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8F4C77-3C5D-4080-B218-7B37E881E1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AFCFDDD-6A8F-4E41-8A87-6FD050FA9F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EE8D62C-063E-46DC-B591-B3EF6ED30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3988E-4A9D-4CF9-BD19-A5AB3D6E6DCD}" type="datetimeFigureOut">
              <a:rPr lang="pt-BR" smtClean="0"/>
              <a:t>19/08/2022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B11BD12-7961-440A-8666-2224F494A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7E1B040-0E52-4F0E-9BEB-CA5AA732E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538D2-AC68-45D4-B443-D4DB6F10C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720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6D3C91-7790-4DB4-BCD2-B9FA9B970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E5EDD3A-A937-4252-9C0F-F49967D35B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4B9B281-EBA0-480F-8B20-20099778F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3988E-4A9D-4CF9-BD19-A5AB3D6E6DCD}" type="datetimeFigureOut">
              <a:rPr lang="pt-BR" smtClean="0"/>
              <a:t>19/08/2022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B629067-6EEC-4DA1-A9F1-DF8F62DD9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EF1D669-5A91-434A-A91E-4E07E4015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538D2-AC68-45D4-B443-D4DB6F10C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8844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1B23452-CE9C-43CA-AB36-32830AD6DD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7B5E080-4768-4AE3-B6A6-C1E48A233D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456FCE3-C479-442D-A04C-4D242C018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3988E-4A9D-4CF9-BD19-A5AB3D6E6DCD}" type="datetimeFigureOut">
              <a:rPr lang="pt-BR" smtClean="0"/>
              <a:t>19/08/2022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3734F3-4B66-43FD-ABEF-98EE94348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D1135B2-23EC-4E3E-AF1A-A398AB98F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538D2-AC68-45D4-B443-D4DB6F10C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4494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B1E482-9CBE-47CB-AB09-F693809E8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301109F-FDE1-4FFA-A37A-6A682E2DE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5ED7BB5-1198-4C4D-B4BD-FDC8FF1E8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3988E-4A9D-4CF9-BD19-A5AB3D6E6DCD}" type="datetimeFigureOut">
              <a:rPr lang="pt-BR" smtClean="0"/>
              <a:t>19/08/2022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EAC084-9892-4573-BE8C-9C557A68F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19D5EC7-F01F-4339-8153-7E05EF3B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538D2-AC68-45D4-B443-D4DB6F10C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9800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E337EA-887D-4F24-9090-A61B21AB1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034C693-A22F-4909-9E39-ACE46B206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3BA70B9-CBEC-444F-8854-F81ACACD7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3988E-4A9D-4CF9-BD19-A5AB3D6E6DCD}" type="datetimeFigureOut">
              <a:rPr lang="pt-BR" smtClean="0"/>
              <a:t>19/08/2022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4410D7C-5C21-4614-B154-D0EA5402D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077C8F0-1CBB-4D9F-B0C6-A67E5A262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538D2-AC68-45D4-B443-D4DB6F10C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4862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5AB86D-8FA0-4923-B8EB-0832888AE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BDF02D5-41A7-4AD1-95E1-71BE8C8F39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41BF2FD-24B1-4C97-8024-0AE64E2AD5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2874DC7-367D-41AC-8F37-7FAFBDF1E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3988E-4A9D-4CF9-BD19-A5AB3D6E6DCD}" type="datetimeFigureOut">
              <a:rPr lang="pt-BR" smtClean="0"/>
              <a:t>19/08/2022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B31EAE6-0A1D-4D76-BC49-B38EDEB27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096A03B-4EC3-4E64-9D89-F7293B14E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538D2-AC68-45D4-B443-D4DB6F10C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7450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0880B9-7DB7-4230-8B99-E5A411CEB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84B78C0-D20A-4A2A-8781-47CD5E272B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DB86E6B-423A-4D83-8C9E-C1851908F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4E580BC-9B8D-4D59-9A18-0F1E6F1848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BC0A0B6-BE7D-4641-869B-ED48CAED8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094BC45-485F-4083-92C2-45290FF3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3988E-4A9D-4CF9-BD19-A5AB3D6E6DCD}" type="datetimeFigureOut">
              <a:rPr lang="pt-BR" smtClean="0"/>
              <a:t>19/08/2022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A092561-152A-4363-8902-5194BA6F3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7B1C8C3-D176-4E4D-AA66-C66AF02E5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538D2-AC68-45D4-B443-D4DB6F10C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1803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78521E-6704-451E-AF59-6AFE0F11D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F6E9707-C9B3-4BE0-8028-21552970A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3988E-4A9D-4CF9-BD19-A5AB3D6E6DCD}" type="datetimeFigureOut">
              <a:rPr lang="pt-BR" smtClean="0"/>
              <a:t>19/08/2022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B8ED420-619C-41FA-BC65-30CBB4479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94CA784-7DC4-4587-BD37-036CFC758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538D2-AC68-45D4-B443-D4DB6F10C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1737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3A8FF6B-DB1E-49EB-8299-E248BD588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3988E-4A9D-4CF9-BD19-A5AB3D6E6DCD}" type="datetimeFigureOut">
              <a:rPr lang="pt-BR" smtClean="0"/>
              <a:t>19/08/2022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CB55FF3-D5CA-40D8-B569-F1317A2B2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5B07E8C-B22F-4333-A2B7-00B766E90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538D2-AC68-45D4-B443-D4DB6F10C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8391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6144F5-249A-49D5-98AB-EE842806D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6E1224B-C2FE-4B01-9C45-6B1788F6A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BF8694C-7866-43F3-A86B-2585BF5468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E37BCC3-69CC-4D3A-8B96-58C31EBB3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3988E-4A9D-4CF9-BD19-A5AB3D6E6DCD}" type="datetimeFigureOut">
              <a:rPr lang="pt-BR" smtClean="0"/>
              <a:t>19/08/2022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86420D3-C6C9-436F-BF56-BD0373135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A8CD458-BC47-49E8-ADB1-10615BC5F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538D2-AC68-45D4-B443-D4DB6F10C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4240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1815A1-42EF-467A-8C74-630D5C419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DA44ABB-3A95-4011-8284-C3E5ACFC48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3E215E0-A806-4539-8A33-40D7B16428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BD0F2C8-7AC7-4E43-989D-1001485E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3988E-4A9D-4CF9-BD19-A5AB3D6E6DCD}" type="datetimeFigureOut">
              <a:rPr lang="pt-BR" smtClean="0"/>
              <a:t>19/08/2022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7597BB8-36D2-4734-9F4A-161871245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462089C-D60E-4832-9D3C-EF86B7D8F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538D2-AC68-45D4-B443-D4DB6F10C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369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DF22383-9184-4734-96ED-3C3BEBD80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0E99681-8E20-404C-A14B-04A5CD2381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77E47B-1855-4EAC-B942-8A5075EBFE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3988E-4A9D-4CF9-BD19-A5AB3D6E6DCD}" type="datetimeFigureOut">
              <a:rPr lang="pt-BR" smtClean="0"/>
              <a:t>19/08/2022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54B1C5-F9BB-470E-A8D7-781086B16E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492840-89B0-4639-B82F-A9AA345916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538D2-AC68-45D4-B443-D4DB6F10C9E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4847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98F30D-8FF6-478F-801E-0F28A885D3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B38CCDA-E6B5-4237-AD6B-871F806F30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79151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1</cp:revision>
  <dcterms:created xsi:type="dcterms:W3CDTF">2022-08-19T11:29:08Z</dcterms:created>
  <dcterms:modified xsi:type="dcterms:W3CDTF">2022-08-19T11:29:16Z</dcterms:modified>
</cp:coreProperties>
</file>