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71" r:id="rId9"/>
    <p:sldId id="262" r:id="rId10"/>
    <p:sldId id="263" r:id="rId11"/>
    <p:sldId id="272" r:id="rId12"/>
    <p:sldId id="273" r:id="rId13"/>
    <p:sldId id="275" r:id="rId14"/>
    <p:sldId id="274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60"/>
  </p:normalViewPr>
  <p:slideViewPr>
    <p:cSldViewPr>
      <p:cViewPr varScale="1">
        <p:scale>
          <a:sx n="70" d="100"/>
          <a:sy n="70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397DA48-D3A8-4FA4-A00E-5F8BB99B9016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62D494-5080-4FED-BE35-CB2A71B4A18E}" type="slidenum">
              <a:rPr lang="pt-BR" smtClean="0"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DA48-D3A8-4FA4-A00E-5F8BB99B9016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D494-5080-4FED-BE35-CB2A71B4A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DA48-D3A8-4FA4-A00E-5F8BB99B9016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D494-5080-4FED-BE35-CB2A71B4A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DA48-D3A8-4FA4-A00E-5F8BB99B9016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D494-5080-4FED-BE35-CB2A71B4A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DA48-D3A8-4FA4-A00E-5F8BB99B9016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D494-5080-4FED-BE35-CB2A71B4A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DA48-D3A8-4FA4-A00E-5F8BB99B9016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D494-5080-4FED-BE35-CB2A71B4A18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DA48-D3A8-4FA4-A00E-5F8BB99B9016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D494-5080-4FED-BE35-CB2A71B4A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DA48-D3A8-4FA4-A00E-5F8BB99B9016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D494-5080-4FED-BE35-CB2A71B4A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DA48-D3A8-4FA4-A00E-5F8BB99B9016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D494-5080-4FED-BE35-CB2A71B4A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DA48-D3A8-4FA4-A00E-5F8BB99B9016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D494-5080-4FED-BE35-CB2A71B4A18E}" type="slidenum">
              <a:rPr lang="pt-BR" smtClean="0"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DA48-D3A8-4FA4-A00E-5F8BB99B9016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D494-5080-4FED-BE35-CB2A71B4A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397DA48-D3A8-4FA4-A00E-5F8BB99B9016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962D494-5080-4FED-BE35-CB2A71B4A18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865" y="0"/>
            <a:ext cx="9349654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5324" y="764704"/>
            <a:ext cx="7813357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PRIMEIROS SOCORROS</a:t>
            </a:r>
            <a:endParaRPr lang="pt-B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59632" y="5517232"/>
            <a:ext cx="758356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PROF: SERGIO NICOLUZZI</a:t>
            </a:r>
            <a:endParaRPr lang="pt-B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21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DE FERIDAS ABERTAS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ESCORIAÇÃO</a:t>
            </a:r>
          </a:p>
          <a:p>
            <a:r>
              <a:rPr lang="pt-BR" dirty="0" smtClean="0"/>
              <a:t>INSIÇÃO (CORTE)</a:t>
            </a:r>
          </a:p>
          <a:p>
            <a:r>
              <a:rPr lang="pt-BR" dirty="0" smtClean="0"/>
              <a:t>LACERAÇÃO</a:t>
            </a:r>
          </a:p>
          <a:p>
            <a:r>
              <a:rPr lang="pt-BR" dirty="0" smtClean="0"/>
              <a:t>AVULÇAO (DESLOCAMENTO DE PELE)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7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23864" cy="6192688"/>
          </a:xfrm>
        </p:spPr>
      </p:pic>
    </p:spTree>
    <p:extLst>
      <p:ext uri="{BB962C8B-B14F-4D97-AF65-F5344CB8AC3E}">
        <p14:creationId xmlns:p14="http://schemas.microsoft.com/office/powerpoint/2010/main" val="30380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32656"/>
            <a:ext cx="8256917" cy="6192688"/>
          </a:xfrm>
        </p:spPr>
      </p:pic>
    </p:spTree>
    <p:extLst>
      <p:ext uri="{BB962C8B-B14F-4D97-AF65-F5344CB8AC3E}">
        <p14:creationId xmlns:p14="http://schemas.microsoft.com/office/powerpoint/2010/main" val="26928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32656"/>
            <a:ext cx="8253225" cy="6192688"/>
          </a:xfrm>
        </p:spPr>
      </p:pic>
    </p:spTree>
    <p:extLst>
      <p:ext uri="{BB962C8B-B14F-4D97-AF65-F5344CB8AC3E}">
        <p14:creationId xmlns:p14="http://schemas.microsoft.com/office/powerpoint/2010/main" val="27956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32656"/>
            <a:ext cx="8257955" cy="6192688"/>
          </a:xfrm>
        </p:spPr>
      </p:pic>
    </p:spTree>
    <p:extLst>
      <p:ext uri="{BB962C8B-B14F-4D97-AF65-F5344CB8AC3E}">
        <p14:creationId xmlns:p14="http://schemas.microsoft.com/office/powerpoint/2010/main" val="29158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HEMORRAGIAS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É A PERDA MACIÇA DE SANGUE CONSEQUENTE AO ROMPIMENTO DE VASOS SANGUINEOS, PROVOCADOS POR, CORTE, AMPUTAÇÃO, FRATURAS FAF,FAB E ETC. É DEFINIDA PELA PERCA AGUDA DE SANGUE CORRENSPONDENTE DE 7 A 10% DO PESO CORPORAL ADULTO E 8 A 9% EM CRIANÇAS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51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 DE HEMORRAGIAS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HEMORRAGIA EXTERNA – PASSA A FERIDA</a:t>
            </a:r>
          </a:p>
          <a:p>
            <a:r>
              <a:rPr lang="pt-BR" dirty="0" smtClean="0"/>
              <a:t>HEMORRAGIA INTERNA- ROMPE VASO INTERNO</a:t>
            </a:r>
          </a:p>
          <a:p>
            <a:r>
              <a:rPr lang="pt-BR" dirty="0" smtClean="0"/>
              <a:t>HEMORRAGIA ARTERIAL- </a:t>
            </a:r>
          </a:p>
          <a:p>
            <a:pPr marL="68580" indent="0">
              <a:buNone/>
            </a:pPr>
            <a:r>
              <a:rPr lang="pt-BR" dirty="0" smtClean="0"/>
              <a:t>HEMORRAGIA VENOSA- COR VERMELHA ESCURA</a:t>
            </a:r>
          </a:p>
          <a:p>
            <a:pPr marL="68580" indent="0">
              <a:buNone/>
            </a:pPr>
            <a:r>
              <a:rPr lang="pt-BR" dirty="0" smtClean="0"/>
              <a:t>HEMORRAGIA CAPILAR-  POUCO VOLUME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94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PROCEDIMENTOS PARA HEMORRAGIAS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INTERNA – suspeitar quando em casos de acidente e </a:t>
            </a:r>
            <a:r>
              <a:rPr lang="pt-BR" dirty="0" err="1" smtClean="0"/>
              <a:t>faf</a:t>
            </a:r>
            <a:r>
              <a:rPr lang="pt-BR" dirty="0" smtClean="0"/>
              <a:t> e </a:t>
            </a:r>
            <a:r>
              <a:rPr lang="pt-BR" dirty="0" err="1" smtClean="0"/>
              <a:t>fab</a:t>
            </a:r>
            <a:r>
              <a:rPr lang="pt-BR" dirty="0" smtClean="0"/>
              <a:t> principalmente em tórax e abdome</a:t>
            </a:r>
          </a:p>
          <a:p>
            <a:r>
              <a:rPr lang="pt-BR" dirty="0" smtClean="0"/>
              <a:t>DIAGNOSTICO- pulso rápido, palidez, sudorese, e </a:t>
            </a:r>
            <a:r>
              <a:rPr lang="pt-BR" dirty="0" err="1" smtClean="0"/>
              <a:t>péle</a:t>
            </a:r>
            <a:r>
              <a:rPr lang="pt-BR" dirty="0" smtClean="0"/>
              <a:t> fria</a:t>
            </a:r>
          </a:p>
          <a:p>
            <a:r>
              <a:rPr lang="pt-BR" dirty="0" smtClean="0"/>
              <a:t>EXTERNA-  Conter o sangue</a:t>
            </a:r>
          </a:p>
          <a:p>
            <a:r>
              <a:rPr lang="pt-BR" dirty="0" err="1" smtClean="0"/>
              <a:t>Epistaxe</a:t>
            </a:r>
            <a:r>
              <a:rPr lang="pt-BR" dirty="0" smtClean="0"/>
              <a:t>- Elevar a cabeça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85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93610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138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80920" cy="6192688"/>
          </a:xfrm>
        </p:spPr>
      </p:pic>
    </p:spTree>
    <p:extLst>
      <p:ext uri="{BB962C8B-B14F-4D97-AF65-F5344CB8AC3E}">
        <p14:creationId xmlns:p14="http://schemas.microsoft.com/office/powerpoint/2010/main" val="25109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ATENDIMENTO PRE-HOSPITALAR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t-BR" dirty="0" smtClean="0"/>
              <a:t>É o atendimento imediato e  provisório prestado a vitima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71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280920" cy="6858000"/>
          </a:xfrm>
        </p:spPr>
      </p:pic>
    </p:spTree>
    <p:extLst>
      <p:ext uri="{BB962C8B-B14F-4D97-AF65-F5344CB8AC3E}">
        <p14:creationId xmlns:p14="http://schemas.microsoft.com/office/powerpoint/2010/main" val="10683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REGRAS A SEGUIR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SABER O QUE ACONTECEU</a:t>
            </a:r>
          </a:p>
          <a:p>
            <a:r>
              <a:rPr lang="pt-BR" dirty="0" smtClean="0"/>
              <a:t>CUIDAR DA MINHA SEGURANÇA</a:t>
            </a:r>
          </a:p>
          <a:p>
            <a:r>
              <a:rPr lang="pt-BR" dirty="0" smtClean="0"/>
              <a:t>APRESENTACAO</a:t>
            </a:r>
          </a:p>
          <a:p>
            <a:r>
              <a:rPr lang="pt-BR" dirty="0" smtClean="0"/>
              <a:t>CONTROLE CERVICAL</a:t>
            </a:r>
          </a:p>
          <a:p>
            <a:r>
              <a:rPr lang="pt-BR" dirty="0" smtClean="0"/>
              <a:t>VIAS AEREAS</a:t>
            </a:r>
          </a:p>
          <a:p>
            <a:r>
              <a:rPr lang="pt-BR" dirty="0" smtClean="0"/>
              <a:t>RESPIRACAO</a:t>
            </a:r>
          </a:p>
          <a:p>
            <a:r>
              <a:rPr lang="pt-BR" dirty="0" smtClean="0"/>
              <a:t>CONTROLE DE HEMORRAGIAS</a:t>
            </a:r>
          </a:p>
          <a:p>
            <a:r>
              <a:rPr lang="pt-BR" dirty="0" smtClean="0"/>
              <a:t>ESTADO NEUROLOGICO (ESCALA GLASGOW)</a:t>
            </a:r>
          </a:p>
          <a:p>
            <a:r>
              <a:rPr lang="pt-BR" dirty="0" smtClean="0"/>
              <a:t>TRANSPORTE DA VITIMA</a:t>
            </a:r>
          </a:p>
          <a:p>
            <a:r>
              <a:rPr lang="pt-BR" dirty="0" smtClean="0"/>
              <a:t>OBS. SEGUIR AS REGRAS NA ORDEM PREESCRITA</a:t>
            </a:r>
          </a:p>
        </p:txBody>
      </p:sp>
    </p:spTree>
    <p:extLst>
      <p:ext uri="{BB962C8B-B14F-4D97-AF65-F5344CB8AC3E}">
        <p14:creationId xmlns:p14="http://schemas.microsoft.com/office/powerpoint/2010/main" val="18257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GRAU DE HIERARQUIA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MEDICO</a:t>
            </a:r>
          </a:p>
          <a:p>
            <a:r>
              <a:rPr lang="pt-BR" dirty="0" smtClean="0"/>
              <a:t>ENFERMEIRO</a:t>
            </a:r>
          </a:p>
          <a:p>
            <a:r>
              <a:rPr lang="pt-BR" dirty="0" smtClean="0"/>
              <a:t>OUTROS PROFISSIONAIS DA SAUDE</a:t>
            </a:r>
          </a:p>
          <a:p>
            <a:r>
              <a:rPr lang="pt-BR" dirty="0" smtClean="0"/>
              <a:t>CIDADÃO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66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936104"/>
          </a:xfrm>
        </p:spPr>
        <p:txBody>
          <a:bodyPr>
            <a:normAutofit/>
          </a:bodyPr>
          <a:lstStyle/>
          <a:p>
            <a:r>
              <a:rPr lang="pt-BR" dirty="0" smtClean="0"/>
              <a:t>QUEM ATENDER PRIMEIRO?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491861"/>
          </a:xfrm>
        </p:spPr>
        <p:txBody>
          <a:bodyPr/>
          <a:lstStyle/>
          <a:p>
            <a:pPr marL="68580" indent="0">
              <a:buNone/>
            </a:pPr>
            <a:r>
              <a:rPr lang="pt-BR" dirty="0" smtClean="0"/>
              <a:t>ATENDER SEMPRE O PACIENTE MAIS GRAVE</a:t>
            </a:r>
          </a:p>
          <a:p>
            <a:pPr marL="68580" indent="0">
              <a:buNone/>
            </a:pPr>
            <a:r>
              <a:rPr lang="pt-BR" dirty="0" smtClean="0"/>
              <a:t>ATENDER AS CRIANÇAS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1"/>
            <a:ext cx="8208913" cy="45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FAZER?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AVALIAÇÃO DE CENA</a:t>
            </a:r>
          </a:p>
          <a:p>
            <a:r>
              <a:rPr lang="pt-BR" dirty="0" smtClean="0"/>
              <a:t>CHAMAR ATENDIMENTO ESPECIALIZADO</a:t>
            </a:r>
          </a:p>
          <a:p>
            <a:r>
              <a:rPr lang="pt-BR" dirty="0" smtClean="0"/>
              <a:t>ATENDER A VITIMA</a:t>
            </a:r>
          </a:p>
          <a:p>
            <a:r>
              <a:rPr lang="pt-BR" dirty="0" smtClean="0"/>
              <a:t>CUIDAR DA VITIMA</a:t>
            </a:r>
          </a:p>
          <a:p>
            <a:r>
              <a:rPr lang="pt-BR" dirty="0" smtClean="0"/>
              <a:t>DAR CONTINUIDADE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47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EXAMES DE ROTINAS EM POLITRAUMATIZADOS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HEMOGRAMA</a:t>
            </a:r>
          </a:p>
          <a:p>
            <a:r>
              <a:rPr lang="pt-BR" dirty="0" smtClean="0"/>
              <a:t>GRUPO SANGUINEO</a:t>
            </a:r>
          </a:p>
          <a:p>
            <a:r>
              <a:rPr lang="pt-BR" dirty="0" smtClean="0"/>
              <a:t>RADIOGRAFIAS TORAX, QUADRIL, COLUNA TOTAL, CRANIO E MEMBRO QUE SUSPEITA DE FRATURA</a:t>
            </a:r>
          </a:p>
          <a:p>
            <a:r>
              <a:rPr lang="pt-BR" dirty="0" smtClean="0"/>
              <a:t>ECG</a:t>
            </a:r>
          </a:p>
          <a:p>
            <a:r>
              <a:rPr lang="pt-BR" dirty="0" smtClean="0"/>
              <a:t>BETA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69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Fluxograma para atendimentos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80920" cy="4896544"/>
          </a:xfrm>
        </p:spPr>
      </p:pic>
    </p:spTree>
    <p:extLst>
      <p:ext uri="{BB962C8B-B14F-4D97-AF65-F5344CB8AC3E}">
        <p14:creationId xmlns:p14="http://schemas.microsoft.com/office/powerpoint/2010/main" val="611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FERIDAS FECHADAS</a:t>
            </a:r>
          </a:p>
          <a:p>
            <a:r>
              <a:rPr lang="pt-BR" dirty="0" smtClean="0"/>
              <a:t>FÉRIDAS ABERTAS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0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318</TotalTime>
  <Words>258</Words>
  <Application>Microsoft Office PowerPoint</Application>
  <PresentationFormat>Apresentação na tela (4:3)</PresentationFormat>
  <Paragraphs>57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Century Gothic</vt:lpstr>
      <vt:lpstr>Wingdings 2</vt:lpstr>
      <vt:lpstr>Austin</vt:lpstr>
      <vt:lpstr>Apresentação do PowerPoint</vt:lpstr>
      <vt:lpstr>ATENDIMENTO PRE-HOSPITALAR</vt:lpstr>
      <vt:lpstr>REGRAS A SEGUIR</vt:lpstr>
      <vt:lpstr>GRAU DE HIERARQUIA</vt:lpstr>
      <vt:lpstr>QUEM ATENDER PRIMEIRO?</vt:lpstr>
      <vt:lpstr>O QUE FAZER?</vt:lpstr>
      <vt:lpstr>EXAMES DE ROTINAS EM POLITRAUMATIZADOS</vt:lpstr>
      <vt:lpstr>Fluxograma para atendimentos</vt:lpstr>
      <vt:lpstr>FERIMENTOS</vt:lpstr>
      <vt:lpstr>EXEMPLO DE FERIDAS ABERTAS</vt:lpstr>
      <vt:lpstr>Apresentação do PowerPoint</vt:lpstr>
      <vt:lpstr>Apresentação do PowerPoint</vt:lpstr>
      <vt:lpstr>Apresentação do PowerPoint</vt:lpstr>
      <vt:lpstr>Apresentação do PowerPoint</vt:lpstr>
      <vt:lpstr>HEMORRAGIAS</vt:lpstr>
      <vt:lpstr>CLASSIFICAÇÃO DE HEMORRAGIAS</vt:lpstr>
      <vt:lpstr>PROCEDIMENTOS PARA HEMORRAGIAS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EEBJuliaBZaniolo</cp:lastModifiedBy>
  <cp:revision>9</cp:revision>
  <dcterms:created xsi:type="dcterms:W3CDTF">2022-10-08T21:45:58Z</dcterms:created>
  <dcterms:modified xsi:type="dcterms:W3CDTF">2023-09-21T01:02:34Z</dcterms:modified>
</cp:coreProperties>
</file>