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69" r:id="rId16"/>
    <p:sldId id="270" r:id="rId17"/>
    <p:sldId id="271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10/26/2022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10/26/2022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10/26/2022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10/26/2022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10/26/2022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10/26/2022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10/26/2022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10/26/2022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10/26/2022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10/26/2022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10/26/2022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10/26/2022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64AE4A-0663-9CF0-79AF-DBFABE6073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PRIMEIROS SOCORROS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960264-B88C-2392-4E5A-155A8CC15E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PROFESSOR: SERGIO NICOLUZZI</a:t>
            </a:r>
          </a:p>
        </p:txBody>
      </p:sp>
    </p:spTree>
    <p:extLst>
      <p:ext uri="{BB962C8B-B14F-4D97-AF65-F5344CB8AC3E}">
        <p14:creationId xmlns:p14="http://schemas.microsoft.com/office/powerpoint/2010/main" val="2357011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6C2328-FD0A-3C8F-4C5D-F712848B0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Choque 	Cardiogênico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7BCC639-37E7-F862-6371-ADB786F18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Causada pela falência do coração</a:t>
            </a:r>
          </a:p>
          <a:p>
            <a:r>
              <a:rPr lang="pt-BR" dirty="0"/>
              <a:t>Causas: ICC, IAM E TEP</a:t>
            </a:r>
          </a:p>
          <a:p>
            <a:r>
              <a:rPr lang="pt-BR" dirty="0"/>
              <a:t>Quadro Clinico: Hipotensão arterial, baixo debito urinário, pele fria, agitação/confusão, pulso fraco, sintomas cardíacos</a:t>
            </a:r>
          </a:p>
        </p:txBody>
      </p:sp>
    </p:spTree>
    <p:extLst>
      <p:ext uri="{BB962C8B-B14F-4D97-AF65-F5344CB8AC3E}">
        <p14:creationId xmlns:p14="http://schemas.microsoft.com/office/powerpoint/2010/main" val="3991855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FDE642-E40B-27A5-9DCD-C1138E287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Choque Séptico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3DCA6AA-9587-0FB9-B3EF-5844ED92F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Causado: Processo infeccioso graves.</a:t>
            </a:r>
          </a:p>
          <a:p>
            <a:r>
              <a:rPr lang="pt-BR" dirty="0"/>
              <a:t>Quadro Clinico: Calafrios, hipertermia, pele seca</a:t>
            </a:r>
          </a:p>
          <a:p>
            <a:pPr marL="0" indent="0">
              <a:buNone/>
            </a:pPr>
            <a:r>
              <a:rPr lang="pt-BR" dirty="0"/>
              <a:t>. Aumento do débito cardíaco, taquicardia, hipotensão arterial, Palidez, confusão mental</a:t>
            </a:r>
          </a:p>
        </p:txBody>
      </p:sp>
    </p:spTree>
    <p:extLst>
      <p:ext uri="{BB962C8B-B14F-4D97-AF65-F5344CB8AC3E}">
        <p14:creationId xmlns:p14="http://schemas.microsoft.com/office/powerpoint/2010/main" val="545229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44E7AD-0612-07CC-9200-6FCA98D68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Choque Anafilático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8D95B2B-F6EA-B3BF-FB59-85BEB2E44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Hipersensibilidade do organismo á determinadas substancias.</a:t>
            </a:r>
          </a:p>
          <a:p>
            <a:r>
              <a:rPr lang="pt-BR" dirty="0"/>
              <a:t>Quadro Clinico: Sensação do calor</a:t>
            </a:r>
          </a:p>
          <a:p>
            <a:r>
              <a:rPr lang="pt-BR" dirty="0"/>
              <a:t>Formigamentos</a:t>
            </a:r>
          </a:p>
          <a:p>
            <a:r>
              <a:rPr lang="pt-BR" dirty="0"/>
              <a:t>Dispneia</a:t>
            </a:r>
          </a:p>
          <a:p>
            <a:r>
              <a:rPr lang="pt-BR" dirty="0"/>
              <a:t>Cefaleia</a:t>
            </a:r>
          </a:p>
          <a:p>
            <a:r>
              <a:rPr lang="pt-BR" dirty="0" err="1"/>
              <a:t>pcr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1477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942F52-3E7A-09EF-5DA1-AD4B14332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Choque Pirogênico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0F8276C-10BC-0EA8-F408-D3F2FA2E4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Reação devido a presença de  pirogênicos e contaminações por soluções injetáveis de forma E.V</a:t>
            </a:r>
          </a:p>
          <a:p>
            <a:r>
              <a:rPr lang="pt-BR" dirty="0"/>
              <a:t>Tratamento : Corrigir o volume, restabelecer a frequência vascular,  oxigenar o paciente.</a:t>
            </a:r>
          </a:p>
          <a:p>
            <a:r>
              <a:rPr lang="pt-BR" dirty="0"/>
              <a:t>Cuidados: Deitar a vitima com os pés mais alto que a cabeça, mate-la aquecida</a:t>
            </a:r>
          </a:p>
          <a:p>
            <a:r>
              <a:rPr lang="pt-BR" dirty="0"/>
              <a:t>Agua morna.</a:t>
            </a:r>
          </a:p>
        </p:txBody>
      </p:sp>
    </p:spTree>
    <p:extLst>
      <p:ext uri="{BB962C8B-B14F-4D97-AF65-F5344CB8AC3E}">
        <p14:creationId xmlns:p14="http://schemas.microsoft.com/office/powerpoint/2010/main" val="964750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D6D38A-7480-B70A-95D6-46924BFBC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INTOXICAÇÃO EXÓGENA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90122BE-808D-76B3-4B75-8AF4518536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Cusada</a:t>
            </a:r>
            <a:r>
              <a:rPr lang="pt-BR" dirty="0"/>
              <a:t> por ingestão ou inalação por substancia que fazem mau ao organismo, </a:t>
            </a:r>
            <a:r>
              <a:rPr lang="pt-BR" dirty="0" err="1"/>
              <a:t>adm</a:t>
            </a:r>
            <a:r>
              <a:rPr lang="pt-BR" dirty="0"/>
              <a:t> excessiva de medicamento ou drogas, picadas por animais peçonhentos,.</a:t>
            </a:r>
          </a:p>
        </p:txBody>
      </p:sp>
    </p:spTree>
    <p:extLst>
      <p:ext uri="{BB962C8B-B14F-4D97-AF65-F5344CB8AC3E}">
        <p14:creationId xmlns:p14="http://schemas.microsoft.com/office/powerpoint/2010/main" val="26566820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94B2C9-8843-50DA-F632-FB4B2232A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Normalmente, a substancia tóxica provoca alteração de vários </a:t>
            </a:r>
            <a:r>
              <a:rPr lang="pt-BR" dirty="0" err="1"/>
              <a:t>sstemas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51F33F2-8C51-5887-6CE7-D1AC787977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Como identificar então?</a:t>
            </a:r>
          </a:p>
          <a:p>
            <a:r>
              <a:rPr lang="pt-BR" dirty="0"/>
              <a:t>Quais os primeiros socorros a serem realizados ?</a:t>
            </a:r>
          </a:p>
        </p:txBody>
      </p:sp>
    </p:spTree>
    <p:extLst>
      <p:ext uri="{BB962C8B-B14F-4D97-AF65-F5344CB8AC3E}">
        <p14:creationId xmlns:p14="http://schemas.microsoft.com/office/powerpoint/2010/main" val="30813392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541188-B708-D9C1-8ED6-71823145B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Neurologica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FBFE69A-7AAB-2353-D8D9-289CFD9C3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Disturbios</a:t>
            </a:r>
            <a:r>
              <a:rPr lang="pt-BR" dirty="0"/>
              <a:t> mentais</a:t>
            </a:r>
          </a:p>
          <a:p>
            <a:r>
              <a:rPr lang="pt-BR" dirty="0" err="1"/>
              <a:t>Delirio</a:t>
            </a:r>
            <a:endParaRPr lang="pt-BR" dirty="0"/>
          </a:p>
          <a:p>
            <a:r>
              <a:rPr lang="pt-BR" dirty="0"/>
              <a:t>Alucinação</a:t>
            </a:r>
          </a:p>
          <a:p>
            <a:r>
              <a:rPr lang="pt-BR" dirty="0"/>
              <a:t>Convulsão</a:t>
            </a:r>
          </a:p>
          <a:p>
            <a:r>
              <a:rPr lang="pt-BR" dirty="0"/>
              <a:t>Miose</a:t>
            </a:r>
          </a:p>
          <a:p>
            <a:r>
              <a:rPr lang="pt-BR" dirty="0" err="1"/>
              <a:t>midriase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15912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0A393B-C723-E20B-CEA7-74D52D980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Sistema </a:t>
            </a:r>
            <a:r>
              <a:rPr lang="pt-BR" dirty="0" err="1"/>
              <a:t>Cardirespiratorio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FAE6934-35E6-66ED-9C00-B0C35C8DD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599" y="1616765"/>
            <a:ext cx="7796540" cy="5241235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Dispneia</a:t>
            </a:r>
          </a:p>
          <a:p>
            <a:r>
              <a:rPr lang="pt-BR" dirty="0" err="1"/>
              <a:t>Bradispneia</a:t>
            </a:r>
            <a:endParaRPr lang="pt-BR" dirty="0"/>
          </a:p>
          <a:p>
            <a:r>
              <a:rPr lang="pt-BR" dirty="0"/>
              <a:t>Taquipneia</a:t>
            </a:r>
          </a:p>
          <a:p>
            <a:r>
              <a:rPr lang="pt-BR" dirty="0"/>
              <a:t>Apneia</a:t>
            </a:r>
          </a:p>
          <a:p>
            <a:r>
              <a:rPr lang="pt-BR" dirty="0"/>
              <a:t>Taquicardia</a:t>
            </a:r>
          </a:p>
          <a:p>
            <a:r>
              <a:rPr lang="pt-BR" dirty="0"/>
              <a:t>Hiper ou </a:t>
            </a:r>
            <a:r>
              <a:rPr lang="pt-BR" dirty="0" err="1"/>
              <a:t>Hipo-tensão</a:t>
            </a:r>
            <a:r>
              <a:rPr lang="pt-BR" dirty="0"/>
              <a:t> arterial</a:t>
            </a:r>
          </a:p>
          <a:p>
            <a:r>
              <a:rPr lang="pt-BR" dirty="0" err="1"/>
              <a:t>Nauseas</a:t>
            </a:r>
            <a:r>
              <a:rPr lang="pt-BR" dirty="0"/>
              <a:t> e vômitos</a:t>
            </a:r>
          </a:p>
          <a:p>
            <a:r>
              <a:rPr lang="pt-BR" dirty="0"/>
              <a:t>Diarreia</a:t>
            </a:r>
          </a:p>
          <a:p>
            <a:r>
              <a:rPr lang="pt-BR" dirty="0"/>
              <a:t>Anuria</a:t>
            </a:r>
          </a:p>
          <a:p>
            <a:r>
              <a:rPr lang="pt-BR" dirty="0"/>
              <a:t>Edema ou necrose local</a:t>
            </a:r>
          </a:p>
        </p:txBody>
      </p:sp>
    </p:spTree>
    <p:extLst>
      <p:ext uri="{BB962C8B-B14F-4D97-AF65-F5344CB8AC3E}">
        <p14:creationId xmlns:p14="http://schemas.microsoft.com/office/powerpoint/2010/main" val="41825368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A0C47D-858D-658D-448A-38851166F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Primeiros Socorros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1040EE5-7757-7452-6EF5-9DF36AA4A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Remover a vitima do local</a:t>
            </a:r>
          </a:p>
          <a:p>
            <a:r>
              <a:rPr lang="pt-BR" dirty="0"/>
              <a:t>Administrar Oxigênio</a:t>
            </a:r>
          </a:p>
          <a:p>
            <a:r>
              <a:rPr lang="pt-BR" dirty="0"/>
              <a:t>Lavar com agua corrente o local atingido</a:t>
            </a:r>
          </a:p>
          <a:p>
            <a:r>
              <a:rPr lang="pt-BR" dirty="0"/>
              <a:t>Controlas sinais vitais rigorosamente</a:t>
            </a:r>
          </a:p>
          <a:p>
            <a:r>
              <a:rPr lang="pt-BR" dirty="0"/>
              <a:t>Oxigenoterapia</a:t>
            </a:r>
          </a:p>
        </p:txBody>
      </p:sp>
    </p:spTree>
    <p:extLst>
      <p:ext uri="{BB962C8B-B14F-4D97-AF65-F5344CB8AC3E}">
        <p14:creationId xmlns:p14="http://schemas.microsoft.com/office/powerpoint/2010/main" val="1225586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A73FD9-2777-E5D2-3859-219B8FF2A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ESTADO DE CHOQUE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3E23E8B-5032-3545-29A4-13EF7C866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CONCEITO: grave diminuição do fluxo sanguíneo, não irrigando os outros órgãos, podendo levar a vitima a morte</a:t>
            </a:r>
          </a:p>
        </p:txBody>
      </p:sp>
    </p:spTree>
    <p:extLst>
      <p:ext uri="{BB962C8B-B14F-4D97-AF65-F5344CB8AC3E}">
        <p14:creationId xmlns:p14="http://schemas.microsoft.com/office/powerpoint/2010/main" val="1020010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5D8EC3-FD94-68DA-0F00-88FDD6945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CAUSAS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AF69F48-0CFD-AD5E-702B-04807963F0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BR" dirty="0"/>
              <a:t>Hemorragias</a:t>
            </a:r>
          </a:p>
          <a:p>
            <a:r>
              <a:rPr lang="pt-BR" dirty="0"/>
              <a:t>Fraturas </a:t>
            </a:r>
            <a:r>
              <a:rPr lang="pt-BR" dirty="0" err="1"/>
              <a:t>Grabes</a:t>
            </a:r>
            <a:endParaRPr lang="pt-BR" dirty="0"/>
          </a:p>
          <a:p>
            <a:r>
              <a:rPr lang="pt-BR" dirty="0"/>
              <a:t>Dor Intensa</a:t>
            </a:r>
          </a:p>
          <a:p>
            <a:r>
              <a:rPr lang="pt-BR" dirty="0"/>
              <a:t>Queimaduras Graves</a:t>
            </a:r>
          </a:p>
          <a:p>
            <a:r>
              <a:rPr lang="pt-BR" dirty="0"/>
              <a:t>Amputações</a:t>
            </a:r>
          </a:p>
          <a:p>
            <a:r>
              <a:rPr lang="pt-BR" dirty="0"/>
              <a:t>Frio e Calor</a:t>
            </a:r>
          </a:p>
          <a:p>
            <a:r>
              <a:rPr lang="pt-BR" dirty="0"/>
              <a:t>Acidente por choque elétrico</a:t>
            </a:r>
          </a:p>
          <a:p>
            <a:r>
              <a:rPr lang="pt-BR" dirty="0"/>
              <a:t>Ataque </a:t>
            </a:r>
            <a:r>
              <a:rPr lang="pt-BR" dirty="0" err="1"/>
              <a:t>Cardiaco</a:t>
            </a:r>
            <a:endParaRPr lang="pt-BR" dirty="0"/>
          </a:p>
          <a:p>
            <a:r>
              <a:rPr lang="pt-BR" dirty="0"/>
              <a:t>Infecções</a:t>
            </a:r>
          </a:p>
          <a:p>
            <a:r>
              <a:rPr lang="pt-BR" dirty="0"/>
              <a:t>Intoxicações</a:t>
            </a:r>
          </a:p>
        </p:txBody>
      </p:sp>
    </p:spTree>
    <p:extLst>
      <p:ext uri="{BB962C8B-B14F-4D97-AF65-F5344CB8AC3E}">
        <p14:creationId xmlns:p14="http://schemas.microsoft.com/office/powerpoint/2010/main" val="4129172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5E2707-96EC-B30A-F9A1-A1E1705DF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SINAIS E SINTOMAS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064F5D2-761E-259C-AA3D-33B5B1788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Pele Fria e pegajosa</a:t>
            </a:r>
          </a:p>
          <a:p>
            <a:r>
              <a:rPr lang="pt-BR" dirty="0"/>
              <a:t>Sudorese</a:t>
            </a:r>
          </a:p>
          <a:p>
            <a:r>
              <a:rPr lang="pt-BR" dirty="0"/>
              <a:t>Respiração irregular</a:t>
            </a:r>
          </a:p>
          <a:p>
            <a:r>
              <a:rPr lang="pt-BR" dirty="0"/>
              <a:t>Pulso irregular</a:t>
            </a:r>
          </a:p>
          <a:p>
            <a:r>
              <a:rPr lang="pt-BR" dirty="0"/>
              <a:t>Diminuição da circulação</a:t>
            </a:r>
          </a:p>
          <a:p>
            <a:r>
              <a:rPr lang="pt-BR" dirty="0" err="1"/>
              <a:t>Roxidão</a:t>
            </a:r>
            <a:r>
              <a:rPr lang="pt-BR" dirty="0"/>
              <a:t> em lábios e mãos</a:t>
            </a:r>
          </a:p>
          <a:p>
            <a:r>
              <a:rPr lang="pt-BR" dirty="0"/>
              <a:t>Agitação/</a:t>
            </a:r>
            <a:r>
              <a:rPr lang="pt-BR" dirty="0" err="1"/>
              <a:t>inconciencia</a:t>
            </a:r>
            <a:endParaRPr lang="pt-BR" dirty="0"/>
          </a:p>
          <a:p>
            <a:r>
              <a:rPr lang="pt-BR" dirty="0"/>
              <a:t>Hipotensão Arterial</a:t>
            </a:r>
          </a:p>
        </p:txBody>
      </p:sp>
    </p:spTree>
    <p:extLst>
      <p:ext uri="{BB962C8B-B14F-4D97-AF65-F5344CB8AC3E}">
        <p14:creationId xmlns:p14="http://schemas.microsoft.com/office/powerpoint/2010/main" val="155325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9C4C66-3EF7-E5E5-B959-5D9E32A73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CHOQUE ELETRICO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6418A7A-A092-EEDF-8DA9-5BD78272D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IMPORTANTE SABER, Tempo é vida, quanto mais rápido o atendimento, maior a chance do paciente sobreviver.</a:t>
            </a:r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19733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6F8557-640B-B321-8C8E-3457451AE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Chances de </a:t>
            </a:r>
            <a:r>
              <a:rPr lang="pt-BR" dirty="0" err="1"/>
              <a:t>Salvameno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A5791A7-2E69-109B-0950-3F004CFA30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1minuto – 95%</a:t>
            </a:r>
          </a:p>
          <a:p>
            <a:r>
              <a:rPr lang="pt-BR" dirty="0"/>
              <a:t>2minutos - 90%</a:t>
            </a:r>
          </a:p>
          <a:p>
            <a:r>
              <a:rPr lang="pt-BR" dirty="0"/>
              <a:t>3minutos - 75%</a:t>
            </a:r>
          </a:p>
          <a:p>
            <a:r>
              <a:rPr lang="pt-BR" dirty="0"/>
              <a:t>4minutos - 50%</a:t>
            </a:r>
          </a:p>
          <a:p>
            <a:r>
              <a:rPr lang="pt-BR" dirty="0"/>
              <a:t>5minutos - 25%</a:t>
            </a:r>
          </a:p>
          <a:p>
            <a:r>
              <a:rPr lang="pt-BR" dirty="0"/>
              <a:t>6minutos - 1%</a:t>
            </a:r>
          </a:p>
          <a:p>
            <a:r>
              <a:rPr lang="pt-BR" dirty="0"/>
              <a:t>8minutos - 0,5%</a:t>
            </a:r>
          </a:p>
        </p:txBody>
      </p:sp>
    </p:spTree>
    <p:extLst>
      <p:ext uri="{BB962C8B-B14F-4D97-AF65-F5344CB8AC3E}">
        <p14:creationId xmlns:p14="http://schemas.microsoft.com/office/powerpoint/2010/main" val="4096696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4B96EC-0161-2A67-2131-D50DFA87E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PROCEDIMENTOS A SEREM REALIZADOS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BAA9E43-A1C0-C7EA-74E7-0F11C1F7F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NÃO TOCAR NA VITIMA</a:t>
            </a:r>
          </a:p>
          <a:p>
            <a:r>
              <a:rPr lang="pt-BR" dirty="0"/>
              <a:t>DESLIGAR CHAVE GERAL</a:t>
            </a:r>
          </a:p>
          <a:p>
            <a:r>
              <a:rPr lang="pt-BR" dirty="0"/>
              <a:t>REMOVER O FIO OU A VITIMA COM AJUDA DE MATERIAL ISOLANTE</a:t>
            </a:r>
          </a:p>
          <a:p>
            <a:r>
              <a:rPr lang="pt-BR" dirty="0"/>
              <a:t>CUIDAR DAS QUEIMADURAS DE ACORDO COM O SEU GRAU</a:t>
            </a:r>
          </a:p>
        </p:txBody>
      </p:sp>
    </p:spTree>
    <p:extLst>
      <p:ext uri="{BB962C8B-B14F-4D97-AF65-F5344CB8AC3E}">
        <p14:creationId xmlns:p14="http://schemas.microsoft.com/office/powerpoint/2010/main" val="3083117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7391DB-79FA-FB8F-76FE-4C98E1A48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CURIOSIDADE: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27EE523-8DF9-215B-A2F0-9AC59C50E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PESSOAS QUE TENHAM PARADA CARDIACA, PASSAM A TER MORTE ENCEFALICA DENTRO DE 4 MINUTOS.</a:t>
            </a:r>
          </a:p>
        </p:txBody>
      </p:sp>
    </p:spTree>
    <p:extLst>
      <p:ext uri="{BB962C8B-B14F-4D97-AF65-F5344CB8AC3E}">
        <p14:creationId xmlns:p14="http://schemas.microsoft.com/office/powerpoint/2010/main" val="2591770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012760-D8C1-3407-3F01-D8145E3F2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TIPOS DE CHOQUES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CD74D75-A9EF-BE49-1FE7-83C8413CF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HIPOVOLEMICO: Decrescimento do volume liquido, provocado pela perda de sangue, plasmas e líquidos do </a:t>
            </a:r>
            <a:r>
              <a:rPr lang="pt-BR" dirty="0" err="1"/>
              <a:t>organismo,sendo</a:t>
            </a:r>
            <a:r>
              <a:rPr lang="pt-BR" dirty="0"/>
              <a:t> suas causas mais </a:t>
            </a:r>
            <a:r>
              <a:rPr lang="pt-BR" dirty="0" err="1"/>
              <a:t>comuns:hemorragias</a:t>
            </a:r>
            <a:r>
              <a:rPr lang="pt-BR" dirty="0"/>
              <a:t> e desidratação</a:t>
            </a:r>
          </a:p>
          <a:p>
            <a:r>
              <a:rPr lang="pt-BR" dirty="0"/>
              <a:t>QUADRO CLINICO: Pulso </a:t>
            </a:r>
            <a:r>
              <a:rPr lang="pt-BR" dirty="0" err="1"/>
              <a:t>Rapido</a:t>
            </a:r>
            <a:r>
              <a:rPr lang="pt-BR" dirty="0"/>
              <a:t>, </a:t>
            </a:r>
            <a:r>
              <a:rPr lang="pt-BR" dirty="0" err="1"/>
              <a:t>Sudorese,Coma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35834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{0B437CBD-35ED-4345-A8B0-BA6B915F0059}tf16401375</Template>
  <TotalTime>251</TotalTime>
  <Words>454</Words>
  <Application>Microsoft Office PowerPoint</Application>
  <PresentationFormat>Widescreen</PresentationFormat>
  <Paragraphs>93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3" baseType="lpstr">
      <vt:lpstr>Arial</vt:lpstr>
      <vt:lpstr>MS Shell Dlg 2</vt:lpstr>
      <vt:lpstr>Wingdings</vt:lpstr>
      <vt:lpstr>Wingdings 3</vt:lpstr>
      <vt:lpstr>Madison</vt:lpstr>
      <vt:lpstr>PRIMEIROS SOCORROS</vt:lpstr>
      <vt:lpstr>ESTADO DE CHOQUE</vt:lpstr>
      <vt:lpstr>CAUSAS</vt:lpstr>
      <vt:lpstr>SINAIS E SINTOMAS</vt:lpstr>
      <vt:lpstr>CHOQUE ELETRICO</vt:lpstr>
      <vt:lpstr>Chances de Salvameno</vt:lpstr>
      <vt:lpstr>PROCEDIMENTOS A SEREM REALIZADOS</vt:lpstr>
      <vt:lpstr>CURIOSIDADE:</vt:lpstr>
      <vt:lpstr>TIPOS DE CHOQUES</vt:lpstr>
      <vt:lpstr>Choque  Cardiogênico</vt:lpstr>
      <vt:lpstr>Choque Séptico</vt:lpstr>
      <vt:lpstr>Choque Anafilático</vt:lpstr>
      <vt:lpstr>Choque Pirogênico</vt:lpstr>
      <vt:lpstr>INTOXICAÇÃO EXÓGENA</vt:lpstr>
      <vt:lpstr>Normalmente, a substancia tóxica provoca alteração de vários sstemas</vt:lpstr>
      <vt:lpstr>Neurologica</vt:lpstr>
      <vt:lpstr>Sistema Cardirespiratorio</vt:lpstr>
      <vt:lpstr>Primeiros Socorros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PRIMEIROS SOCORROS</dc:title>
  <dc:creator>Cliente</dc:creator>
  <cp:lastModifiedBy>Cliente</cp:lastModifiedBy>
  <cp:revision>1</cp:revision>
  <dcterms:created xsi:type="dcterms:W3CDTF">2022-10-26T05:19:52Z</dcterms:created>
  <dcterms:modified xsi:type="dcterms:W3CDTF">2022-10-26T09:31:45Z</dcterms:modified>
</cp:coreProperties>
</file>