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05/03/2023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59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05/03/2023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22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05/03/2023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320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05/03/2023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05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05/03/2023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64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05/03/2023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819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05/03/2023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24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05/03/2023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15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05/03/2023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3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05/03/2023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39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05/03/2023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17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3276E-D8DA-4042-8964-BAB5C4170AED}" type="datetimeFigureOut">
              <a:rPr lang="pt-BR" smtClean="0"/>
              <a:t>05/03/2023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57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075767" y="1139710"/>
            <a:ext cx="64817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TÍTULO DO TRABALHO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922AE00-A773-4967-AA65-680BB0DF8A65}"/>
              </a:ext>
            </a:extLst>
          </p:cNvPr>
          <p:cNvSpPr txBox="1"/>
          <p:nvPr/>
        </p:nvSpPr>
        <p:spPr>
          <a:xfrm>
            <a:off x="3453802" y="4794960"/>
            <a:ext cx="6196818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endParaRPr lang="pt-BR" altLang="pt-BR" sz="2800" b="1" dirty="0">
              <a:cs typeface="Arial" panose="020B0604020202020204" pitchFamily="34" charset="0"/>
            </a:endParaRPr>
          </a:p>
          <a:p>
            <a:pPr eaLnBrk="1" hangingPunct="1"/>
            <a:endParaRPr lang="pt-BR" altLang="pt-BR" sz="2800" b="1" dirty="0">
              <a:cs typeface="Arial" panose="020B0604020202020204" pitchFamily="34" charset="0"/>
            </a:endParaRPr>
          </a:p>
          <a:p>
            <a:pPr eaLnBrk="1" hangingPunct="1"/>
            <a:r>
              <a:rPr lang="pt-BR" altLang="pt-BR" sz="1800" b="1" dirty="0">
                <a:cs typeface="Arial" panose="020B0604020202020204" pitchFamily="34" charset="0"/>
              </a:rPr>
              <a:t>CANOINHAS/SC</a:t>
            </a:r>
          </a:p>
          <a:p>
            <a:pPr eaLnBrk="1" hangingPunct="1"/>
            <a:r>
              <a:rPr lang="pt-BR" altLang="pt-BR" sz="1800" b="1" dirty="0">
                <a:cs typeface="Arial" panose="020B0604020202020204" pitchFamily="34" charset="0"/>
              </a:rPr>
              <a:t>           (ano)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A302646-357D-CF9D-25BE-779E55A8B41E}"/>
              </a:ext>
            </a:extLst>
          </p:cNvPr>
          <p:cNvSpPr txBox="1"/>
          <p:nvPr/>
        </p:nvSpPr>
        <p:spPr>
          <a:xfrm>
            <a:off x="7753288" y="4517961"/>
            <a:ext cx="2411129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endParaRPr lang="pt-BR" altLang="pt-BR" sz="1800" b="1" dirty="0">
              <a:cs typeface="Arial" panose="020B0604020202020204" pitchFamily="34" charset="0"/>
            </a:endParaRPr>
          </a:p>
          <a:p>
            <a:pPr eaLnBrk="1" hangingPunct="1"/>
            <a:r>
              <a:rPr lang="pt-BR" altLang="pt-BR" sz="1800" b="1" dirty="0">
                <a:cs typeface="Arial" panose="020B0604020202020204" pitchFamily="34" charset="0"/>
              </a:rPr>
              <a:t>Acadêmicos (as)</a:t>
            </a:r>
          </a:p>
          <a:p>
            <a:pPr eaLnBrk="1" hangingPunct="1"/>
            <a:r>
              <a:rPr lang="pt-BR" altLang="pt-BR" sz="1800" b="1" dirty="0" err="1">
                <a:cs typeface="Arial" panose="020B0604020202020204" pitchFamily="34" charset="0"/>
              </a:rPr>
              <a:t>Prof</a:t>
            </a:r>
            <a:r>
              <a:rPr lang="pt-BR" altLang="pt-BR" sz="1800" b="1" dirty="0">
                <a:cs typeface="Arial" panose="020B0604020202020204" pitchFamily="34" charset="0"/>
              </a:rPr>
              <a:t> Orientador (a)</a:t>
            </a:r>
          </a:p>
          <a:p>
            <a:pPr eaLnBrk="1" hangingPunct="1"/>
            <a:endParaRPr lang="pt-BR" altLang="pt-BR" sz="2800" b="1" dirty="0">
              <a:cs typeface="Arial" panose="020B0604020202020204" pitchFamily="34" charset="0"/>
            </a:endParaRPr>
          </a:p>
          <a:p>
            <a:pPr eaLnBrk="1" hangingPunct="1"/>
            <a:endParaRPr lang="pt-BR" altLang="pt-BR" sz="2800" b="1" dirty="0"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C0ACB89-F8A7-2806-8FB8-340C59D0B70D}"/>
              </a:ext>
            </a:extLst>
          </p:cNvPr>
          <p:cNvSpPr/>
          <p:nvPr/>
        </p:nvSpPr>
        <p:spPr>
          <a:xfrm>
            <a:off x="2424707" y="2228671"/>
            <a:ext cx="91674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Curso: Técnico em Enfermagem </a:t>
            </a:r>
            <a:endParaRPr lang="pt-B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72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558107" y="88603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INTRODUÇÃO – </a:t>
            </a:r>
            <a:r>
              <a:rPr lang="pt-BR" altLang="pt-BR" sz="3200" b="1" dirty="0">
                <a:solidFill>
                  <a:srgbClr val="FF0000"/>
                </a:solidFill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tema a ser abordado, como atividade curricular de extensão na comunidade, justificando a importância. Pode colocar dados, exemplos...</a:t>
            </a:r>
            <a:r>
              <a:rPr lang="pt-BR" altLang="pt-BR" sz="32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3584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584611" y="70050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PROBLEMA: </a:t>
            </a:r>
            <a:r>
              <a:rPr lang="pt-BR" altLang="pt-BR" sz="3200" b="1" dirty="0">
                <a:solidFill>
                  <a:srgbClr val="FF0000"/>
                </a:solidFill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O que desejam resolver, orientar, amenizar, criar ... </a:t>
            </a:r>
            <a:r>
              <a:rPr lang="pt-BR" altLang="pt-BR" sz="32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57098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443425" y="39091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cs typeface="Arial" panose="020B0604020202020204" pitchFamily="34" charset="0"/>
              </a:rPr>
              <a:t>OBJETIVO GERAL</a:t>
            </a:r>
          </a:p>
        </p:txBody>
      </p:sp>
    </p:spTree>
    <p:extLst>
      <p:ext uri="{BB962C8B-B14F-4D97-AF65-F5344CB8AC3E}">
        <p14:creationId xmlns:p14="http://schemas.microsoft.com/office/powerpoint/2010/main" val="3575358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947007" y="157035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cs typeface="Arial" panose="020B0604020202020204" pitchFamily="34" charset="0"/>
              </a:rPr>
              <a:t>ATIVIDADES E  MÉTODOS/TÉCNICAS </a:t>
            </a:r>
          </a:p>
          <a:p>
            <a:r>
              <a:rPr lang="pt-BR" altLang="pt-BR" sz="32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Colocar em tópicos como vai apresentar</a:t>
            </a:r>
          </a:p>
          <a:p>
            <a:r>
              <a:rPr lang="pt-BR" altLang="pt-BR" sz="32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Pode colocar figuras, fotos, vídeo...</a:t>
            </a:r>
          </a:p>
          <a:p>
            <a:endParaRPr lang="pt-BR" altLang="pt-BR" sz="3200" b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60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2152650" y="233225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cs typeface="Arial" panose="020B0604020202020204" pitchFamily="34" charset="0"/>
              </a:rPr>
              <a:t>CONCLUSÃO OU CONSIDERAÇÕES FINAIS</a:t>
            </a:r>
          </a:p>
          <a:p>
            <a:r>
              <a:rPr lang="pt-BR" altLang="pt-BR" sz="32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Aqui poderá fazer uma dinâmica para avaliar a ação; usar metodologias ativas, diálogo, anotações </a:t>
            </a:r>
          </a:p>
        </p:txBody>
      </p:sp>
    </p:spTree>
    <p:extLst>
      <p:ext uri="{BB962C8B-B14F-4D97-AF65-F5344CB8AC3E}">
        <p14:creationId xmlns:p14="http://schemas.microsoft.com/office/powerpoint/2010/main" val="1883381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530481" y="93690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cs typeface="Arial" panose="020B0604020202020204" pitchFamily="34" charset="0"/>
              </a:rPr>
              <a:t>REFERÊNCIAS: </a:t>
            </a:r>
            <a:r>
              <a:rPr lang="pt-BR" altLang="pt-BR" sz="32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autores nos quais teve embasamento para desenvolver o tema</a:t>
            </a:r>
          </a:p>
        </p:txBody>
      </p:sp>
    </p:spTree>
    <p:extLst>
      <p:ext uri="{BB962C8B-B14F-4D97-AF65-F5344CB8AC3E}">
        <p14:creationId xmlns:p14="http://schemas.microsoft.com/office/powerpoint/2010/main" val="574180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1709518" y="230412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altLang="pt-BR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altLang="pt-BR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altLang="pt-BR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altLang="pt-BR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3800" b="1" dirty="0">
                <a:latin typeface="+mn-lt"/>
                <a:cs typeface="Arial" panose="020B0604020202020204" pitchFamily="34" charset="0"/>
              </a:rPr>
              <a:t>AGRADECIMENTO</a:t>
            </a:r>
            <a:r>
              <a:rPr lang="pt-BR" altLang="pt-BR" sz="3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: poderá agradecer, colocar uma foto, figura, mensagem, frase para deixar a reflexão</a:t>
            </a:r>
          </a:p>
          <a:p>
            <a:br>
              <a:rPr lang="pt-BR" altLang="pt-BR" sz="16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endParaRPr lang="pt-BR" altLang="pt-BR" sz="3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4273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134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wagne</dc:creator>
  <cp:lastModifiedBy>Pedagógico DAMA</cp:lastModifiedBy>
  <cp:revision>7</cp:revision>
  <dcterms:created xsi:type="dcterms:W3CDTF">2022-04-11T21:43:05Z</dcterms:created>
  <dcterms:modified xsi:type="dcterms:W3CDTF">2023-03-05T23:38:00Z</dcterms:modified>
</cp:coreProperties>
</file>