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85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74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25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41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03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55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85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6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46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97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10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B2F28-F85F-42A3-A8AF-C9AE0DC282E7}" type="datetimeFigureOut">
              <a:rPr lang="pt-BR" smtClean="0"/>
              <a:t>08/02/2021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CDEA276-68C6-44E0-BF38-388760EFF82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94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25D1C-4A23-4FA3-B9EE-1973352782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Clínica médica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64E411-DCFB-4A41-A60B-DEF80E3122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Enfermeira </a:t>
            </a:r>
            <a:r>
              <a:rPr lang="pt-BR" dirty="0" err="1"/>
              <a:t>daniela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5795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3C702-6641-459A-9303-8F4E5BAB9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Clínica médica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D09566-3935-4476-A106-F017E01CD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54245"/>
          </a:xfrm>
        </p:spPr>
        <p:txBody>
          <a:bodyPr>
            <a:normAutofit/>
          </a:bodyPr>
          <a:lstStyle/>
          <a:p>
            <a:r>
              <a:rPr lang="pt-BR" b="0" i="0" dirty="0">
                <a:effectLst/>
                <a:latin typeface="Gill Sans MT" panose="020B0502020104020203" pitchFamily="34" charset="0"/>
              </a:rPr>
              <a:t>É um setor hospitalar onde acontece o atendimento integral do indivíduo com idade superior a 12 anos que se encontra em estado crítico ou </a:t>
            </a:r>
            <a:r>
              <a:rPr lang="pt-BR" b="0" i="0" dirty="0" err="1">
                <a:effectLst/>
                <a:latin typeface="Gill Sans MT" panose="020B0502020104020203" pitchFamily="34" charset="0"/>
              </a:rPr>
              <a:t>semi-crítico</a:t>
            </a:r>
            <a:r>
              <a:rPr lang="pt-BR" b="0" i="0" dirty="0">
                <a:effectLst/>
                <a:latin typeface="Gill Sans MT" panose="020B0502020104020203" pitchFamily="34" charset="0"/>
              </a:rPr>
              <a:t>, que não são provenientes de tratamento cirúrgico e ainda àqueles que estão hemodinamicamente estáveis, neste setor é prestada assistência integral de enfermagem aos pacientes de média complexidade.</a:t>
            </a:r>
            <a:endParaRPr lang="pt-BR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374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C5DDD-5FC2-4DDA-9DAE-9477461D2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0" dirty="0">
                <a:effectLst/>
              </a:rPr>
              <a:t>O papel da Enfermagem em Clínica Médica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4F751F-E765-4A2A-8518-4B5AE3BDE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effectLst/>
                <a:latin typeface="+mj-lt"/>
              </a:rPr>
              <a:t>É propiciar a recuperação dos pacientes para que alcancem o melhor estado de saúde física, mental e emocional possível, e de conservar o sentimento de bem-estar espiritual e social dos mesmos, sempre envolvendo e capacitando-os para o auto cuidado juntamente com os seus familiares, prevenindo doenças e danos, visando a recuperação dentro do menor tempo possível ou proporcionar apoio e conforto aos pacientes em processo de morrer e aos seus familiares, respeitando as suas crenças e valores. Realizar também todos os cuidados pertinentes aos profissionais de enfermagem.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9399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486EFC-AD69-410B-B525-A85F384C4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0" dirty="0">
                <a:effectLst/>
              </a:rPr>
              <a:t>Inter-relação com outras clínicas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F5DC66-EB37-48BC-BE43-D086ECFCF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t-BR" b="0" i="0" dirty="0">
                <a:effectLst/>
                <a:latin typeface="+mj-lt"/>
              </a:rPr>
              <a:t>Unidade de Terapia Intensiva (UTI);</a:t>
            </a:r>
            <a:br>
              <a:rPr lang="pt-BR" dirty="0">
                <a:latin typeface="+mj-lt"/>
              </a:rPr>
            </a:br>
            <a:r>
              <a:rPr lang="pt-BR" b="0" i="0" dirty="0">
                <a:effectLst/>
                <a:latin typeface="+mj-lt"/>
              </a:rPr>
              <a:t>Unidade de Hemodiálise;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b="0" i="0" dirty="0">
                <a:effectLst/>
                <a:latin typeface="+mj-lt"/>
              </a:rPr>
              <a:t>Banco de Sangue;</a:t>
            </a:r>
            <a:br>
              <a:rPr lang="pt-BR" dirty="0">
                <a:latin typeface="+mj-lt"/>
              </a:rPr>
            </a:br>
            <a:r>
              <a:rPr lang="pt-BR" b="0" i="0" dirty="0">
                <a:effectLst/>
                <a:latin typeface="+mj-lt"/>
              </a:rPr>
              <a:t>Pronto-Socorro;</a:t>
            </a:r>
            <a:br>
              <a:rPr lang="pt-BR" dirty="0">
                <a:latin typeface="+mj-lt"/>
              </a:rPr>
            </a:br>
            <a:r>
              <a:rPr lang="pt-BR" dirty="0">
                <a:latin typeface="+mj-lt"/>
              </a:rPr>
              <a:t>Clínica Cirúrgica.</a:t>
            </a:r>
          </a:p>
        </p:txBody>
      </p:sp>
    </p:spTree>
    <p:extLst>
      <p:ext uri="{BB962C8B-B14F-4D97-AF65-F5344CB8AC3E}">
        <p14:creationId xmlns:p14="http://schemas.microsoft.com/office/powerpoint/2010/main" val="2864507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0111B7-A45F-4B42-9ACF-C22DF18D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Atribuições do técnico em enfermagem na clínica médica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89D98A1-0CA5-4DFE-8F63-5A1734B1C0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84094" y="2198690"/>
            <a:ext cx="10835851" cy="23083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Cumprir o Regimento Geral, Regulamentos, portarias, ordens de serviço, normas e rotinas do Hospital, da Diretoria de Enfermagem;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Participar dos programas do Centro de Educação e Pesquisa em Enfermagem;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Participar das reuniões de sua equipe ou da chefia, quando convocado;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Manter bom relacionamento com todos os membros da equipe de enfermagem, clientes, chefias, professores, alunos, familiares e servidores de outras seções do hospital;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Participar da passagem de plantão, colaborando com sugestões e comentários;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Apresentar-se ao cliente recém admitido e chamar a todos pelo nome;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Explicar ao cliente o que será feito antes de cada atividade;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Fazer diariamente anotações referentes aos cuidados prestados e ocorrências observadas;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Comunicar ao enfermeiro as ocorrências observadas na seção;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Atender campainhas, resolver problemas de sua competência e transferir os que não lhe competem;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721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429315-4CA8-41EB-B2F8-E479E4DBB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Atribuições do técnico em enfermagem na clínica médica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65F0729-EABE-45EE-91C7-C122AA07FC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80079" y="2203480"/>
            <a:ext cx="10286152" cy="28007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Acompanhar clientes para outras seções do hospital ou entidades de saúde quando solicitado;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Arrolar e identificar a roupa e pertences do cliente;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Receber, conferir, guardar e distribuir a roupa encaminhada pelo Serviço de Processamento de Roupas;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Proporcionar recreação e banho de sol para o cliente;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Preparar clientes, por ocasião de admissão, alta e transferência;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Executar cuidados pós morte;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Auxiliar no controle de material de consumo, permanente e equipamentos;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Zelar pela limpeza, ordem e conservação dos materiais e ambiente;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Manter limpo, em ordem, e ao alcance os objetos de uso individual do cliente de acordo com o grau de dependência;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Preparar o cliente, material e ambiente para realização de exames e testes diagnósticos;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Auxiliar o médico ou enfermeiro na realização de exames e tratamentos;</a:t>
            </a:r>
            <a:br>
              <a:rPr kumimoji="0" lang="pt-BR" altLang="pt-B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kumimoji="0" lang="pt-BR" altLang="pt-B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240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39DC2-99AD-49CD-B8E2-9E5EEDC5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Atribuições do técnico em enfermagem na clínica médica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C3C6B62-5F04-46AE-BE2F-6966BEE914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663820"/>
            <a:ext cx="8779263" cy="215443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Controlar a medicação psicotrópica;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Organizar o material para troca na Central de Esterilização;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Executar e checar prescrições médicas e de enfermagem de acordo com os Padrões e anotar os resultados dos seguintes procedimentos: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sinais vitais;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oxigênioterapia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fluidoterapia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mudança de decúbito;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higiene e conforto.” (UFSC, 2009)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t-BR" altLang="pt-B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38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DBD2F-DA7D-4B12-A4B0-C341C0B20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Conforme o Decreto n°94406/87, que regulamenta a Lei n° 7498/86:</a:t>
            </a:r>
            <a:endParaRPr lang="pt-B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F56EDBD-6FBC-45A0-A45E-B6773A9096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43020" y="2321004"/>
            <a:ext cx="10505959" cy="22159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Art. 10</a:t>
            </a: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- O Técnico de Enfermagem exerce as atividades auxiliares, de nível médio técnico, atribuídas à equipe de Enfermagem, cabendo-lhe:</a:t>
            </a:r>
            <a:endParaRPr kumimoji="0" lang="pt-BR" altLang="pt-B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assistir ao Enfermeiro: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no planejamento, programação, orientação e supervisão das atividades de assistência de Enfermagem;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 prestação de cuidados diretos de Enfermagem a pacientes em estado grave;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3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 prevenção e controle das doenças transmissíveis em geral em programas de vigilância epidemiológica;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4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 prevenção e controle sistemático da infecção hospitalar;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5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 prevenção e controle sistemático de danos físicos que possam ser causados a pacientes durante a assistência de saúde;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6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 execução dos programas referidos nas letras ""i"" e ""o"" do item II do Art. 8º.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(i) participação nos programas e nas atividades de assistência integral à saúde individual e de grupos específicos, particularmente daqueles prioritários e de alto risco;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o) participação nos programas de higiene e segurança do trabalho e de prevenção de acidentes e de doenças profissionais e do trabalho.)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 startAt="2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executar atividades de assistência de Enfermagem, excetuadas as privativas do Enfermeiro e as referidas no Art. 9º deste Decreto: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 startAt="3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integrar a equipe de saúde.</a:t>
            </a:r>
            <a:endParaRPr kumimoji="0" lang="pt-BR" altLang="pt-BR" sz="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920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91696-758A-412C-BD0F-F4D345EA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Conforme o Decreto n°94406/87, que regulamenta a Lei n° 7498/86:</a:t>
            </a:r>
            <a:endParaRPr lang="pt-B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4487909-3E91-48B1-9501-73D825B95A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08318" y="1990830"/>
            <a:ext cx="9846536" cy="40626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Art. 11</a:t>
            </a: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- O Auxiliar de Enfermagem executa as atividades auxiliares, de nível médio atribuídas à equipe de Enfermagem, cabendo-lhe:</a:t>
            </a:r>
            <a:endParaRPr kumimoji="0" lang="pt-BR" altLang="pt-B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preparar o paciente para consultas, exames e tratamentos;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 startAt="2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observar, reconhecer e descrever sinais e sintomas, ao nível de sua qualificação;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 startAt="3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executar tratamentos especificamente prescritos, ou de rotina, além de outras atividades de Enfermagem, tais como: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ministrar medicamentos por via oral e parenteral;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realizar controle hídrico;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fazer curativos;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4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aplicar oxigenoterapia, nebulização, enteroclisma, enema e calor ou frio;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5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executar tarefas referentes à conservação e aplicação de vacinas;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6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efetuar o controle de pacientes e de comunicantes em doenças transmissíveis;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7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realizar testes e proceder à sua leitura, para subsídio de diagnóstico;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8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colher material para exames laboratoriais;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9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prestar cuidados de Enfermagem pré e pós-operatórios;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10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circular em sala de cirurgia e, se necessário, instrumentar;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11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executar atividades de desinfecção e esterilização;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 startAt="4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prestar cuidados de higiene e conforto ao paciente e zelar por sua segurança, inclusive: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alimentá-lo ou auxiliá-lo a alimentar-se;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zelar pela limpeza e ordem do material, de equipamentos e de dependência de unidades de saúde;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 startAt="5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integrar a equipe de saúde;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 startAt="6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participar de atividades de educação em saúde, inclusive: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orientar os pacientes na pós-consulta, quanto ao cumprimento das prescrições de Enfermagem e médicas;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auxiliar o Enfermeiro e o Técnico de Enfermagem na execução dos programas de educação para a saúde;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 startAt="7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executar os trabalhos de rotina vinculados à alta de pacientes: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 startAt="8"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participar dos procedimentos pós-morte.</a:t>
            </a:r>
            <a:endParaRPr kumimoji="0" lang="pt-BR" altLang="pt-BR" sz="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17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88708-39F9-4AA8-BB4D-3CC0CE9A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Conforme o Decreto n°94406/87, que regulamenta a Lei n° 7498/86:</a:t>
            </a:r>
            <a:endParaRPr lang="pt-B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A2B1284-2738-491E-94BC-A381D3601E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598003"/>
            <a:ext cx="89722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Art. 13-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 As atividades relacionadas nos </a:t>
            </a:r>
            <a:r>
              <a:rPr kumimoji="0" lang="pt-BR" altLang="pt-B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arts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. 10 e 11 somente poderão ser exercidas sob supervisão, orientação e direção de Enfermeiro.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Art. 14 -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 Incumbe a todo o pessoal de Enfermagem: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I .      cumprir e fazer cumprir o Código de Deontologia da Enfermagem;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ahoma" panose="020B0604030504040204" pitchFamily="34" charset="0"/>
              </a:rPr>
              <a:t>II .     quando for o caso, anotar no prontuário do paciente as atividades da assistência de Enfermagem, para fins estatísticos.” (BRASIL, 2007a</a:t>
            </a:r>
            <a:r>
              <a:rPr kumimoji="0" lang="pt-BR" altLang="pt-B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49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74CBE7-3DB6-4E64-87E6-06781FFC5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APRESENTAÇÃO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80D11C-AEFC-4B73-8982-DE667DF20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ENFERMEIRA – </a:t>
            </a:r>
            <a:r>
              <a:rPr lang="pt-BR" dirty="0" err="1"/>
              <a:t>UnC</a:t>
            </a:r>
            <a:r>
              <a:rPr lang="pt-BR" dirty="0"/>
              <a:t> MAFRA (12/2015)</a:t>
            </a:r>
          </a:p>
          <a:p>
            <a:r>
              <a:rPr lang="pt-BR" dirty="0"/>
              <a:t>PÓS GRADUAÇÃO EM MBA GESTÃO DE SAÚDE E CCIH – FIESP (12/2017)</a:t>
            </a:r>
          </a:p>
          <a:p>
            <a:r>
              <a:rPr lang="pt-BR" dirty="0"/>
              <a:t>PÓS GRADUAÇÃO (EM ANDAMENTO) EM ENFERMAGEM DO TRABALHO – ANHANGUERA</a:t>
            </a:r>
          </a:p>
          <a:p>
            <a:r>
              <a:rPr lang="pt-BR" dirty="0"/>
              <a:t>TÉCNICA EM ENFERMAGEM – DAMA (02/2010)</a:t>
            </a:r>
          </a:p>
        </p:txBody>
      </p:sp>
    </p:spTree>
    <p:extLst>
      <p:ext uri="{BB962C8B-B14F-4D97-AF65-F5344CB8AC3E}">
        <p14:creationId xmlns:p14="http://schemas.microsoft.com/office/powerpoint/2010/main" val="378635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7BFA1-D338-457A-B137-B6B6BCCD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EXPERIÊNCIA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544F2C-859F-468E-856C-59ABBE827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HOSPITAIS</a:t>
            </a:r>
          </a:p>
          <a:p>
            <a:r>
              <a:rPr lang="pt-BR" dirty="0"/>
              <a:t>CLÍNICA DE IMAGEM</a:t>
            </a:r>
          </a:p>
          <a:p>
            <a:r>
              <a:rPr lang="pt-BR" dirty="0"/>
              <a:t>DOCÊNCIA EM 02 INSTITUIÇÕES (CURSO TÉCNICO E FACULDADE)</a:t>
            </a:r>
          </a:p>
          <a:p>
            <a:r>
              <a:rPr lang="pt-BR" dirty="0"/>
              <a:t>CUIDADORA DE IDOSOS E CRIANÇAS</a:t>
            </a:r>
          </a:p>
        </p:txBody>
      </p:sp>
    </p:spTree>
    <p:extLst>
      <p:ext uri="{BB962C8B-B14F-4D97-AF65-F5344CB8AC3E}">
        <p14:creationId xmlns:p14="http://schemas.microsoft.com/office/powerpoint/2010/main" val="101218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EF437-5D8E-497C-9234-1C92DC500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EMENTA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B2F190-DEFD-4F3B-BB4E-9AC1786AB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Introdução a Clínica Médica; Conceitos e desafios no tratamento; Troca gasosa e funções respiratórias (trato superior e inferior); Funções cardiovascular, circulatória e hematológica; Função digestiva e gastrointestinal; Funções metabólicas e endócrinas; Função urinária e renal; Função reprodutora; imunológica; tegumentar; </a:t>
            </a:r>
            <a:r>
              <a:rPr lang="pt-BR" dirty="0" err="1"/>
              <a:t>sensorioneural</a:t>
            </a:r>
            <a:r>
              <a:rPr lang="pt-BR" dirty="0"/>
              <a:t>; neurológica; musculoesquelética; Doenças infecciosas (prevenção e controle de infecção hospitalar). </a:t>
            </a:r>
          </a:p>
        </p:txBody>
      </p:sp>
    </p:spTree>
    <p:extLst>
      <p:ext uri="{BB962C8B-B14F-4D97-AF65-F5344CB8AC3E}">
        <p14:creationId xmlns:p14="http://schemas.microsoft.com/office/powerpoint/2010/main" val="335594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7BAF4-8007-4C28-8BC4-BF02C8CC9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 GERAL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536525-B35D-4373-A344-841C438FE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pt-BR" dirty="0"/>
              <a:t>Identificar os cuidados de enfermagem a serem prestados ao cliente/ paciente nas intercorrências clínicas dos sistemas: cardiocirculatório, respiratório, digestivo, urinário, endócrino, hematológico e neurológico. </a:t>
            </a:r>
          </a:p>
          <a:p>
            <a:pPr marL="457200" indent="-457200">
              <a:buAutoNum type="arabicPeriod"/>
            </a:pPr>
            <a:r>
              <a:rPr lang="pt-BR" dirty="0"/>
              <a:t>Prestar atendimento ao cliente/ paciente com competência técnica, conhecimento teórico, responsabilidade e ética profissional.</a:t>
            </a:r>
          </a:p>
        </p:txBody>
      </p:sp>
    </p:spTree>
    <p:extLst>
      <p:ext uri="{BB962C8B-B14F-4D97-AF65-F5344CB8AC3E}">
        <p14:creationId xmlns:p14="http://schemas.microsoft.com/office/powerpoint/2010/main" val="3958111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77E4F-9CDA-43A0-9E4C-BF5C4E54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COMPETÊNCIAS/HABILIDADES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671E66-61CA-4F5D-9530-7BBF2A08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t-BR" dirty="0"/>
              <a:t>Conhecer as patologias comumente assistidas em clínica médica, bem como os sistemas do corpo comprometidos, exames diagnósticos e recursos terapêuticos (exames e medicamentos) utilizados no cuidado hospitalar; 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Realizar cuidado de enfermagem baseado em conhecimento técnico-científico, com responsabilidade e ética profissional. </a:t>
            </a:r>
          </a:p>
        </p:txBody>
      </p:sp>
    </p:spTree>
    <p:extLst>
      <p:ext uri="{BB962C8B-B14F-4D97-AF65-F5344CB8AC3E}">
        <p14:creationId xmlns:p14="http://schemas.microsoft.com/office/powerpoint/2010/main" val="317085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769DF-3073-4A9B-9C17-F3991B52D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ATITUDES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015C1C-1FF1-4487-8CCD-C3AD75E77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- Vontade </a:t>
            </a:r>
          </a:p>
          <a:p>
            <a:r>
              <a:rPr lang="pt-BR" dirty="0"/>
              <a:t>- </a:t>
            </a:r>
            <a:r>
              <a:rPr lang="pt-BR" dirty="0" err="1"/>
              <a:t>Pro-Atividade</a:t>
            </a:r>
            <a:r>
              <a:rPr lang="pt-BR" dirty="0"/>
              <a:t> </a:t>
            </a:r>
          </a:p>
          <a:p>
            <a:r>
              <a:rPr lang="pt-BR" dirty="0"/>
              <a:t>- Criatividade</a:t>
            </a:r>
          </a:p>
          <a:p>
            <a:r>
              <a:rPr lang="pt-BR" dirty="0"/>
              <a:t>- </a:t>
            </a:r>
            <a:r>
              <a:rPr lang="pt-BR" dirty="0" err="1"/>
              <a:t>Emponderamento</a:t>
            </a:r>
            <a:endParaRPr lang="pt-BR" dirty="0"/>
          </a:p>
          <a:p>
            <a:r>
              <a:rPr lang="pt-BR" dirty="0"/>
              <a:t>- Busca Ativa</a:t>
            </a:r>
          </a:p>
        </p:txBody>
      </p:sp>
    </p:spTree>
    <p:extLst>
      <p:ext uri="{BB962C8B-B14F-4D97-AF65-F5344CB8AC3E}">
        <p14:creationId xmlns:p14="http://schemas.microsoft.com/office/powerpoint/2010/main" val="1965833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53EDB-F34C-4E6D-BDBB-BC6292D2E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VALORES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408A9A-509B-4214-99E3-D9B4A377F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- Ética </a:t>
            </a:r>
          </a:p>
          <a:p>
            <a:r>
              <a:rPr lang="pt-BR" dirty="0"/>
              <a:t>- </a:t>
            </a:r>
            <a:r>
              <a:rPr lang="pt-BR" dirty="0" err="1"/>
              <a:t>Resposabilidade</a:t>
            </a:r>
            <a:r>
              <a:rPr lang="pt-BR" dirty="0"/>
              <a:t> </a:t>
            </a:r>
          </a:p>
          <a:p>
            <a:r>
              <a:rPr lang="pt-BR" dirty="0"/>
              <a:t>- Comprometimento </a:t>
            </a:r>
          </a:p>
          <a:p>
            <a:r>
              <a:rPr lang="pt-BR" dirty="0"/>
              <a:t>- Honestidade</a:t>
            </a:r>
          </a:p>
        </p:txBody>
      </p:sp>
    </p:spTree>
    <p:extLst>
      <p:ext uri="{BB962C8B-B14F-4D97-AF65-F5344CB8AC3E}">
        <p14:creationId xmlns:p14="http://schemas.microsoft.com/office/powerpoint/2010/main" val="3672418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9ADDF-5940-459B-BFC2-B2D19096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14B82D-33A4-4FAF-BAE8-93D303098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• Prova escrita ou oral; </a:t>
            </a:r>
          </a:p>
          <a:p>
            <a:r>
              <a:rPr lang="pt-BR" dirty="0"/>
              <a:t>• Trabalhos individuais e em grupo; </a:t>
            </a:r>
          </a:p>
          <a:p>
            <a:r>
              <a:rPr lang="pt-BR" dirty="0"/>
              <a:t>• Leituras, a partir de textos impressos e páginas internet. </a:t>
            </a:r>
          </a:p>
          <a:p>
            <a:r>
              <a:rPr lang="pt-BR" dirty="0"/>
              <a:t>• Aulas Práticas; </a:t>
            </a:r>
          </a:p>
          <a:p>
            <a:r>
              <a:rPr lang="pt-BR" dirty="0"/>
              <a:t>• Avaliações Práticas e teóricas (com apresentação de trabalhos e exercícios). </a:t>
            </a:r>
          </a:p>
          <a:p>
            <a:r>
              <a:rPr lang="pt-BR" dirty="0"/>
              <a:t>Até 20% das aulas poderão ser ministrados na modalidade EAD (Ensino a Distância).</a:t>
            </a:r>
          </a:p>
        </p:txBody>
      </p:sp>
    </p:spTree>
    <p:extLst>
      <p:ext uri="{BB962C8B-B14F-4D97-AF65-F5344CB8AC3E}">
        <p14:creationId xmlns:p14="http://schemas.microsoft.com/office/powerpoint/2010/main" val="410145489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55</TotalTime>
  <Words>1474</Words>
  <Application>Microsoft Office PowerPoint</Application>
  <PresentationFormat>Widescreen</PresentationFormat>
  <Paragraphs>123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Tahoma</vt:lpstr>
      <vt:lpstr>Galeria</vt:lpstr>
      <vt:lpstr>Clínica médica</vt:lpstr>
      <vt:lpstr>APRESENTAÇÃO</vt:lpstr>
      <vt:lpstr>EXPERIÊNCIA</vt:lpstr>
      <vt:lpstr>EMENTA </vt:lpstr>
      <vt:lpstr>OBJETIVO GERAL </vt:lpstr>
      <vt:lpstr>COMPETÊNCIAS/HABILIDADES</vt:lpstr>
      <vt:lpstr>ATITUDES</vt:lpstr>
      <vt:lpstr>VALORES</vt:lpstr>
      <vt:lpstr>METODOLOGIA</vt:lpstr>
      <vt:lpstr>Clínica médica</vt:lpstr>
      <vt:lpstr>O papel da Enfermagem em Clínica Médica</vt:lpstr>
      <vt:lpstr>Inter-relação com outras clínicas</vt:lpstr>
      <vt:lpstr>Atribuições do técnico em enfermagem na clínica médica</vt:lpstr>
      <vt:lpstr>Atribuições do técnico em enfermagem na clínica médica</vt:lpstr>
      <vt:lpstr>Atribuições do técnico em enfermagem na clínica médica</vt:lpstr>
      <vt:lpstr>Conforme o Decreto n°94406/87, que regulamenta a Lei n° 7498/86:</vt:lpstr>
      <vt:lpstr>Conforme o Decreto n°94406/87, que regulamenta a Lei n° 7498/86:</vt:lpstr>
      <vt:lpstr>Conforme o Decreto n°94406/87, que regulamenta a Lei n° 7498/86: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Clínica médica</dc:title>
  <dc:creator>Proprietário</dc:creator>
  <cp:lastModifiedBy>Proprietário</cp:lastModifiedBy>
  <cp:revision>4</cp:revision>
  <dcterms:created xsi:type="dcterms:W3CDTF">2021-02-08T20:23:00Z</dcterms:created>
  <dcterms:modified xsi:type="dcterms:W3CDTF">2021-02-08T21:18:17Z</dcterms:modified>
</cp:coreProperties>
</file>