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6"/>
  </p:notesMasterIdLst>
  <p:sldIdLst>
    <p:sldId id="256" r:id="rId2"/>
    <p:sldId id="271" r:id="rId3"/>
    <p:sldId id="345" r:id="rId4"/>
    <p:sldId id="259" r:id="rId5"/>
    <p:sldId id="346" r:id="rId6"/>
    <p:sldId id="347" r:id="rId7"/>
    <p:sldId id="260" r:id="rId8"/>
    <p:sldId id="273" r:id="rId9"/>
    <p:sldId id="341" r:id="rId10"/>
    <p:sldId id="348" r:id="rId11"/>
    <p:sldId id="354" r:id="rId12"/>
    <p:sldId id="263" r:id="rId13"/>
    <p:sldId id="264" r:id="rId14"/>
    <p:sldId id="266" r:id="rId15"/>
    <p:sldId id="267" r:id="rId16"/>
    <p:sldId id="268" r:id="rId17"/>
    <p:sldId id="269" r:id="rId18"/>
    <p:sldId id="274" r:id="rId19"/>
    <p:sldId id="277" r:id="rId20"/>
    <p:sldId id="275" r:id="rId21"/>
    <p:sldId id="278" r:id="rId22"/>
    <p:sldId id="280" r:id="rId23"/>
    <p:sldId id="332" r:id="rId24"/>
    <p:sldId id="352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>
        <p:scale>
          <a:sx n="80" d="100"/>
          <a:sy n="80" d="100"/>
        </p:scale>
        <p:origin x="360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3B74A-C6E2-4315-9083-E730BDC41579}" type="doc">
      <dgm:prSet loTypeId="urn:microsoft.com/office/officeart/2008/layout/AlternatingHexagons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pt-BR"/>
        </a:p>
      </dgm:t>
    </dgm:pt>
    <dgm:pt modelId="{26233EC7-6561-42B2-A16A-EE04D3213B41}">
      <dgm:prSet phldrT="[Texto]"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rPr>
            <a:t>Interação Dialógica</a:t>
          </a:r>
          <a:endParaRPr lang="pt-BR" sz="2000" b="1" dirty="0">
            <a:solidFill>
              <a:schemeClr val="tx1"/>
            </a:solidFill>
          </a:endParaRPr>
        </a:p>
      </dgm:t>
    </dgm:pt>
    <dgm:pt modelId="{16E8200B-ED69-4BA6-AA1E-E76161CACE98}" type="parTrans" cxnId="{296EB89A-3EC8-4DBA-BC64-B9B63E31A96D}">
      <dgm:prSet/>
      <dgm:spPr/>
      <dgm:t>
        <a:bodyPr/>
        <a:lstStyle/>
        <a:p>
          <a:endParaRPr lang="pt-BR"/>
        </a:p>
      </dgm:t>
    </dgm:pt>
    <dgm:pt modelId="{A502E7A5-167D-49EC-BF13-8B81F9777BCA}" type="sibTrans" cxnId="{296EB89A-3EC8-4DBA-BC64-B9B63E31A96D}">
      <dgm:prSet/>
      <dgm:spPr/>
      <dgm:t>
        <a:bodyPr/>
        <a:lstStyle/>
        <a:p>
          <a:endParaRPr lang="pt-BR"/>
        </a:p>
      </dgm:t>
    </dgm:pt>
    <dgm:pt modelId="{D70031D0-CCF6-41FC-A7E5-33430FE2FD9F}">
      <dgm:prSet phldrT="[Texto]" custT="1"/>
      <dgm:spPr/>
      <dgm:t>
        <a:bodyPr/>
        <a:lstStyle/>
        <a:p>
          <a:r>
            <a:rPr lang="pt-BR" sz="2200" b="1" dirty="0">
              <a:solidFill>
                <a:schemeClr val="accent2"/>
              </a:solidFill>
            </a:rPr>
            <a:t>AÇÃO DE EXTENSÃO</a:t>
          </a:r>
        </a:p>
      </dgm:t>
    </dgm:pt>
    <dgm:pt modelId="{D7976AAB-AC86-46C6-911E-C44BAACA71BA}" type="parTrans" cxnId="{15CFDE4D-F9A2-49C8-BCD3-BB5AF5AF69A3}">
      <dgm:prSet/>
      <dgm:spPr/>
      <dgm:t>
        <a:bodyPr/>
        <a:lstStyle/>
        <a:p>
          <a:endParaRPr lang="pt-BR"/>
        </a:p>
      </dgm:t>
    </dgm:pt>
    <dgm:pt modelId="{75B532E3-2670-4BA0-9AEB-CF219D85CD0D}" type="sibTrans" cxnId="{15CFDE4D-F9A2-49C8-BCD3-BB5AF5AF69A3}">
      <dgm:prSet/>
      <dgm:spPr/>
      <dgm:t>
        <a:bodyPr/>
        <a:lstStyle/>
        <a:p>
          <a:endParaRPr lang="pt-BR"/>
        </a:p>
      </dgm:t>
    </dgm:pt>
    <dgm:pt modelId="{EBE2CD8B-994E-4440-8860-E83E973D933D}">
      <dgm:prSet phldrT="[Texto]" custT="1"/>
      <dgm:spPr/>
      <dgm:t>
        <a:bodyPr/>
        <a:lstStyle/>
        <a:p>
          <a:r>
            <a:rPr lang="pt-BR" sz="1800" b="1" dirty="0">
              <a:solidFill>
                <a:schemeClr val="tx1"/>
              </a:solidFill>
              <a:latin typeface="+mn-lt"/>
              <a:ea typeface="Varela Round"/>
              <a:cs typeface="Varela Round"/>
              <a:sym typeface="Varela Round"/>
            </a:rPr>
            <a:t>Indissociabilidade: ensino – pesquisa e extensão</a:t>
          </a:r>
          <a:endParaRPr lang="pt-BR" sz="1800" b="1" dirty="0">
            <a:solidFill>
              <a:schemeClr val="tx1"/>
            </a:solidFill>
            <a:latin typeface="+mn-lt"/>
          </a:endParaRPr>
        </a:p>
      </dgm:t>
    </dgm:pt>
    <dgm:pt modelId="{80212682-A0AA-4FB3-830E-32CE62D4167B}" type="parTrans" cxnId="{6354126F-C8F9-40F9-99AA-6359DBE3DE92}">
      <dgm:prSet/>
      <dgm:spPr/>
      <dgm:t>
        <a:bodyPr/>
        <a:lstStyle/>
        <a:p>
          <a:endParaRPr lang="pt-BR"/>
        </a:p>
      </dgm:t>
    </dgm:pt>
    <dgm:pt modelId="{B5F46C82-5D2C-4D54-92BB-3FA6A6E0F31E}" type="sibTrans" cxnId="{6354126F-C8F9-40F9-99AA-6359DBE3DE92}">
      <dgm:prSet/>
      <dgm:spPr/>
      <dgm:t>
        <a:bodyPr/>
        <a:lstStyle/>
        <a:p>
          <a:endParaRPr lang="pt-BR"/>
        </a:p>
      </dgm:t>
    </dgm:pt>
    <dgm:pt modelId="{007B5AA4-11EE-4262-A31D-A9FEBF5C5909}" type="pres">
      <dgm:prSet presAssocID="{72C3B74A-C6E2-4315-9083-E730BDC41579}" presName="Name0" presStyleCnt="0">
        <dgm:presLayoutVars>
          <dgm:chMax/>
          <dgm:chPref/>
          <dgm:dir/>
          <dgm:animLvl val="lvl"/>
        </dgm:presLayoutVars>
      </dgm:prSet>
      <dgm:spPr/>
    </dgm:pt>
    <dgm:pt modelId="{2000745D-38A3-4846-AA1A-9919D7EB2A3E}" type="pres">
      <dgm:prSet presAssocID="{26233EC7-6561-42B2-A16A-EE04D3213B41}" presName="composite" presStyleCnt="0"/>
      <dgm:spPr/>
    </dgm:pt>
    <dgm:pt modelId="{E7818F66-22F0-4ED7-9624-FD25F82A7FC9}" type="pres">
      <dgm:prSet presAssocID="{26233EC7-6561-42B2-A16A-EE04D3213B41}" presName="Parent1" presStyleLbl="node1" presStyleIdx="0" presStyleCnt="6" custScaleX="114986">
        <dgm:presLayoutVars>
          <dgm:chMax val="1"/>
          <dgm:chPref val="1"/>
          <dgm:bulletEnabled val="1"/>
        </dgm:presLayoutVars>
      </dgm:prSet>
      <dgm:spPr/>
    </dgm:pt>
    <dgm:pt modelId="{6664A0DA-4148-4CE7-8272-3286A8CB2231}" type="pres">
      <dgm:prSet presAssocID="{26233EC7-6561-42B2-A16A-EE04D3213B4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8C09ECC-86E4-4A32-937A-155B702E3346}" type="pres">
      <dgm:prSet presAssocID="{26233EC7-6561-42B2-A16A-EE04D3213B41}" presName="BalanceSpacing" presStyleCnt="0"/>
      <dgm:spPr/>
    </dgm:pt>
    <dgm:pt modelId="{6FC3346E-5477-45FD-A4A6-799BB5B3B4B4}" type="pres">
      <dgm:prSet presAssocID="{26233EC7-6561-42B2-A16A-EE04D3213B41}" presName="BalanceSpacing1" presStyleCnt="0"/>
      <dgm:spPr/>
    </dgm:pt>
    <dgm:pt modelId="{8F678077-C041-4F47-9A12-59CA0DEB1804}" type="pres">
      <dgm:prSet presAssocID="{A502E7A5-167D-49EC-BF13-8B81F9777BCA}" presName="Accent1Text" presStyleLbl="node1" presStyleIdx="1" presStyleCnt="6" custLinFactNeighborX="-9105" custLinFactNeighborY="2099"/>
      <dgm:spPr/>
    </dgm:pt>
    <dgm:pt modelId="{DFB0CF1B-ACA4-4213-A06A-762770F8883F}" type="pres">
      <dgm:prSet presAssocID="{A502E7A5-167D-49EC-BF13-8B81F9777BCA}" presName="spaceBetweenRectangles" presStyleCnt="0"/>
      <dgm:spPr/>
    </dgm:pt>
    <dgm:pt modelId="{B255D478-F18D-469D-9FBE-A7E56CE20EB2}" type="pres">
      <dgm:prSet presAssocID="{D70031D0-CCF6-41FC-A7E5-33430FE2FD9F}" presName="composite" presStyleCnt="0"/>
      <dgm:spPr/>
    </dgm:pt>
    <dgm:pt modelId="{506A8A42-1998-45FF-A009-E81DBD1ED14C}" type="pres">
      <dgm:prSet presAssocID="{D70031D0-CCF6-41FC-A7E5-33430FE2FD9F}" presName="Parent1" presStyleLbl="node1" presStyleIdx="2" presStyleCnt="6" custScaleX="113829" custLinFactNeighborX="1804" custLinFactNeighborY="-2513">
        <dgm:presLayoutVars>
          <dgm:chMax val="1"/>
          <dgm:chPref val="1"/>
          <dgm:bulletEnabled val="1"/>
        </dgm:presLayoutVars>
      </dgm:prSet>
      <dgm:spPr/>
    </dgm:pt>
    <dgm:pt modelId="{52B2C3F7-0C7F-4C03-9FA4-ED9289CC7EEA}" type="pres">
      <dgm:prSet presAssocID="{D70031D0-CCF6-41FC-A7E5-33430FE2FD9F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BC08BB7-9C72-4B6D-B5A9-604EF74B7E97}" type="pres">
      <dgm:prSet presAssocID="{D70031D0-CCF6-41FC-A7E5-33430FE2FD9F}" presName="BalanceSpacing" presStyleCnt="0"/>
      <dgm:spPr/>
    </dgm:pt>
    <dgm:pt modelId="{A363E1BC-239C-4C47-9D83-6FED7327E9DF}" type="pres">
      <dgm:prSet presAssocID="{D70031D0-CCF6-41FC-A7E5-33430FE2FD9F}" presName="BalanceSpacing1" presStyleCnt="0"/>
      <dgm:spPr/>
    </dgm:pt>
    <dgm:pt modelId="{19278DFC-69E4-45E2-B784-05CBB9392D75}" type="pres">
      <dgm:prSet presAssocID="{75B532E3-2670-4BA0-9AEB-CF219D85CD0D}" presName="Accent1Text" presStyleLbl="node1" presStyleIdx="3" presStyleCnt="6"/>
      <dgm:spPr/>
    </dgm:pt>
    <dgm:pt modelId="{00767DF1-4698-4D7B-A85A-EC1765EC9010}" type="pres">
      <dgm:prSet presAssocID="{75B532E3-2670-4BA0-9AEB-CF219D85CD0D}" presName="spaceBetweenRectangles" presStyleCnt="0"/>
      <dgm:spPr/>
    </dgm:pt>
    <dgm:pt modelId="{64BF5518-E6A1-462C-A425-35756ADB855C}" type="pres">
      <dgm:prSet presAssocID="{EBE2CD8B-994E-4440-8860-E83E973D933D}" presName="composite" presStyleCnt="0"/>
      <dgm:spPr/>
    </dgm:pt>
    <dgm:pt modelId="{2E2C2E50-91A8-424F-BB86-EF35A9F45CF5}" type="pres">
      <dgm:prSet presAssocID="{EBE2CD8B-994E-4440-8860-E83E973D933D}" presName="Parent1" presStyleLbl="node1" presStyleIdx="4" presStyleCnt="6" custScaleX="103032">
        <dgm:presLayoutVars>
          <dgm:chMax val="1"/>
          <dgm:chPref val="1"/>
          <dgm:bulletEnabled val="1"/>
        </dgm:presLayoutVars>
      </dgm:prSet>
      <dgm:spPr/>
    </dgm:pt>
    <dgm:pt modelId="{149582F6-F808-4414-9A57-328149A1563A}" type="pres">
      <dgm:prSet presAssocID="{EBE2CD8B-994E-4440-8860-E83E973D933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AFB1E8B-073E-4486-8F13-FE2A543FEF61}" type="pres">
      <dgm:prSet presAssocID="{EBE2CD8B-994E-4440-8860-E83E973D933D}" presName="BalanceSpacing" presStyleCnt="0"/>
      <dgm:spPr/>
    </dgm:pt>
    <dgm:pt modelId="{B41BE7F1-5615-4F98-BB52-B9D7EAAA631E}" type="pres">
      <dgm:prSet presAssocID="{EBE2CD8B-994E-4440-8860-E83E973D933D}" presName="BalanceSpacing1" presStyleCnt="0"/>
      <dgm:spPr/>
    </dgm:pt>
    <dgm:pt modelId="{D6471BBD-D48E-4C5C-BCE6-FC8AD1C6DEC5}" type="pres">
      <dgm:prSet presAssocID="{B5F46C82-5D2C-4D54-92BB-3FA6A6E0F31E}" presName="Accent1Text" presStyleLbl="node1" presStyleIdx="5" presStyleCnt="6"/>
      <dgm:spPr/>
    </dgm:pt>
  </dgm:ptLst>
  <dgm:cxnLst>
    <dgm:cxn modelId="{65893936-09DB-4EDD-81DA-67F68EA678DB}" type="presOf" srcId="{72C3B74A-C6E2-4315-9083-E730BDC41579}" destId="{007B5AA4-11EE-4262-A31D-A9FEBF5C5909}" srcOrd="0" destOrd="0" presId="urn:microsoft.com/office/officeart/2008/layout/AlternatingHexagons"/>
    <dgm:cxn modelId="{15CFDE4D-F9A2-49C8-BCD3-BB5AF5AF69A3}" srcId="{72C3B74A-C6E2-4315-9083-E730BDC41579}" destId="{D70031D0-CCF6-41FC-A7E5-33430FE2FD9F}" srcOrd="1" destOrd="0" parTransId="{D7976AAB-AC86-46C6-911E-C44BAACA71BA}" sibTransId="{75B532E3-2670-4BA0-9AEB-CF219D85CD0D}"/>
    <dgm:cxn modelId="{6354126F-C8F9-40F9-99AA-6359DBE3DE92}" srcId="{72C3B74A-C6E2-4315-9083-E730BDC41579}" destId="{EBE2CD8B-994E-4440-8860-E83E973D933D}" srcOrd="2" destOrd="0" parTransId="{80212682-A0AA-4FB3-830E-32CE62D4167B}" sibTransId="{B5F46C82-5D2C-4D54-92BB-3FA6A6E0F31E}"/>
    <dgm:cxn modelId="{36B4FD91-0472-47CC-A6DC-D6E83C7C6DDE}" type="presOf" srcId="{EBE2CD8B-994E-4440-8860-E83E973D933D}" destId="{2E2C2E50-91A8-424F-BB86-EF35A9F45CF5}" srcOrd="0" destOrd="0" presId="urn:microsoft.com/office/officeart/2008/layout/AlternatingHexagons"/>
    <dgm:cxn modelId="{D022AD92-9C52-446A-8C64-524435616A4D}" type="presOf" srcId="{75B532E3-2670-4BA0-9AEB-CF219D85CD0D}" destId="{19278DFC-69E4-45E2-B784-05CBB9392D75}" srcOrd="0" destOrd="0" presId="urn:microsoft.com/office/officeart/2008/layout/AlternatingHexagons"/>
    <dgm:cxn modelId="{296EB89A-3EC8-4DBA-BC64-B9B63E31A96D}" srcId="{72C3B74A-C6E2-4315-9083-E730BDC41579}" destId="{26233EC7-6561-42B2-A16A-EE04D3213B41}" srcOrd="0" destOrd="0" parTransId="{16E8200B-ED69-4BA6-AA1E-E76161CACE98}" sibTransId="{A502E7A5-167D-49EC-BF13-8B81F9777BCA}"/>
    <dgm:cxn modelId="{AF3B1EE0-5950-4FD8-8E41-61FB2F20701D}" type="presOf" srcId="{D70031D0-CCF6-41FC-A7E5-33430FE2FD9F}" destId="{506A8A42-1998-45FF-A009-E81DBD1ED14C}" srcOrd="0" destOrd="0" presId="urn:microsoft.com/office/officeart/2008/layout/AlternatingHexagons"/>
    <dgm:cxn modelId="{8FA189E0-F920-4D92-BB59-36C60DA4ACF1}" type="presOf" srcId="{26233EC7-6561-42B2-A16A-EE04D3213B41}" destId="{E7818F66-22F0-4ED7-9624-FD25F82A7FC9}" srcOrd="0" destOrd="0" presId="urn:microsoft.com/office/officeart/2008/layout/AlternatingHexagons"/>
    <dgm:cxn modelId="{23631DE8-A7EF-4119-9B35-C14C78F59CEE}" type="presOf" srcId="{B5F46C82-5D2C-4D54-92BB-3FA6A6E0F31E}" destId="{D6471BBD-D48E-4C5C-BCE6-FC8AD1C6DEC5}" srcOrd="0" destOrd="0" presId="urn:microsoft.com/office/officeart/2008/layout/AlternatingHexagons"/>
    <dgm:cxn modelId="{641BB7FC-5C5B-4575-AD1D-2699E4B7E610}" type="presOf" srcId="{A502E7A5-167D-49EC-BF13-8B81F9777BCA}" destId="{8F678077-C041-4F47-9A12-59CA0DEB1804}" srcOrd="0" destOrd="0" presId="urn:microsoft.com/office/officeart/2008/layout/AlternatingHexagons"/>
    <dgm:cxn modelId="{77755FE0-9837-4C68-B710-B6B945BA8F9F}" type="presParOf" srcId="{007B5AA4-11EE-4262-A31D-A9FEBF5C5909}" destId="{2000745D-38A3-4846-AA1A-9919D7EB2A3E}" srcOrd="0" destOrd="0" presId="urn:microsoft.com/office/officeart/2008/layout/AlternatingHexagons"/>
    <dgm:cxn modelId="{72D15B5B-F5E4-47FE-8E2C-9EEC833EEFE3}" type="presParOf" srcId="{2000745D-38A3-4846-AA1A-9919D7EB2A3E}" destId="{E7818F66-22F0-4ED7-9624-FD25F82A7FC9}" srcOrd="0" destOrd="0" presId="urn:microsoft.com/office/officeart/2008/layout/AlternatingHexagons"/>
    <dgm:cxn modelId="{D53FBE30-0424-41DF-9133-F6DE59FD3D03}" type="presParOf" srcId="{2000745D-38A3-4846-AA1A-9919D7EB2A3E}" destId="{6664A0DA-4148-4CE7-8272-3286A8CB2231}" srcOrd="1" destOrd="0" presId="urn:microsoft.com/office/officeart/2008/layout/AlternatingHexagons"/>
    <dgm:cxn modelId="{9941C5AE-E8E8-48ED-B76F-03A2115AE3E1}" type="presParOf" srcId="{2000745D-38A3-4846-AA1A-9919D7EB2A3E}" destId="{18C09ECC-86E4-4A32-937A-155B702E3346}" srcOrd="2" destOrd="0" presId="urn:microsoft.com/office/officeart/2008/layout/AlternatingHexagons"/>
    <dgm:cxn modelId="{608EFAAF-E7DD-4994-8B8D-3CFBFB615C98}" type="presParOf" srcId="{2000745D-38A3-4846-AA1A-9919D7EB2A3E}" destId="{6FC3346E-5477-45FD-A4A6-799BB5B3B4B4}" srcOrd="3" destOrd="0" presId="urn:microsoft.com/office/officeart/2008/layout/AlternatingHexagons"/>
    <dgm:cxn modelId="{BBE4157D-7DB1-4515-B36F-5C2FD16B5E34}" type="presParOf" srcId="{2000745D-38A3-4846-AA1A-9919D7EB2A3E}" destId="{8F678077-C041-4F47-9A12-59CA0DEB1804}" srcOrd="4" destOrd="0" presId="urn:microsoft.com/office/officeart/2008/layout/AlternatingHexagons"/>
    <dgm:cxn modelId="{2879C48D-0DAB-451F-B32A-72A361C8E45D}" type="presParOf" srcId="{007B5AA4-11EE-4262-A31D-A9FEBF5C5909}" destId="{DFB0CF1B-ACA4-4213-A06A-762770F8883F}" srcOrd="1" destOrd="0" presId="urn:microsoft.com/office/officeart/2008/layout/AlternatingHexagons"/>
    <dgm:cxn modelId="{2B44A741-EC18-4BE8-B6C7-018A0087D858}" type="presParOf" srcId="{007B5AA4-11EE-4262-A31D-A9FEBF5C5909}" destId="{B255D478-F18D-469D-9FBE-A7E56CE20EB2}" srcOrd="2" destOrd="0" presId="urn:microsoft.com/office/officeart/2008/layout/AlternatingHexagons"/>
    <dgm:cxn modelId="{DB15FB99-A745-47DC-AA2B-EED3D3BA4EE5}" type="presParOf" srcId="{B255D478-F18D-469D-9FBE-A7E56CE20EB2}" destId="{506A8A42-1998-45FF-A009-E81DBD1ED14C}" srcOrd="0" destOrd="0" presId="urn:microsoft.com/office/officeart/2008/layout/AlternatingHexagons"/>
    <dgm:cxn modelId="{0EC8C0CE-7916-45CA-9572-5A016EF804EC}" type="presParOf" srcId="{B255D478-F18D-469D-9FBE-A7E56CE20EB2}" destId="{52B2C3F7-0C7F-4C03-9FA4-ED9289CC7EEA}" srcOrd="1" destOrd="0" presId="urn:microsoft.com/office/officeart/2008/layout/AlternatingHexagons"/>
    <dgm:cxn modelId="{643D0CCB-690F-420F-8626-F9E8581EC429}" type="presParOf" srcId="{B255D478-F18D-469D-9FBE-A7E56CE20EB2}" destId="{8BC08BB7-9C72-4B6D-B5A9-604EF74B7E97}" srcOrd="2" destOrd="0" presId="urn:microsoft.com/office/officeart/2008/layout/AlternatingHexagons"/>
    <dgm:cxn modelId="{064A4FDC-97A2-41C7-9CA5-2656B81AE21D}" type="presParOf" srcId="{B255D478-F18D-469D-9FBE-A7E56CE20EB2}" destId="{A363E1BC-239C-4C47-9D83-6FED7327E9DF}" srcOrd="3" destOrd="0" presId="urn:microsoft.com/office/officeart/2008/layout/AlternatingHexagons"/>
    <dgm:cxn modelId="{874E6853-2C60-4369-BEB6-309F5D8135DB}" type="presParOf" srcId="{B255D478-F18D-469D-9FBE-A7E56CE20EB2}" destId="{19278DFC-69E4-45E2-B784-05CBB9392D75}" srcOrd="4" destOrd="0" presId="urn:microsoft.com/office/officeart/2008/layout/AlternatingHexagons"/>
    <dgm:cxn modelId="{EC227EFB-494E-42FD-BCF5-A89590F90222}" type="presParOf" srcId="{007B5AA4-11EE-4262-A31D-A9FEBF5C5909}" destId="{00767DF1-4698-4D7B-A85A-EC1765EC9010}" srcOrd="3" destOrd="0" presId="urn:microsoft.com/office/officeart/2008/layout/AlternatingHexagons"/>
    <dgm:cxn modelId="{F3F3FE55-CBE1-46EB-9AB8-FBAF3E777EE7}" type="presParOf" srcId="{007B5AA4-11EE-4262-A31D-A9FEBF5C5909}" destId="{64BF5518-E6A1-462C-A425-35756ADB855C}" srcOrd="4" destOrd="0" presId="urn:microsoft.com/office/officeart/2008/layout/AlternatingHexagons"/>
    <dgm:cxn modelId="{88A856B7-DBD2-49B3-98A3-83347588E6B3}" type="presParOf" srcId="{64BF5518-E6A1-462C-A425-35756ADB855C}" destId="{2E2C2E50-91A8-424F-BB86-EF35A9F45CF5}" srcOrd="0" destOrd="0" presId="urn:microsoft.com/office/officeart/2008/layout/AlternatingHexagons"/>
    <dgm:cxn modelId="{27A4C0CB-EA91-4B9C-BD48-B2135FF984A5}" type="presParOf" srcId="{64BF5518-E6A1-462C-A425-35756ADB855C}" destId="{149582F6-F808-4414-9A57-328149A1563A}" srcOrd="1" destOrd="0" presId="urn:microsoft.com/office/officeart/2008/layout/AlternatingHexagons"/>
    <dgm:cxn modelId="{37F8F760-4BC4-4D11-A94D-E7A821DBFD6F}" type="presParOf" srcId="{64BF5518-E6A1-462C-A425-35756ADB855C}" destId="{AAFB1E8B-073E-4486-8F13-FE2A543FEF61}" srcOrd="2" destOrd="0" presId="urn:microsoft.com/office/officeart/2008/layout/AlternatingHexagons"/>
    <dgm:cxn modelId="{7F4C029F-45D6-466B-8843-151A64F6A363}" type="presParOf" srcId="{64BF5518-E6A1-462C-A425-35756ADB855C}" destId="{B41BE7F1-5615-4F98-BB52-B9D7EAAA631E}" srcOrd="3" destOrd="0" presId="urn:microsoft.com/office/officeart/2008/layout/AlternatingHexagons"/>
    <dgm:cxn modelId="{9DC53DD0-220F-4EAC-85ED-A9B0AB598BDA}" type="presParOf" srcId="{64BF5518-E6A1-462C-A425-35756ADB855C}" destId="{D6471BBD-D48E-4C5C-BCE6-FC8AD1C6DEC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17E595-5FCA-4FB3-903A-0D6503021D0B}" type="doc">
      <dgm:prSet loTypeId="urn:microsoft.com/office/officeart/2005/8/layout/matrix1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C24B7081-CBAA-47D5-9B8C-6D30437E082B}">
      <dgm:prSet phldrT="[Texto]" custT="1"/>
      <dgm:spPr/>
      <dgm:t>
        <a:bodyPr/>
        <a:lstStyle/>
        <a:p>
          <a:r>
            <a:rPr lang="pt-BR" sz="2000" b="1" dirty="0">
              <a:solidFill>
                <a:schemeClr val="accent1">
                  <a:lumMod val="75000"/>
                </a:schemeClr>
              </a:solidFill>
            </a:rPr>
            <a:t>MATRIZ CURRICULAR TÉCNICO ENFERMAGEM</a:t>
          </a:r>
        </a:p>
      </dgm:t>
    </dgm:pt>
    <dgm:pt modelId="{6DCE7877-E486-4678-AEF1-B3A612697574}" type="parTrans" cxnId="{57A8517D-C2CD-408F-A32A-75520A3AE543}">
      <dgm:prSet/>
      <dgm:spPr/>
      <dgm:t>
        <a:bodyPr/>
        <a:lstStyle/>
        <a:p>
          <a:endParaRPr lang="pt-BR"/>
        </a:p>
      </dgm:t>
    </dgm:pt>
    <dgm:pt modelId="{C7C78F84-7BAB-46BB-B7AD-E53BAD1D19A6}" type="sibTrans" cxnId="{57A8517D-C2CD-408F-A32A-75520A3AE543}">
      <dgm:prSet/>
      <dgm:spPr/>
      <dgm:t>
        <a:bodyPr/>
        <a:lstStyle/>
        <a:p>
          <a:endParaRPr lang="pt-BR"/>
        </a:p>
      </dgm:t>
    </dgm:pt>
    <dgm:pt modelId="{72EFC804-5469-4534-85B1-F995C3B382F2}">
      <dgm:prSet phldrT="[Texto]" custT="1"/>
      <dgm:spPr/>
      <dgm:t>
        <a:bodyPr/>
        <a:lstStyle/>
        <a:p>
          <a:pPr>
            <a:lnSpc>
              <a:spcPct val="90000"/>
            </a:lnSpc>
          </a:pPr>
          <a:endParaRPr lang="pt-BR" sz="1500" dirty="0"/>
        </a:p>
        <a:p>
          <a:pPr>
            <a:lnSpc>
              <a:spcPct val="90000"/>
            </a:lnSpc>
          </a:pPr>
          <a:endParaRPr lang="pt-BR" sz="1500" dirty="0"/>
        </a:p>
        <a:p>
          <a:pPr>
            <a:lnSpc>
              <a:spcPct val="90000"/>
            </a:lnSpc>
          </a:pPr>
          <a:r>
            <a:rPr lang="pt-BR" sz="1800" b="1" dirty="0">
              <a:solidFill>
                <a:schemeClr val="tx1"/>
              </a:solidFill>
              <a:latin typeface="+mn-lt"/>
            </a:rPr>
            <a:t>MODULO I </a:t>
          </a:r>
        </a:p>
        <a:p>
          <a:pPr>
            <a:lnSpc>
              <a:spcPct val="100000"/>
            </a:lnSpc>
          </a:pPr>
          <a:r>
            <a:rPr lang="pt-BR" sz="1800" dirty="0">
              <a:solidFill>
                <a:schemeClr val="tx1"/>
              </a:solidFill>
              <a:latin typeface="+mn-lt"/>
            </a:rPr>
            <a:t>Matemática Aplicada à Saúde </a:t>
          </a:r>
        </a:p>
        <a:p>
          <a:pPr>
            <a:lnSpc>
              <a:spcPct val="100000"/>
            </a:lnSpc>
          </a:pPr>
          <a:r>
            <a:rPr lang="pt-BR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Psicologia e Bioética </a:t>
          </a:r>
        </a:p>
        <a:p>
          <a:pPr>
            <a:lnSpc>
              <a:spcPct val="100000"/>
            </a:lnSpc>
          </a:pPr>
          <a:r>
            <a:rPr lang="pt-BR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Farmacologia</a:t>
          </a:r>
        </a:p>
        <a:p>
          <a:pPr>
            <a:lnSpc>
              <a:spcPct val="100000"/>
            </a:lnSpc>
          </a:pPr>
          <a:r>
            <a:rPr lang="pt-BR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Biossegurança</a:t>
          </a:r>
        </a:p>
        <a:p>
          <a:pPr>
            <a:lnSpc>
              <a:spcPct val="100000"/>
            </a:lnSpc>
          </a:pPr>
          <a:r>
            <a:rPr lang="pt-BR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Anatomia e Fisiologia Humana</a:t>
          </a:r>
        </a:p>
        <a:p>
          <a:pPr>
            <a:lnSpc>
              <a:spcPct val="100000"/>
            </a:lnSpc>
          </a:pPr>
          <a:r>
            <a:rPr lang="pt-BR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Fundamentos de Enfermagem</a:t>
          </a:r>
        </a:p>
        <a:p>
          <a:pPr>
            <a:lnSpc>
              <a:spcPct val="100000"/>
            </a:lnSpc>
          </a:pPr>
          <a:r>
            <a:rPr lang="pt-BR" sz="1800" b="1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Projeto Integrador Interdisciplinar I</a:t>
          </a:r>
          <a:endParaRPr lang="pt-BR" sz="1800" b="1" dirty="0">
            <a:solidFill>
              <a:schemeClr val="tx1"/>
            </a:solidFill>
            <a:latin typeface="+mn-lt"/>
          </a:endParaRPr>
        </a:p>
      </dgm:t>
    </dgm:pt>
    <dgm:pt modelId="{FA1BE683-8CF3-44FF-A1E6-33F7BD9AE000}" type="parTrans" cxnId="{E9D38CED-E28B-46CB-95B8-8E79733F34D9}">
      <dgm:prSet/>
      <dgm:spPr/>
      <dgm:t>
        <a:bodyPr/>
        <a:lstStyle/>
        <a:p>
          <a:endParaRPr lang="pt-BR"/>
        </a:p>
      </dgm:t>
    </dgm:pt>
    <dgm:pt modelId="{F4B30011-DC7E-4A29-A908-1D7A19942787}" type="sibTrans" cxnId="{E9D38CED-E28B-46CB-95B8-8E79733F34D9}">
      <dgm:prSet/>
      <dgm:spPr/>
      <dgm:t>
        <a:bodyPr/>
        <a:lstStyle/>
        <a:p>
          <a:endParaRPr lang="pt-BR"/>
        </a:p>
      </dgm:t>
    </dgm:pt>
    <dgm:pt modelId="{46FD23B1-83B5-468B-8106-68927E2BDAF1}">
      <dgm:prSet phldrT="[Texto]" custT="1"/>
      <dgm:spPr/>
      <dgm:t>
        <a:bodyPr/>
        <a:lstStyle/>
        <a:p>
          <a:endParaRPr lang="pt-BR" sz="1000" dirty="0"/>
        </a:p>
        <a:p>
          <a:endParaRPr lang="pt-BR" sz="1000" dirty="0"/>
        </a:p>
        <a:p>
          <a:endParaRPr lang="pt-BR" sz="1000" dirty="0"/>
        </a:p>
        <a:p>
          <a:r>
            <a:rPr lang="pt-BR" sz="1600" b="1" dirty="0">
              <a:solidFill>
                <a:schemeClr val="tx1"/>
              </a:solidFill>
            </a:rPr>
            <a:t>MÓDULO II</a:t>
          </a:r>
        </a:p>
        <a:p>
          <a:r>
            <a:rPr lang="pt-BR" sz="1600" dirty="0">
              <a:solidFill>
                <a:schemeClr val="tx1"/>
              </a:solidFill>
            </a:rPr>
            <a:t>Bioestatística </a:t>
          </a:r>
        </a:p>
        <a:p>
          <a:r>
            <a:rPr lang="pt-BR" sz="1600" dirty="0">
              <a:solidFill>
                <a:schemeClr val="tx1"/>
              </a:solidFill>
            </a:rPr>
            <a:t>Microbiologia e Parasitologia</a:t>
          </a:r>
        </a:p>
        <a:p>
          <a:r>
            <a:rPr lang="pt-BR" sz="1600" dirty="0">
              <a:solidFill>
                <a:schemeClr val="tx1"/>
              </a:solidFill>
            </a:rPr>
            <a:t>Nutrição e Dietética</a:t>
          </a:r>
        </a:p>
        <a:p>
          <a:r>
            <a:rPr lang="pt-BR" sz="1600" dirty="0">
              <a:solidFill>
                <a:schemeClr val="tx1"/>
              </a:solidFill>
            </a:rPr>
            <a:t>Comunicação e Expressão </a:t>
          </a:r>
        </a:p>
        <a:p>
          <a:r>
            <a:rPr lang="pt-B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Gestão do Trabalho em Saúde </a:t>
          </a:r>
          <a:endParaRPr lang="pt-BR" sz="1600" dirty="0">
            <a:solidFill>
              <a:schemeClr val="tx1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pt-B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Enfermagem em Clínica Médica</a:t>
          </a:r>
          <a:endParaRPr lang="pt-BR" sz="1600" dirty="0">
            <a:solidFill>
              <a:schemeClr val="tx1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pt-B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Enfermagem em Saúde Mental</a:t>
          </a:r>
          <a:endParaRPr lang="pt-BR" sz="1600" dirty="0">
            <a:solidFill>
              <a:schemeClr val="tx1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pt-BR" sz="1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Projeto Integrador Interdisciplinar II</a:t>
          </a:r>
          <a:endParaRPr lang="pt-BR" sz="1600" b="1" dirty="0">
            <a:solidFill>
              <a:schemeClr val="tx1"/>
            </a:solidFill>
          </a:endParaRPr>
        </a:p>
      </dgm:t>
    </dgm:pt>
    <dgm:pt modelId="{D1F85DFE-9654-4D85-BF18-C086A6874834}" type="parTrans" cxnId="{BBF12117-112E-4A10-B5DB-9881F136A926}">
      <dgm:prSet/>
      <dgm:spPr/>
      <dgm:t>
        <a:bodyPr/>
        <a:lstStyle/>
        <a:p>
          <a:endParaRPr lang="pt-BR"/>
        </a:p>
      </dgm:t>
    </dgm:pt>
    <dgm:pt modelId="{BB47CEE8-5FD2-4C06-960D-72C1CE711128}" type="sibTrans" cxnId="{BBF12117-112E-4A10-B5DB-9881F136A926}">
      <dgm:prSet/>
      <dgm:spPr/>
      <dgm:t>
        <a:bodyPr/>
        <a:lstStyle/>
        <a:p>
          <a:endParaRPr lang="pt-BR"/>
        </a:p>
      </dgm:t>
    </dgm:pt>
    <dgm:pt modelId="{948502AE-BC02-4FC3-8016-5BB14DEEFDBC}">
      <dgm:prSet phldrT="[Texto]" phldr="1"/>
      <dgm:spPr/>
      <dgm:t>
        <a:bodyPr/>
        <a:lstStyle/>
        <a:p>
          <a:endParaRPr lang="pt-BR"/>
        </a:p>
      </dgm:t>
    </dgm:pt>
    <dgm:pt modelId="{76FC7038-4FC6-4BD1-BDE5-9FD9A14E1BD8}" type="parTrans" cxnId="{8AB710CC-F4B6-4C01-8062-93A4EA7BCE35}">
      <dgm:prSet/>
      <dgm:spPr/>
      <dgm:t>
        <a:bodyPr/>
        <a:lstStyle/>
        <a:p>
          <a:endParaRPr lang="pt-BR"/>
        </a:p>
      </dgm:t>
    </dgm:pt>
    <dgm:pt modelId="{8AA2281F-BC97-49ED-BBFF-A851A44D331B}" type="sibTrans" cxnId="{8AB710CC-F4B6-4C01-8062-93A4EA7BCE35}">
      <dgm:prSet/>
      <dgm:spPr/>
      <dgm:t>
        <a:bodyPr/>
        <a:lstStyle/>
        <a:p>
          <a:endParaRPr lang="pt-BR"/>
        </a:p>
      </dgm:t>
    </dgm:pt>
    <dgm:pt modelId="{CF53A142-6045-4A75-9BB0-1AF39320B351}">
      <dgm:prSet/>
      <dgm:spPr/>
      <dgm:t>
        <a:bodyPr/>
        <a:lstStyle/>
        <a:p>
          <a:endParaRPr lang="pt-BR" dirty="0">
            <a:effectLst/>
            <a:latin typeface="Arial" panose="020B060402020202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gm:t>
    </dgm:pt>
    <dgm:pt modelId="{5E367271-A649-431A-9AFE-E1388738CE02}" type="parTrans" cxnId="{789023D2-9F81-447C-BBC3-11B684A3E4F0}">
      <dgm:prSet/>
      <dgm:spPr/>
      <dgm:t>
        <a:bodyPr/>
        <a:lstStyle/>
        <a:p>
          <a:endParaRPr lang="pt-BR"/>
        </a:p>
      </dgm:t>
    </dgm:pt>
    <dgm:pt modelId="{6D83F25E-DE5B-4297-9C8C-A4C4A6F265F0}" type="sibTrans" cxnId="{789023D2-9F81-447C-BBC3-11B684A3E4F0}">
      <dgm:prSet/>
      <dgm:spPr/>
      <dgm:t>
        <a:bodyPr/>
        <a:lstStyle/>
        <a:p>
          <a:endParaRPr lang="pt-BR"/>
        </a:p>
      </dgm:t>
    </dgm:pt>
    <dgm:pt modelId="{7E1B1B1E-87BE-42BB-9DE3-1143574F0422}">
      <dgm:prSet/>
      <dgm:spPr/>
      <dgm:t>
        <a:bodyPr/>
        <a:lstStyle/>
        <a:p>
          <a:endParaRPr lang="pt-BR" dirty="0">
            <a:effectLst/>
            <a:latin typeface="Arial" panose="020B060402020202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gm:t>
    </dgm:pt>
    <dgm:pt modelId="{96547113-4C57-47B2-A22F-629245CB1CAA}" type="parTrans" cxnId="{663B6B3B-99C0-4F1E-B4B4-D938D08CCBCD}">
      <dgm:prSet/>
      <dgm:spPr/>
      <dgm:t>
        <a:bodyPr/>
        <a:lstStyle/>
        <a:p>
          <a:endParaRPr lang="pt-BR"/>
        </a:p>
      </dgm:t>
    </dgm:pt>
    <dgm:pt modelId="{32DFC0D2-991E-40BE-8142-451E1A5AE840}" type="sibTrans" cxnId="{663B6B3B-99C0-4F1E-B4B4-D938D08CCBCD}">
      <dgm:prSet/>
      <dgm:spPr/>
      <dgm:t>
        <a:bodyPr/>
        <a:lstStyle/>
        <a:p>
          <a:endParaRPr lang="pt-BR"/>
        </a:p>
      </dgm:t>
    </dgm:pt>
    <dgm:pt modelId="{54B6F555-AB67-41AC-8348-A22EC06CE064}">
      <dgm:prSet/>
      <dgm:spPr/>
      <dgm:t>
        <a:bodyPr/>
        <a:lstStyle/>
        <a:p>
          <a:endParaRPr lang="pt-BR"/>
        </a:p>
      </dgm:t>
    </dgm:pt>
    <dgm:pt modelId="{BBEA502B-78CA-40E3-B013-1017DCE5EC99}" type="parTrans" cxnId="{F78DA642-11DD-417A-B58C-A52B6D3F6245}">
      <dgm:prSet/>
      <dgm:spPr/>
      <dgm:t>
        <a:bodyPr/>
        <a:lstStyle/>
        <a:p>
          <a:endParaRPr lang="pt-BR"/>
        </a:p>
      </dgm:t>
    </dgm:pt>
    <dgm:pt modelId="{BDD64F8C-23B2-4859-9AD2-3AF51BB8E1D8}" type="sibTrans" cxnId="{F78DA642-11DD-417A-B58C-A52B6D3F6245}">
      <dgm:prSet/>
      <dgm:spPr/>
      <dgm:t>
        <a:bodyPr/>
        <a:lstStyle/>
        <a:p>
          <a:endParaRPr lang="pt-BR"/>
        </a:p>
      </dgm:t>
    </dgm:pt>
    <dgm:pt modelId="{6947404B-900D-4BF2-9168-C0D0C0C2771A}">
      <dgm:prSet/>
      <dgm:spPr/>
      <dgm:t>
        <a:bodyPr/>
        <a:lstStyle/>
        <a:p>
          <a:endParaRPr lang="pt-BR"/>
        </a:p>
      </dgm:t>
    </dgm:pt>
    <dgm:pt modelId="{72C0E849-8070-4001-8BDB-B7B4CC50F43B}" type="parTrans" cxnId="{6EC9B000-FE9E-4F6C-892C-8798D2DE00DB}">
      <dgm:prSet/>
      <dgm:spPr/>
      <dgm:t>
        <a:bodyPr/>
        <a:lstStyle/>
        <a:p>
          <a:endParaRPr lang="pt-BR"/>
        </a:p>
      </dgm:t>
    </dgm:pt>
    <dgm:pt modelId="{8E160E24-4207-46C9-8AD1-370CCC91A01E}" type="sibTrans" cxnId="{6EC9B000-FE9E-4F6C-892C-8798D2DE00DB}">
      <dgm:prSet/>
      <dgm:spPr/>
      <dgm:t>
        <a:bodyPr/>
        <a:lstStyle/>
        <a:p>
          <a:endParaRPr lang="pt-BR"/>
        </a:p>
      </dgm:t>
    </dgm:pt>
    <dgm:pt modelId="{8051B39D-88B6-4E0E-9E43-E9680D82CE91}">
      <dgm:prSet/>
      <dgm:spPr/>
    </dgm:pt>
    <dgm:pt modelId="{BA8EF99E-04A6-4B81-AE5F-0C943773D116}" type="parTrans" cxnId="{F3F7A964-4F27-4046-B359-1927B68338E5}">
      <dgm:prSet/>
      <dgm:spPr/>
      <dgm:t>
        <a:bodyPr/>
        <a:lstStyle/>
        <a:p>
          <a:endParaRPr lang="pt-BR"/>
        </a:p>
      </dgm:t>
    </dgm:pt>
    <dgm:pt modelId="{D1AB8D38-7C57-40F8-AEDB-864E93D34508}" type="sibTrans" cxnId="{F3F7A964-4F27-4046-B359-1927B68338E5}">
      <dgm:prSet/>
      <dgm:spPr/>
      <dgm:t>
        <a:bodyPr/>
        <a:lstStyle/>
        <a:p>
          <a:endParaRPr lang="pt-BR"/>
        </a:p>
      </dgm:t>
    </dgm:pt>
    <dgm:pt modelId="{945AB9BE-C7F4-4D7D-A0F6-43FE8E1A13DA}">
      <dgm:prSet/>
      <dgm:spPr/>
      <dgm:t>
        <a:bodyPr/>
        <a:lstStyle/>
        <a:p>
          <a:endParaRPr lang="pt-BR"/>
        </a:p>
      </dgm:t>
    </dgm:pt>
    <dgm:pt modelId="{8BE15A09-0606-445F-9F7D-D5E2F99C415E}" type="parTrans" cxnId="{A3EC63A8-BA4C-44CB-8A3D-1F36CB6EF725}">
      <dgm:prSet/>
      <dgm:spPr/>
      <dgm:t>
        <a:bodyPr/>
        <a:lstStyle/>
        <a:p>
          <a:endParaRPr lang="pt-BR"/>
        </a:p>
      </dgm:t>
    </dgm:pt>
    <dgm:pt modelId="{3F70B411-1451-4455-A355-243B2C8E511A}" type="sibTrans" cxnId="{A3EC63A8-BA4C-44CB-8A3D-1F36CB6EF725}">
      <dgm:prSet/>
      <dgm:spPr/>
      <dgm:t>
        <a:bodyPr/>
        <a:lstStyle/>
        <a:p>
          <a:endParaRPr lang="pt-BR"/>
        </a:p>
      </dgm:t>
    </dgm:pt>
    <dgm:pt modelId="{32295359-1152-4867-AE98-A8CE63DB5413}">
      <dgm:prSet/>
      <dgm:spPr/>
      <dgm:t>
        <a:bodyPr/>
        <a:lstStyle/>
        <a:p>
          <a:endParaRPr lang="pt-BR"/>
        </a:p>
      </dgm:t>
    </dgm:pt>
    <dgm:pt modelId="{21C1D00F-25CB-471A-B8D7-C57B63E84474}" type="parTrans" cxnId="{AE2355C8-03D7-41C3-8318-79CE0841FB84}">
      <dgm:prSet/>
      <dgm:spPr/>
      <dgm:t>
        <a:bodyPr/>
        <a:lstStyle/>
        <a:p>
          <a:endParaRPr lang="pt-BR"/>
        </a:p>
      </dgm:t>
    </dgm:pt>
    <dgm:pt modelId="{DC868B30-20F2-4ADF-B442-D767AD869B93}" type="sibTrans" cxnId="{AE2355C8-03D7-41C3-8318-79CE0841FB84}">
      <dgm:prSet/>
      <dgm:spPr/>
      <dgm:t>
        <a:bodyPr/>
        <a:lstStyle/>
        <a:p>
          <a:endParaRPr lang="pt-BR"/>
        </a:p>
      </dgm:t>
    </dgm:pt>
    <dgm:pt modelId="{3E112310-1B3B-4FAC-BDF3-544E7734625D}">
      <dgm:prSet/>
      <dgm:spPr/>
      <dgm:t>
        <a:bodyPr/>
        <a:lstStyle/>
        <a:p>
          <a:endParaRPr lang="pt-BR"/>
        </a:p>
      </dgm:t>
    </dgm:pt>
    <dgm:pt modelId="{A54B7626-A074-4614-BF51-E1BF762DBF84}" type="parTrans" cxnId="{B38CE775-9376-4A2C-B545-C649A5DF3013}">
      <dgm:prSet/>
      <dgm:spPr/>
      <dgm:t>
        <a:bodyPr/>
        <a:lstStyle/>
        <a:p>
          <a:endParaRPr lang="pt-BR"/>
        </a:p>
      </dgm:t>
    </dgm:pt>
    <dgm:pt modelId="{F2F7E779-B7CB-4EBA-912F-4282D80646AF}" type="sibTrans" cxnId="{B38CE775-9376-4A2C-B545-C649A5DF3013}">
      <dgm:prSet/>
      <dgm:spPr/>
      <dgm:t>
        <a:bodyPr/>
        <a:lstStyle/>
        <a:p>
          <a:endParaRPr lang="pt-BR"/>
        </a:p>
      </dgm:t>
    </dgm:pt>
    <dgm:pt modelId="{AE687652-6DF3-4F49-A085-EADEBFBF41BC}">
      <dgm:prSet/>
      <dgm:spPr/>
      <dgm:t>
        <a:bodyPr/>
        <a:lstStyle/>
        <a:p>
          <a:endParaRPr lang="pt-BR"/>
        </a:p>
      </dgm:t>
    </dgm:pt>
    <dgm:pt modelId="{E9F65611-351C-43DD-B102-246FB09F7C1C}" type="parTrans" cxnId="{D981006E-150C-4685-AE5F-A718FE2EFD54}">
      <dgm:prSet/>
      <dgm:spPr/>
      <dgm:t>
        <a:bodyPr/>
        <a:lstStyle/>
        <a:p>
          <a:endParaRPr lang="pt-BR"/>
        </a:p>
      </dgm:t>
    </dgm:pt>
    <dgm:pt modelId="{D25C5173-0A26-43C9-BB21-75E3DF17D0D7}" type="sibTrans" cxnId="{D981006E-150C-4685-AE5F-A718FE2EFD54}">
      <dgm:prSet/>
      <dgm:spPr/>
      <dgm:t>
        <a:bodyPr/>
        <a:lstStyle/>
        <a:p>
          <a:endParaRPr lang="pt-BR"/>
        </a:p>
      </dgm:t>
    </dgm:pt>
    <dgm:pt modelId="{8B3A8EA6-B6AD-4D6C-9267-549490D5A7AB}">
      <dgm:prSet/>
      <dgm:spPr/>
    </dgm:pt>
    <dgm:pt modelId="{2B99323D-2D71-4BC9-BF8A-F3C200A620CF}" type="parTrans" cxnId="{C74A05B9-A4BF-4EBA-96C3-176B230F39B9}">
      <dgm:prSet/>
      <dgm:spPr/>
      <dgm:t>
        <a:bodyPr/>
        <a:lstStyle/>
        <a:p>
          <a:endParaRPr lang="pt-BR"/>
        </a:p>
      </dgm:t>
    </dgm:pt>
    <dgm:pt modelId="{04101A8D-F24A-4DEC-A358-AC268385C691}" type="sibTrans" cxnId="{C74A05B9-A4BF-4EBA-96C3-176B230F39B9}">
      <dgm:prSet/>
      <dgm:spPr/>
      <dgm:t>
        <a:bodyPr/>
        <a:lstStyle/>
        <a:p>
          <a:endParaRPr lang="pt-BR"/>
        </a:p>
      </dgm:t>
    </dgm:pt>
    <dgm:pt modelId="{D43E647D-CE13-4671-8A06-EE9FA55FE651}">
      <dgm:prSet/>
      <dgm:spPr/>
    </dgm:pt>
    <dgm:pt modelId="{E2BB356F-F357-4EC5-A205-F026AB55CD74}" type="parTrans" cxnId="{763779B2-8FF3-4D8C-A3CF-5B1BB260EB12}">
      <dgm:prSet/>
      <dgm:spPr/>
      <dgm:t>
        <a:bodyPr/>
        <a:lstStyle/>
        <a:p>
          <a:endParaRPr lang="pt-BR"/>
        </a:p>
      </dgm:t>
    </dgm:pt>
    <dgm:pt modelId="{C19D26F8-3C9A-4167-8452-62B72293439A}" type="sibTrans" cxnId="{763779B2-8FF3-4D8C-A3CF-5B1BB260EB12}">
      <dgm:prSet/>
      <dgm:spPr/>
      <dgm:t>
        <a:bodyPr/>
        <a:lstStyle/>
        <a:p>
          <a:endParaRPr lang="pt-BR"/>
        </a:p>
      </dgm:t>
    </dgm:pt>
    <dgm:pt modelId="{EAC82529-D1DB-4737-83C8-C4945F1D0C23}">
      <dgm:prSet/>
      <dgm:spPr/>
    </dgm:pt>
    <dgm:pt modelId="{1FA60259-4228-4B08-8350-004F4ADB1806}" type="parTrans" cxnId="{DDB94CDC-CEEC-4866-9719-A75FD986AB14}">
      <dgm:prSet/>
      <dgm:spPr/>
      <dgm:t>
        <a:bodyPr/>
        <a:lstStyle/>
        <a:p>
          <a:endParaRPr lang="pt-BR"/>
        </a:p>
      </dgm:t>
    </dgm:pt>
    <dgm:pt modelId="{6082A4BF-45C0-4C3B-BAF0-AB4E7FB3F2E4}" type="sibTrans" cxnId="{DDB94CDC-CEEC-4866-9719-A75FD986AB14}">
      <dgm:prSet/>
      <dgm:spPr/>
      <dgm:t>
        <a:bodyPr/>
        <a:lstStyle/>
        <a:p>
          <a:endParaRPr lang="pt-BR"/>
        </a:p>
      </dgm:t>
    </dgm:pt>
    <dgm:pt modelId="{61D91737-EEAF-4313-858D-A4AC693AEEA4}">
      <dgm:prSet/>
      <dgm:spPr/>
    </dgm:pt>
    <dgm:pt modelId="{8009FFBF-2520-4588-94BB-E4AD62CCF9B4}" type="parTrans" cxnId="{96F030C6-B683-4564-A32B-FA4803D9EA49}">
      <dgm:prSet/>
      <dgm:spPr/>
      <dgm:t>
        <a:bodyPr/>
        <a:lstStyle/>
        <a:p>
          <a:endParaRPr lang="pt-BR"/>
        </a:p>
      </dgm:t>
    </dgm:pt>
    <dgm:pt modelId="{1D47095F-41A6-4A64-8422-9BBB8996E2B7}" type="sibTrans" cxnId="{96F030C6-B683-4564-A32B-FA4803D9EA49}">
      <dgm:prSet/>
      <dgm:spPr/>
      <dgm:t>
        <a:bodyPr/>
        <a:lstStyle/>
        <a:p>
          <a:endParaRPr lang="pt-BR"/>
        </a:p>
      </dgm:t>
    </dgm:pt>
    <dgm:pt modelId="{EADE689B-E262-415E-B91D-2F7D3ACD504A}">
      <dgm:prSet/>
      <dgm:spPr/>
    </dgm:pt>
    <dgm:pt modelId="{5770A8D5-23B6-4E7A-9B4B-3CCCF87BDD31}" type="parTrans" cxnId="{9F5FF5ED-7414-424E-B632-323C0F61A9C7}">
      <dgm:prSet/>
      <dgm:spPr/>
      <dgm:t>
        <a:bodyPr/>
        <a:lstStyle/>
        <a:p>
          <a:endParaRPr lang="pt-BR"/>
        </a:p>
      </dgm:t>
    </dgm:pt>
    <dgm:pt modelId="{82E04E3B-EF96-47EB-9F87-CF058D6BA568}" type="sibTrans" cxnId="{9F5FF5ED-7414-424E-B632-323C0F61A9C7}">
      <dgm:prSet/>
      <dgm:spPr/>
      <dgm:t>
        <a:bodyPr/>
        <a:lstStyle/>
        <a:p>
          <a:endParaRPr lang="pt-BR"/>
        </a:p>
      </dgm:t>
    </dgm:pt>
    <dgm:pt modelId="{E8BE4DCA-B6FA-4479-8D7C-583FE4F448AA}">
      <dgm:prSet/>
      <dgm:spPr/>
    </dgm:pt>
    <dgm:pt modelId="{1BBCD002-EF55-4460-BC33-B238CCE3B675}" type="parTrans" cxnId="{8FECE981-F2D4-4439-B5A1-C882A6A78FCC}">
      <dgm:prSet/>
      <dgm:spPr/>
      <dgm:t>
        <a:bodyPr/>
        <a:lstStyle/>
        <a:p>
          <a:endParaRPr lang="pt-BR"/>
        </a:p>
      </dgm:t>
    </dgm:pt>
    <dgm:pt modelId="{BE4AB58D-64EA-4525-A8E9-9D435ED965A5}" type="sibTrans" cxnId="{8FECE981-F2D4-4439-B5A1-C882A6A78FCC}">
      <dgm:prSet/>
      <dgm:spPr/>
      <dgm:t>
        <a:bodyPr/>
        <a:lstStyle/>
        <a:p>
          <a:endParaRPr lang="pt-BR"/>
        </a:p>
      </dgm:t>
    </dgm:pt>
    <dgm:pt modelId="{8830E854-44A7-46B3-AAD6-9C697CF7BD42}">
      <dgm:prSet/>
      <dgm:spPr/>
    </dgm:pt>
    <dgm:pt modelId="{7B1839D0-CDC4-4049-9FFC-EA4A6B05241C}" type="parTrans" cxnId="{AA512441-CA1E-49D5-B5CF-DB8A9788BB69}">
      <dgm:prSet/>
      <dgm:spPr/>
      <dgm:t>
        <a:bodyPr/>
        <a:lstStyle/>
        <a:p>
          <a:endParaRPr lang="pt-BR"/>
        </a:p>
      </dgm:t>
    </dgm:pt>
    <dgm:pt modelId="{7DE9B954-D81F-440C-A5E9-E9B1C503A0DC}" type="sibTrans" cxnId="{AA512441-CA1E-49D5-B5CF-DB8A9788BB69}">
      <dgm:prSet/>
      <dgm:spPr/>
      <dgm:t>
        <a:bodyPr/>
        <a:lstStyle/>
        <a:p>
          <a:endParaRPr lang="pt-BR"/>
        </a:p>
      </dgm:t>
    </dgm:pt>
    <dgm:pt modelId="{109FBFA6-41DF-4B81-9DD8-3D2386AFB05F}">
      <dgm:prSet/>
      <dgm:spPr/>
    </dgm:pt>
    <dgm:pt modelId="{D9599AC3-BBEF-45F0-B4BE-5017D992C0C8}" type="parTrans" cxnId="{C89D2EE3-7EB6-4916-83CB-B750DB6D0D81}">
      <dgm:prSet/>
      <dgm:spPr/>
      <dgm:t>
        <a:bodyPr/>
        <a:lstStyle/>
        <a:p>
          <a:endParaRPr lang="pt-BR"/>
        </a:p>
      </dgm:t>
    </dgm:pt>
    <dgm:pt modelId="{55C099ED-C4A7-4376-BFB0-270722ECDE1F}" type="sibTrans" cxnId="{C89D2EE3-7EB6-4916-83CB-B750DB6D0D81}">
      <dgm:prSet/>
      <dgm:spPr/>
      <dgm:t>
        <a:bodyPr/>
        <a:lstStyle/>
        <a:p>
          <a:endParaRPr lang="pt-BR"/>
        </a:p>
      </dgm:t>
    </dgm:pt>
    <dgm:pt modelId="{17423941-3755-4651-94E4-857BB6A7A794}">
      <dgm:prSet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</a:rPr>
            <a:t>MODULO IV – 2023/2</a:t>
          </a:r>
          <a:r>
            <a:rPr lang="pt-BR" sz="5800" dirty="0">
              <a:solidFill>
                <a:schemeClr val="tx1"/>
              </a:solidFill>
            </a:rPr>
            <a:t> </a:t>
          </a:r>
        </a:p>
      </dgm:t>
    </dgm:pt>
    <dgm:pt modelId="{AD84DB34-1417-4203-94D7-76DB436CFFB3}" type="parTrans" cxnId="{76022FBB-71CE-4975-ADC3-0811AF6F54D1}">
      <dgm:prSet/>
      <dgm:spPr/>
      <dgm:t>
        <a:bodyPr/>
        <a:lstStyle/>
        <a:p>
          <a:endParaRPr lang="pt-BR"/>
        </a:p>
      </dgm:t>
    </dgm:pt>
    <dgm:pt modelId="{BC8E2653-E3DB-44F7-9297-0016F7CCEA84}" type="sibTrans" cxnId="{76022FBB-71CE-4975-ADC3-0811AF6F54D1}">
      <dgm:prSet/>
      <dgm:spPr/>
      <dgm:t>
        <a:bodyPr/>
        <a:lstStyle/>
        <a:p>
          <a:endParaRPr lang="pt-BR"/>
        </a:p>
      </dgm:t>
    </dgm:pt>
    <dgm:pt modelId="{847908E8-DF22-42BD-AC34-AD73A5B8FC34}">
      <dgm:prSet/>
      <dgm:spPr/>
    </dgm:pt>
    <dgm:pt modelId="{1B994A36-2B71-42C0-B1C1-F4D479489FFC}" type="parTrans" cxnId="{CFA46FC4-0029-4CC4-9623-12813222ACCC}">
      <dgm:prSet/>
      <dgm:spPr/>
      <dgm:t>
        <a:bodyPr/>
        <a:lstStyle/>
        <a:p>
          <a:endParaRPr lang="pt-BR"/>
        </a:p>
      </dgm:t>
    </dgm:pt>
    <dgm:pt modelId="{18D72804-9808-4154-A55E-E8AF0AA9BB19}" type="sibTrans" cxnId="{CFA46FC4-0029-4CC4-9623-12813222ACCC}">
      <dgm:prSet/>
      <dgm:spPr/>
      <dgm:t>
        <a:bodyPr/>
        <a:lstStyle/>
        <a:p>
          <a:endParaRPr lang="pt-BR"/>
        </a:p>
      </dgm:t>
    </dgm:pt>
    <dgm:pt modelId="{BCC773E6-EF75-4C33-9E3B-3CA75ECACB52}">
      <dgm:prSet/>
      <dgm:spPr/>
    </dgm:pt>
    <dgm:pt modelId="{C3B277A0-D04A-42F5-A615-231871AA365B}" type="parTrans" cxnId="{7F53F3C1-7F34-4868-B43D-6E95110C4B62}">
      <dgm:prSet/>
      <dgm:spPr/>
      <dgm:t>
        <a:bodyPr/>
        <a:lstStyle/>
        <a:p>
          <a:endParaRPr lang="pt-BR"/>
        </a:p>
      </dgm:t>
    </dgm:pt>
    <dgm:pt modelId="{B9ED5AF3-7413-40C5-BC81-7D6B79D2297E}" type="sibTrans" cxnId="{7F53F3C1-7F34-4868-B43D-6E95110C4B62}">
      <dgm:prSet/>
      <dgm:spPr/>
      <dgm:t>
        <a:bodyPr/>
        <a:lstStyle/>
        <a:p>
          <a:endParaRPr lang="pt-BR"/>
        </a:p>
      </dgm:t>
    </dgm:pt>
    <dgm:pt modelId="{7028734F-AF8A-495B-BDA6-BE4F1A263C06}">
      <dgm:prSet/>
      <dgm:spPr/>
    </dgm:pt>
    <dgm:pt modelId="{F50D61C1-DC53-4025-B48D-DFC9D9D3D2A3}" type="parTrans" cxnId="{AFBBFDD0-0EA7-41CC-9EBD-FFE011053434}">
      <dgm:prSet/>
      <dgm:spPr/>
      <dgm:t>
        <a:bodyPr/>
        <a:lstStyle/>
        <a:p>
          <a:endParaRPr lang="pt-BR"/>
        </a:p>
      </dgm:t>
    </dgm:pt>
    <dgm:pt modelId="{4832F6FC-F450-411C-9615-93FFBF2290BF}" type="sibTrans" cxnId="{AFBBFDD0-0EA7-41CC-9EBD-FFE011053434}">
      <dgm:prSet/>
      <dgm:spPr/>
      <dgm:t>
        <a:bodyPr/>
        <a:lstStyle/>
        <a:p>
          <a:endParaRPr lang="pt-BR"/>
        </a:p>
      </dgm:t>
    </dgm:pt>
    <dgm:pt modelId="{B0542B82-0F4C-4FA3-8E30-125DE20EEE25}">
      <dgm:prSet/>
      <dgm:spPr/>
    </dgm:pt>
    <dgm:pt modelId="{1E7FEC23-DBC0-4366-BC34-91429E34BD9C}" type="parTrans" cxnId="{39CA8636-29F8-4F37-8AFB-1529F2CDD056}">
      <dgm:prSet/>
      <dgm:spPr/>
      <dgm:t>
        <a:bodyPr/>
        <a:lstStyle/>
        <a:p>
          <a:endParaRPr lang="pt-BR"/>
        </a:p>
      </dgm:t>
    </dgm:pt>
    <dgm:pt modelId="{5B0F2F56-A7F8-45F9-8040-4642CB719FF8}" type="sibTrans" cxnId="{39CA8636-29F8-4F37-8AFB-1529F2CDD056}">
      <dgm:prSet/>
      <dgm:spPr/>
      <dgm:t>
        <a:bodyPr/>
        <a:lstStyle/>
        <a:p>
          <a:endParaRPr lang="pt-BR"/>
        </a:p>
      </dgm:t>
    </dgm:pt>
    <dgm:pt modelId="{0FBE88E8-0A54-4012-8A34-1014CFAD63C6}">
      <dgm:prSet/>
      <dgm:spPr/>
    </dgm:pt>
    <dgm:pt modelId="{B6EF8C9A-3B98-4E90-86B8-4A9036C303E6}" type="parTrans" cxnId="{1DE8768B-0C19-4F33-9D3D-A38F2D685EF5}">
      <dgm:prSet/>
      <dgm:spPr/>
      <dgm:t>
        <a:bodyPr/>
        <a:lstStyle/>
        <a:p>
          <a:endParaRPr lang="pt-BR"/>
        </a:p>
      </dgm:t>
    </dgm:pt>
    <dgm:pt modelId="{DC6C1BC6-D2C5-480A-B0FC-0949A570823E}" type="sibTrans" cxnId="{1DE8768B-0C19-4F33-9D3D-A38F2D685EF5}">
      <dgm:prSet/>
      <dgm:spPr/>
      <dgm:t>
        <a:bodyPr/>
        <a:lstStyle/>
        <a:p>
          <a:endParaRPr lang="pt-BR"/>
        </a:p>
      </dgm:t>
    </dgm:pt>
    <dgm:pt modelId="{D3E04E38-E053-4287-990E-B447F7AB5F2A}">
      <dgm:prSet/>
      <dgm:spPr/>
    </dgm:pt>
    <dgm:pt modelId="{F3B86253-D1DF-4424-A316-92B3ABE71C04}" type="parTrans" cxnId="{310CF912-1A6C-48FA-9B03-FAB655042354}">
      <dgm:prSet/>
      <dgm:spPr/>
      <dgm:t>
        <a:bodyPr/>
        <a:lstStyle/>
        <a:p>
          <a:endParaRPr lang="pt-BR"/>
        </a:p>
      </dgm:t>
    </dgm:pt>
    <dgm:pt modelId="{ABE89653-C90B-424F-9A2F-3C58C9464B67}" type="sibTrans" cxnId="{310CF912-1A6C-48FA-9B03-FAB655042354}">
      <dgm:prSet/>
      <dgm:spPr/>
      <dgm:t>
        <a:bodyPr/>
        <a:lstStyle/>
        <a:p>
          <a:endParaRPr lang="pt-BR"/>
        </a:p>
      </dgm:t>
    </dgm:pt>
    <dgm:pt modelId="{34E3812E-BFE3-4499-B855-FC3B31791060}">
      <dgm:prSet/>
      <dgm:spPr/>
    </dgm:pt>
    <dgm:pt modelId="{2A35FD88-4EFE-46B7-AFB4-F4EF6BF0B322}" type="parTrans" cxnId="{71A5C410-23A1-493B-BD53-869D3BC0EFC6}">
      <dgm:prSet/>
      <dgm:spPr/>
      <dgm:t>
        <a:bodyPr/>
        <a:lstStyle/>
        <a:p>
          <a:endParaRPr lang="pt-BR"/>
        </a:p>
      </dgm:t>
    </dgm:pt>
    <dgm:pt modelId="{5ECB46E6-BC72-4CE4-96F7-64A0BCDCBCE3}" type="sibTrans" cxnId="{71A5C410-23A1-493B-BD53-869D3BC0EFC6}">
      <dgm:prSet/>
      <dgm:spPr/>
      <dgm:t>
        <a:bodyPr/>
        <a:lstStyle/>
        <a:p>
          <a:endParaRPr lang="pt-BR"/>
        </a:p>
      </dgm:t>
    </dgm:pt>
    <dgm:pt modelId="{ACD29ECF-4518-4E68-A3C6-8197A3D2B35F}" type="pres">
      <dgm:prSet presAssocID="{1917E595-5FCA-4FB3-903A-0D6503021D0B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D28A69D-59DB-47FD-84F7-EDED9C3B4FA7}" type="pres">
      <dgm:prSet presAssocID="{1917E595-5FCA-4FB3-903A-0D6503021D0B}" presName="matrix" presStyleCnt="0"/>
      <dgm:spPr/>
    </dgm:pt>
    <dgm:pt modelId="{C461BAEE-DC07-4B93-A8E5-3EF1D8B6B9F2}" type="pres">
      <dgm:prSet presAssocID="{1917E595-5FCA-4FB3-903A-0D6503021D0B}" presName="tile1" presStyleLbl="node1" presStyleIdx="0" presStyleCnt="4"/>
      <dgm:spPr/>
    </dgm:pt>
    <dgm:pt modelId="{20C3E1A0-CD66-4610-BB52-9B7A187C726D}" type="pres">
      <dgm:prSet presAssocID="{1917E595-5FCA-4FB3-903A-0D6503021D0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8E86E4C-FAD8-42EA-AE87-BFC9C51EAA90}" type="pres">
      <dgm:prSet presAssocID="{1917E595-5FCA-4FB3-903A-0D6503021D0B}" presName="tile2" presStyleLbl="node1" presStyleIdx="1" presStyleCnt="4" custLinFactNeighborX="-206" custLinFactNeighborY="-806"/>
      <dgm:spPr/>
    </dgm:pt>
    <dgm:pt modelId="{DBA12A7B-0353-4D02-B3C6-AD9DA9F74A0D}" type="pres">
      <dgm:prSet presAssocID="{1917E595-5FCA-4FB3-903A-0D6503021D0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C8860DE-E496-4752-998C-654BCDF23727}" type="pres">
      <dgm:prSet presAssocID="{1917E595-5FCA-4FB3-903A-0D6503021D0B}" presName="tile3" presStyleLbl="node1" presStyleIdx="2" presStyleCnt="4"/>
      <dgm:spPr/>
    </dgm:pt>
    <dgm:pt modelId="{B57C7FE6-AE88-4075-B3F6-B5ED31CA16C5}" type="pres">
      <dgm:prSet presAssocID="{1917E595-5FCA-4FB3-903A-0D6503021D0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EA7541E-6695-468C-A52A-6A080C07F058}" type="pres">
      <dgm:prSet presAssocID="{1917E595-5FCA-4FB3-903A-0D6503021D0B}" presName="tile4" presStyleLbl="node1" presStyleIdx="3" presStyleCnt="4" custLinFactNeighborY="0"/>
      <dgm:spPr/>
    </dgm:pt>
    <dgm:pt modelId="{BF459382-81BB-4903-AA14-F48F85540673}" type="pres">
      <dgm:prSet presAssocID="{1917E595-5FCA-4FB3-903A-0D6503021D0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E769F76-4D29-4A77-8C85-9F1BF9637C12}" type="pres">
      <dgm:prSet presAssocID="{1917E595-5FCA-4FB3-903A-0D6503021D0B}" presName="centerTile" presStyleLbl="fgShp" presStyleIdx="0" presStyleCnt="1" custScaleX="72991" custScaleY="67501" custLinFactNeighborX="-8345" custLinFactNeighborY="23196">
        <dgm:presLayoutVars>
          <dgm:chMax val="0"/>
          <dgm:chPref val="0"/>
        </dgm:presLayoutVars>
      </dgm:prSet>
      <dgm:spPr/>
    </dgm:pt>
  </dgm:ptLst>
  <dgm:cxnLst>
    <dgm:cxn modelId="{6EC9B000-FE9E-4F6C-892C-8798D2DE00DB}" srcId="{C24B7081-CBAA-47D5-9B8C-6D30437E082B}" destId="{6947404B-900D-4BF2-9168-C0D0C0C2771A}" srcOrd="26" destOrd="0" parTransId="{72C0E849-8070-4001-8BDB-B7B4CC50F43B}" sibTransId="{8E160E24-4207-46C9-8AD1-370CCC91A01E}"/>
    <dgm:cxn modelId="{71A5C410-23A1-493B-BD53-869D3BC0EFC6}" srcId="{C24B7081-CBAA-47D5-9B8C-6D30437E082B}" destId="{34E3812E-BFE3-4499-B855-FC3B31791060}" srcOrd="10" destOrd="0" parTransId="{2A35FD88-4EFE-46B7-AFB4-F4EF6BF0B322}" sibTransId="{5ECB46E6-BC72-4CE4-96F7-64A0BCDCBCE3}"/>
    <dgm:cxn modelId="{310CF912-1A6C-48FA-9B03-FAB655042354}" srcId="{C24B7081-CBAA-47D5-9B8C-6D30437E082B}" destId="{D3E04E38-E053-4287-990E-B447F7AB5F2A}" srcOrd="9" destOrd="0" parTransId="{F3B86253-D1DF-4424-A316-92B3ABE71C04}" sibTransId="{ABE89653-C90B-424F-9A2F-3C58C9464B67}"/>
    <dgm:cxn modelId="{BBF12117-112E-4A10-B5DB-9881F136A926}" srcId="{C24B7081-CBAA-47D5-9B8C-6D30437E082B}" destId="{46FD23B1-83B5-468B-8106-68927E2BDAF1}" srcOrd="1" destOrd="0" parTransId="{D1F85DFE-9654-4D85-BF18-C086A6874834}" sibTransId="{BB47CEE8-5FD2-4C06-960D-72C1CE711128}"/>
    <dgm:cxn modelId="{39CA8636-29F8-4F37-8AFB-1529F2CDD056}" srcId="{C24B7081-CBAA-47D5-9B8C-6D30437E082B}" destId="{B0542B82-0F4C-4FA3-8E30-125DE20EEE25}" srcOrd="7" destOrd="0" parTransId="{1E7FEC23-DBC0-4366-BC34-91429E34BD9C}" sibTransId="{5B0F2F56-A7F8-45F9-8040-4642CB719FF8}"/>
    <dgm:cxn modelId="{69905E37-4079-46C0-A23A-63714C717E10}" type="presOf" srcId="{72EFC804-5469-4534-85B1-F995C3B382F2}" destId="{20C3E1A0-CD66-4610-BB52-9B7A187C726D}" srcOrd="1" destOrd="0" presId="urn:microsoft.com/office/officeart/2005/8/layout/matrix1"/>
    <dgm:cxn modelId="{663B6B3B-99C0-4F1E-B4B4-D938D08CCBCD}" srcId="{C24B7081-CBAA-47D5-9B8C-6D30437E082B}" destId="{7E1B1B1E-87BE-42BB-9DE3-1143574F0422}" srcOrd="24" destOrd="0" parTransId="{96547113-4C57-47B2-A22F-629245CB1CAA}" sibTransId="{32DFC0D2-991E-40BE-8142-451E1A5AE840}"/>
    <dgm:cxn modelId="{64DA155E-5993-49F4-9026-2B17094C496D}" type="presOf" srcId="{72EFC804-5469-4534-85B1-F995C3B382F2}" destId="{C461BAEE-DC07-4B93-A8E5-3EF1D8B6B9F2}" srcOrd="0" destOrd="0" presId="urn:microsoft.com/office/officeart/2005/8/layout/matrix1"/>
    <dgm:cxn modelId="{AA512441-CA1E-49D5-B5CF-DB8A9788BB69}" srcId="{C24B7081-CBAA-47D5-9B8C-6D30437E082B}" destId="{8830E854-44A7-46B3-AAD6-9C697CF7BD42}" srcOrd="17" destOrd="0" parTransId="{7B1839D0-CDC4-4049-9FFC-EA4A6B05241C}" sibTransId="{7DE9B954-D81F-440C-A5E9-E9B1C503A0DC}"/>
    <dgm:cxn modelId="{F78DA642-11DD-417A-B58C-A52B6D3F6245}" srcId="{C24B7081-CBAA-47D5-9B8C-6D30437E082B}" destId="{54B6F555-AB67-41AC-8348-A22EC06CE064}" srcOrd="25" destOrd="0" parTransId="{BBEA502B-78CA-40E3-B013-1017DCE5EC99}" sibTransId="{BDD64F8C-23B2-4859-9AD2-3AF51BB8E1D8}"/>
    <dgm:cxn modelId="{208C9344-45FB-44BD-AAB0-CD695F0FFD9F}" type="presOf" srcId="{1917E595-5FCA-4FB3-903A-0D6503021D0B}" destId="{ACD29ECF-4518-4E68-A3C6-8197A3D2B35F}" srcOrd="0" destOrd="0" presId="urn:microsoft.com/office/officeart/2005/8/layout/matrix1"/>
    <dgm:cxn modelId="{F3F7A964-4F27-4046-B359-1927B68338E5}" srcId="{C24B7081-CBAA-47D5-9B8C-6D30437E082B}" destId="{8051B39D-88B6-4E0E-9E43-E9680D82CE91}" srcOrd="19" destOrd="0" parTransId="{BA8EF99E-04A6-4B81-AE5F-0C943773D116}" sibTransId="{D1AB8D38-7C57-40F8-AEDB-864E93D34508}"/>
    <dgm:cxn modelId="{83D8DD4C-7C8A-43A5-8B45-021AF8A0B212}" type="presOf" srcId="{17423941-3755-4651-94E4-857BB6A7A794}" destId="{1EA7541E-6695-468C-A52A-6A080C07F058}" srcOrd="0" destOrd="0" presId="urn:microsoft.com/office/officeart/2005/8/layout/matrix1"/>
    <dgm:cxn modelId="{D981006E-150C-4685-AE5F-A718FE2EFD54}" srcId="{C24B7081-CBAA-47D5-9B8C-6D30437E082B}" destId="{AE687652-6DF3-4F49-A085-EADEBFBF41BC}" srcOrd="23" destOrd="0" parTransId="{E9F65611-351C-43DD-B102-246FB09F7C1C}" sibTransId="{D25C5173-0A26-43C9-BB21-75E3DF17D0D7}"/>
    <dgm:cxn modelId="{43580473-207A-4FC8-8341-C124B729A79F}" type="presOf" srcId="{17423941-3755-4651-94E4-857BB6A7A794}" destId="{BF459382-81BB-4903-AA14-F48F85540673}" srcOrd="1" destOrd="0" presId="urn:microsoft.com/office/officeart/2005/8/layout/matrix1"/>
    <dgm:cxn modelId="{7E39AF74-19E0-4255-9E93-D81A73DD1093}" type="presOf" srcId="{46FD23B1-83B5-468B-8106-68927E2BDAF1}" destId="{DBA12A7B-0353-4D02-B3C6-AD9DA9F74A0D}" srcOrd="1" destOrd="0" presId="urn:microsoft.com/office/officeart/2005/8/layout/matrix1"/>
    <dgm:cxn modelId="{B38CE775-9376-4A2C-B545-C649A5DF3013}" srcId="{C24B7081-CBAA-47D5-9B8C-6D30437E082B}" destId="{3E112310-1B3B-4FAC-BDF3-544E7734625D}" srcOrd="22" destOrd="0" parTransId="{A54B7626-A074-4614-BF51-E1BF762DBF84}" sibTransId="{F2F7E779-B7CB-4EBA-912F-4282D80646AF}"/>
    <dgm:cxn modelId="{57A8517D-C2CD-408F-A32A-75520A3AE543}" srcId="{1917E595-5FCA-4FB3-903A-0D6503021D0B}" destId="{C24B7081-CBAA-47D5-9B8C-6D30437E082B}" srcOrd="0" destOrd="0" parTransId="{6DCE7877-E486-4678-AEF1-B3A612697574}" sibTransId="{C7C78F84-7BAB-46BB-B7AD-E53BAD1D19A6}"/>
    <dgm:cxn modelId="{8FECE981-F2D4-4439-B5A1-C882A6A78FCC}" srcId="{C24B7081-CBAA-47D5-9B8C-6D30437E082B}" destId="{E8BE4DCA-B6FA-4479-8D7C-583FE4F448AA}" srcOrd="16" destOrd="0" parTransId="{1BBCD002-EF55-4460-BC33-B238CCE3B675}" sibTransId="{BE4AB58D-64EA-4525-A8E9-9D435ED965A5}"/>
    <dgm:cxn modelId="{1DE8768B-0C19-4F33-9D3D-A38F2D685EF5}" srcId="{C24B7081-CBAA-47D5-9B8C-6D30437E082B}" destId="{0FBE88E8-0A54-4012-8A34-1014CFAD63C6}" srcOrd="8" destOrd="0" parTransId="{B6EF8C9A-3B98-4E90-86B8-4A9036C303E6}" sibTransId="{DC6C1BC6-D2C5-480A-B0FC-0949A570823E}"/>
    <dgm:cxn modelId="{A3EC63A8-BA4C-44CB-8A3D-1F36CB6EF725}" srcId="{C24B7081-CBAA-47D5-9B8C-6D30437E082B}" destId="{945AB9BE-C7F4-4D7D-A0F6-43FE8E1A13DA}" srcOrd="20" destOrd="0" parTransId="{8BE15A09-0606-445F-9F7D-D5E2F99C415E}" sibTransId="{3F70B411-1451-4455-A355-243B2C8E511A}"/>
    <dgm:cxn modelId="{763779B2-8FF3-4D8C-A3CF-5B1BB260EB12}" srcId="{C24B7081-CBAA-47D5-9B8C-6D30437E082B}" destId="{D43E647D-CE13-4671-8A06-EE9FA55FE651}" srcOrd="12" destOrd="0" parTransId="{E2BB356F-F357-4EC5-A205-F026AB55CD74}" sibTransId="{C19D26F8-3C9A-4167-8452-62B72293439A}"/>
    <dgm:cxn modelId="{D4DDFEB2-A647-4340-BF21-2F6A9E36DDD1}" type="presOf" srcId="{CF53A142-6045-4A75-9BB0-1AF39320B351}" destId="{AC8860DE-E496-4752-998C-654BCDF23727}" srcOrd="0" destOrd="0" presId="urn:microsoft.com/office/officeart/2005/8/layout/matrix1"/>
    <dgm:cxn modelId="{C74A05B9-A4BF-4EBA-96C3-176B230F39B9}" srcId="{C24B7081-CBAA-47D5-9B8C-6D30437E082B}" destId="{8B3A8EA6-B6AD-4D6C-9267-549490D5A7AB}" srcOrd="11" destOrd="0" parTransId="{2B99323D-2D71-4BC9-BF8A-F3C200A620CF}" sibTransId="{04101A8D-F24A-4DEC-A358-AC268385C691}"/>
    <dgm:cxn modelId="{76022FBB-71CE-4975-ADC3-0811AF6F54D1}" srcId="{C24B7081-CBAA-47D5-9B8C-6D30437E082B}" destId="{17423941-3755-4651-94E4-857BB6A7A794}" srcOrd="3" destOrd="0" parTransId="{AD84DB34-1417-4203-94D7-76DB436CFFB3}" sibTransId="{BC8E2653-E3DB-44F7-9297-0016F7CCEA84}"/>
    <dgm:cxn modelId="{3EA759BF-7FCE-470A-9FB6-03E45A416ABD}" type="presOf" srcId="{C24B7081-CBAA-47D5-9B8C-6D30437E082B}" destId="{FE769F76-4D29-4A77-8C85-9F1BF9637C12}" srcOrd="0" destOrd="0" presId="urn:microsoft.com/office/officeart/2005/8/layout/matrix1"/>
    <dgm:cxn modelId="{7F53F3C1-7F34-4868-B43D-6E95110C4B62}" srcId="{C24B7081-CBAA-47D5-9B8C-6D30437E082B}" destId="{BCC773E6-EF75-4C33-9E3B-3CA75ECACB52}" srcOrd="5" destOrd="0" parTransId="{C3B277A0-D04A-42F5-A615-231871AA365B}" sibTransId="{B9ED5AF3-7413-40C5-BC81-7D6B79D2297E}"/>
    <dgm:cxn modelId="{CFA46FC4-0029-4CC4-9623-12813222ACCC}" srcId="{C24B7081-CBAA-47D5-9B8C-6D30437E082B}" destId="{847908E8-DF22-42BD-AC34-AD73A5B8FC34}" srcOrd="4" destOrd="0" parTransId="{1B994A36-2B71-42C0-B1C1-F4D479489FFC}" sibTransId="{18D72804-9808-4154-A55E-E8AF0AA9BB19}"/>
    <dgm:cxn modelId="{96F030C6-B683-4564-A32B-FA4803D9EA49}" srcId="{C24B7081-CBAA-47D5-9B8C-6D30437E082B}" destId="{61D91737-EEAF-4313-858D-A4AC693AEEA4}" srcOrd="14" destOrd="0" parTransId="{8009FFBF-2520-4588-94BB-E4AD62CCF9B4}" sibTransId="{1D47095F-41A6-4A64-8422-9BBB8996E2B7}"/>
    <dgm:cxn modelId="{AE2355C8-03D7-41C3-8318-79CE0841FB84}" srcId="{C24B7081-CBAA-47D5-9B8C-6D30437E082B}" destId="{32295359-1152-4867-AE98-A8CE63DB5413}" srcOrd="21" destOrd="0" parTransId="{21C1D00F-25CB-471A-B8D7-C57B63E84474}" sibTransId="{DC868B30-20F2-4ADF-B442-D767AD869B93}"/>
    <dgm:cxn modelId="{8AB710CC-F4B6-4C01-8062-93A4EA7BCE35}" srcId="{C24B7081-CBAA-47D5-9B8C-6D30437E082B}" destId="{948502AE-BC02-4FC3-8016-5BB14DEEFDBC}" srcOrd="27" destOrd="0" parTransId="{76FC7038-4FC6-4BD1-BDE5-9FD9A14E1BD8}" sibTransId="{8AA2281F-BC97-49ED-BBFF-A851A44D331B}"/>
    <dgm:cxn modelId="{AFBBFDD0-0EA7-41CC-9EBD-FFE011053434}" srcId="{C24B7081-CBAA-47D5-9B8C-6D30437E082B}" destId="{7028734F-AF8A-495B-BDA6-BE4F1A263C06}" srcOrd="6" destOrd="0" parTransId="{F50D61C1-DC53-4025-B48D-DFC9D9D3D2A3}" sibTransId="{4832F6FC-F450-411C-9615-93FFBF2290BF}"/>
    <dgm:cxn modelId="{789023D2-9F81-447C-BBC3-11B684A3E4F0}" srcId="{C24B7081-CBAA-47D5-9B8C-6D30437E082B}" destId="{CF53A142-6045-4A75-9BB0-1AF39320B351}" srcOrd="2" destOrd="0" parTransId="{5E367271-A649-431A-9AFE-E1388738CE02}" sibTransId="{6D83F25E-DE5B-4297-9C8C-A4C4A6F265F0}"/>
    <dgm:cxn modelId="{DDB94CDC-CEEC-4866-9719-A75FD986AB14}" srcId="{C24B7081-CBAA-47D5-9B8C-6D30437E082B}" destId="{EAC82529-D1DB-4737-83C8-C4945F1D0C23}" srcOrd="13" destOrd="0" parTransId="{1FA60259-4228-4B08-8350-004F4ADB1806}" sibTransId="{6082A4BF-45C0-4C3B-BAF0-AB4E7FB3F2E4}"/>
    <dgm:cxn modelId="{9C3910DD-28A7-492B-BC91-53BBAFA644A2}" type="presOf" srcId="{CF53A142-6045-4A75-9BB0-1AF39320B351}" destId="{B57C7FE6-AE88-4075-B3F6-B5ED31CA16C5}" srcOrd="1" destOrd="0" presId="urn:microsoft.com/office/officeart/2005/8/layout/matrix1"/>
    <dgm:cxn modelId="{C89D2EE3-7EB6-4916-83CB-B750DB6D0D81}" srcId="{C24B7081-CBAA-47D5-9B8C-6D30437E082B}" destId="{109FBFA6-41DF-4B81-9DD8-3D2386AFB05F}" srcOrd="18" destOrd="0" parTransId="{D9599AC3-BBEF-45F0-B4BE-5017D992C0C8}" sibTransId="{55C099ED-C4A7-4376-BFB0-270722ECDE1F}"/>
    <dgm:cxn modelId="{733E3CEC-08A1-4642-8F41-EA84B0B5CD5F}" type="presOf" srcId="{46FD23B1-83B5-468B-8106-68927E2BDAF1}" destId="{98E86E4C-FAD8-42EA-AE87-BFC9C51EAA90}" srcOrd="0" destOrd="0" presId="urn:microsoft.com/office/officeart/2005/8/layout/matrix1"/>
    <dgm:cxn modelId="{E9D38CED-E28B-46CB-95B8-8E79733F34D9}" srcId="{C24B7081-CBAA-47D5-9B8C-6D30437E082B}" destId="{72EFC804-5469-4534-85B1-F995C3B382F2}" srcOrd="0" destOrd="0" parTransId="{FA1BE683-8CF3-44FF-A1E6-33F7BD9AE000}" sibTransId="{F4B30011-DC7E-4A29-A908-1D7A19942787}"/>
    <dgm:cxn modelId="{9F5FF5ED-7414-424E-B632-323C0F61A9C7}" srcId="{C24B7081-CBAA-47D5-9B8C-6D30437E082B}" destId="{EADE689B-E262-415E-B91D-2F7D3ACD504A}" srcOrd="15" destOrd="0" parTransId="{5770A8D5-23B6-4E7A-9B4B-3CCCF87BDD31}" sibTransId="{82E04E3B-EF96-47EB-9F87-CF058D6BA568}"/>
    <dgm:cxn modelId="{66B9DF17-DA99-4046-8179-75D4CE2F09A3}" type="presParOf" srcId="{ACD29ECF-4518-4E68-A3C6-8197A3D2B35F}" destId="{2D28A69D-59DB-47FD-84F7-EDED9C3B4FA7}" srcOrd="0" destOrd="0" presId="urn:microsoft.com/office/officeart/2005/8/layout/matrix1"/>
    <dgm:cxn modelId="{E0493ED8-7E22-4205-A991-8FCBB3CC2152}" type="presParOf" srcId="{2D28A69D-59DB-47FD-84F7-EDED9C3B4FA7}" destId="{C461BAEE-DC07-4B93-A8E5-3EF1D8B6B9F2}" srcOrd="0" destOrd="0" presId="urn:microsoft.com/office/officeart/2005/8/layout/matrix1"/>
    <dgm:cxn modelId="{C8F609FE-E452-495D-AFBD-3E5BBFA8AA41}" type="presParOf" srcId="{2D28A69D-59DB-47FD-84F7-EDED9C3B4FA7}" destId="{20C3E1A0-CD66-4610-BB52-9B7A187C726D}" srcOrd="1" destOrd="0" presId="urn:microsoft.com/office/officeart/2005/8/layout/matrix1"/>
    <dgm:cxn modelId="{5AFAA4AA-485D-41BF-A691-7FE268F079D5}" type="presParOf" srcId="{2D28A69D-59DB-47FD-84F7-EDED9C3B4FA7}" destId="{98E86E4C-FAD8-42EA-AE87-BFC9C51EAA90}" srcOrd="2" destOrd="0" presId="urn:microsoft.com/office/officeart/2005/8/layout/matrix1"/>
    <dgm:cxn modelId="{3C7FADB0-7A00-40CD-BA9A-EDC5BBD73C5D}" type="presParOf" srcId="{2D28A69D-59DB-47FD-84F7-EDED9C3B4FA7}" destId="{DBA12A7B-0353-4D02-B3C6-AD9DA9F74A0D}" srcOrd="3" destOrd="0" presId="urn:microsoft.com/office/officeart/2005/8/layout/matrix1"/>
    <dgm:cxn modelId="{6AC84066-0262-464B-B4A8-5C591EC620A8}" type="presParOf" srcId="{2D28A69D-59DB-47FD-84F7-EDED9C3B4FA7}" destId="{AC8860DE-E496-4752-998C-654BCDF23727}" srcOrd="4" destOrd="0" presId="urn:microsoft.com/office/officeart/2005/8/layout/matrix1"/>
    <dgm:cxn modelId="{A5F7D069-31CA-407D-876D-DAECA163E903}" type="presParOf" srcId="{2D28A69D-59DB-47FD-84F7-EDED9C3B4FA7}" destId="{B57C7FE6-AE88-4075-B3F6-B5ED31CA16C5}" srcOrd="5" destOrd="0" presId="urn:microsoft.com/office/officeart/2005/8/layout/matrix1"/>
    <dgm:cxn modelId="{D937F265-A188-4C93-8285-2721A2DA711B}" type="presParOf" srcId="{2D28A69D-59DB-47FD-84F7-EDED9C3B4FA7}" destId="{1EA7541E-6695-468C-A52A-6A080C07F058}" srcOrd="6" destOrd="0" presId="urn:microsoft.com/office/officeart/2005/8/layout/matrix1"/>
    <dgm:cxn modelId="{30C1E13D-10E8-40A6-927C-B25051F17681}" type="presParOf" srcId="{2D28A69D-59DB-47FD-84F7-EDED9C3B4FA7}" destId="{BF459382-81BB-4903-AA14-F48F85540673}" srcOrd="7" destOrd="0" presId="urn:microsoft.com/office/officeart/2005/8/layout/matrix1"/>
    <dgm:cxn modelId="{608C038F-C758-4013-8CFD-8F024B8829D3}" type="presParOf" srcId="{ACD29ECF-4518-4E68-A3C6-8197A3D2B35F}" destId="{FE769F76-4D29-4A77-8C85-9F1BF9637C1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18F66-22F0-4ED7-9624-FD25F82A7FC9}">
      <dsp:nvSpPr>
        <dsp:cNvPr id="0" name=""/>
        <dsp:cNvSpPr/>
      </dsp:nvSpPr>
      <dsp:spPr>
        <a:xfrm rot="5400000">
          <a:off x="5094213" y="1295"/>
          <a:ext cx="2242193" cy="22430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rPr>
            <a:t>Interação Dialógica</a:t>
          </a:r>
          <a:endParaRPr lang="pt-BR" sz="2000" b="1" kern="1200" dirty="0">
            <a:solidFill>
              <a:schemeClr val="tx1"/>
            </a:solidFill>
          </a:endParaRPr>
        </a:p>
      </dsp:txBody>
      <dsp:txXfrm rot="-5400000">
        <a:off x="5467629" y="375418"/>
        <a:ext cx="1495361" cy="1494795"/>
      </dsp:txXfrm>
    </dsp:sp>
    <dsp:sp modelId="{6664A0DA-4148-4CE7-8272-3286A8CB2231}">
      <dsp:nvSpPr>
        <dsp:cNvPr id="0" name=""/>
        <dsp:cNvSpPr/>
      </dsp:nvSpPr>
      <dsp:spPr>
        <a:xfrm>
          <a:off x="7249859" y="450158"/>
          <a:ext cx="2502288" cy="1345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78077-C041-4F47-9A12-59CA0DEB1804}">
      <dsp:nvSpPr>
        <dsp:cNvPr id="0" name=""/>
        <dsp:cNvSpPr/>
      </dsp:nvSpPr>
      <dsp:spPr>
        <a:xfrm rot="5400000">
          <a:off x="2809836" y="194525"/>
          <a:ext cx="2242193" cy="195070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3259563" y="398191"/>
        <a:ext cx="1342738" cy="1543377"/>
      </dsp:txXfrm>
    </dsp:sp>
    <dsp:sp modelId="{506A8A42-1998-45FF-A009-E81DBD1ED14C}">
      <dsp:nvSpPr>
        <dsp:cNvPr id="0" name=""/>
        <dsp:cNvSpPr/>
      </dsp:nvSpPr>
      <dsp:spPr>
        <a:xfrm rot="5400000">
          <a:off x="4071986" y="1859408"/>
          <a:ext cx="2242193" cy="22204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>
              <a:solidFill>
                <a:schemeClr val="accent2"/>
              </a:solidFill>
            </a:rPr>
            <a:t>AÇÃO DE EXTENSÃO</a:t>
          </a:r>
        </a:p>
      </dsp:txBody>
      <dsp:txXfrm rot="-5400000">
        <a:off x="4451132" y="2220437"/>
        <a:ext cx="1483900" cy="1498415"/>
      </dsp:txXfrm>
    </dsp:sp>
    <dsp:sp modelId="{52B2C3F7-0C7F-4C03-9FA4-ED9289CC7EEA}">
      <dsp:nvSpPr>
        <dsp:cNvPr id="0" name=""/>
        <dsp:cNvSpPr/>
      </dsp:nvSpPr>
      <dsp:spPr>
        <a:xfrm>
          <a:off x="1680249" y="2353332"/>
          <a:ext cx="2421569" cy="1345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78DFC-69E4-45E2-B784-05CBB9392D75}">
      <dsp:nvSpPr>
        <dsp:cNvPr id="0" name=""/>
        <dsp:cNvSpPr/>
      </dsp:nvSpPr>
      <dsp:spPr>
        <a:xfrm rot="5400000">
          <a:off x="6143560" y="2050636"/>
          <a:ext cx="2242193" cy="195070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50000"/>
            <a:hueOff val="-594204"/>
            <a:satOff val="0"/>
            <a:lumOff val="48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6593287" y="2254302"/>
        <a:ext cx="1342738" cy="1543377"/>
      </dsp:txXfrm>
    </dsp:sp>
    <dsp:sp modelId="{2E2C2E50-91A8-424F-BB86-EF35A9F45CF5}">
      <dsp:nvSpPr>
        <dsp:cNvPr id="0" name=""/>
        <dsp:cNvSpPr/>
      </dsp:nvSpPr>
      <dsp:spPr>
        <a:xfrm rot="5400000">
          <a:off x="5094213" y="3924237"/>
          <a:ext cx="2242193" cy="200985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  <a:latin typeface="+mn-lt"/>
              <a:ea typeface="Varela Round"/>
              <a:cs typeface="Varela Round"/>
              <a:sym typeface="Varela Round"/>
            </a:rPr>
            <a:t>Indissociabilidade: ensino – pesquisa e extensão</a:t>
          </a:r>
          <a:endParaRPr lang="pt-BR" sz="1800" b="1" kern="1200" dirty="0">
            <a:solidFill>
              <a:schemeClr val="tx1"/>
            </a:solidFill>
            <a:latin typeface="+mn-lt"/>
          </a:endParaRPr>
        </a:p>
      </dsp:txBody>
      <dsp:txXfrm rot="-5400000">
        <a:off x="5528002" y="4162405"/>
        <a:ext cx="1374614" cy="1533519"/>
      </dsp:txXfrm>
    </dsp:sp>
    <dsp:sp modelId="{149582F6-F808-4414-9A57-328149A1563A}">
      <dsp:nvSpPr>
        <dsp:cNvPr id="0" name=""/>
        <dsp:cNvSpPr/>
      </dsp:nvSpPr>
      <dsp:spPr>
        <a:xfrm>
          <a:off x="7249859" y="4256506"/>
          <a:ext cx="2502288" cy="1345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471BBD-D48E-4C5C-BCE6-FC8AD1C6DEC5}">
      <dsp:nvSpPr>
        <dsp:cNvPr id="0" name=""/>
        <dsp:cNvSpPr/>
      </dsp:nvSpPr>
      <dsp:spPr>
        <a:xfrm rot="5400000">
          <a:off x="2987448" y="3953810"/>
          <a:ext cx="2242193" cy="195070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3437175" y="4157476"/>
        <a:ext cx="1342738" cy="1543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1BAEE-DC07-4B93-A8E5-3EF1D8B6B9F2}">
      <dsp:nvSpPr>
        <dsp:cNvPr id="0" name=""/>
        <dsp:cNvSpPr/>
      </dsp:nvSpPr>
      <dsp:spPr>
        <a:xfrm rot="16200000">
          <a:off x="1431200" y="-1431200"/>
          <a:ext cx="2984946" cy="584734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  <a:latin typeface="+mn-lt"/>
            </a:rPr>
            <a:t>MODULO I 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latin typeface="+mn-lt"/>
            </a:rPr>
            <a:t>Matemática Aplicada à Saúde 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Psicologia e Bioética 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Farmacologia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Biossegurança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Anatomia e Fisiologia Humana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Fundamentos de Enfermagem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Projeto Integrador Interdisciplinar I</a:t>
          </a:r>
          <a:endParaRPr lang="pt-BR" sz="1800" b="1" kern="1200" dirty="0">
            <a:solidFill>
              <a:schemeClr val="tx1"/>
            </a:solidFill>
            <a:latin typeface="+mn-lt"/>
          </a:endParaRPr>
        </a:p>
      </dsp:txBody>
      <dsp:txXfrm rot="5400000">
        <a:off x="-1" y="1"/>
        <a:ext cx="5847347" cy="2238709"/>
      </dsp:txXfrm>
    </dsp:sp>
    <dsp:sp modelId="{98E86E4C-FAD8-42EA-AE87-BFC9C51EAA90}">
      <dsp:nvSpPr>
        <dsp:cNvPr id="0" name=""/>
        <dsp:cNvSpPr/>
      </dsp:nvSpPr>
      <dsp:spPr>
        <a:xfrm>
          <a:off x="5835301" y="0"/>
          <a:ext cx="5847347" cy="2984946"/>
        </a:xfrm>
        <a:prstGeom prst="round1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</a:rPr>
            <a:t>MÓDULO II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</a:rPr>
            <a:t>Bioestatística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</a:rPr>
            <a:t>Microbiologia e Parasitologia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</a:rPr>
            <a:t>Nutrição e Dietética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</a:rPr>
            <a:t>Comunicação e Expressão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Gestão do Trabalho em Saúde </a:t>
          </a:r>
          <a:endParaRPr lang="pt-BR" sz="1600" kern="1200" dirty="0">
            <a:solidFill>
              <a:schemeClr val="tx1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Enfermagem em Clínica Médica</a:t>
          </a:r>
          <a:endParaRPr lang="pt-BR" sz="1600" kern="1200" dirty="0">
            <a:solidFill>
              <a:schemeClr val="tx1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Enfermagem em Saúde Mental</a:t>
          </a:r>
          <a:endParaRPr lang="pt-BR" sz="1600" kern="1200" dirty="0">
            <a:solidFill>
              <a:schemeClr val="tx1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Projeto Integrador Interdisciplinar II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5835301" y="0"/>
        <a:ext cx="5847347" cy="2238709"/>
      </dsp:txXfrm>
    </dsp:sp>
    <dsp:sp modelId="{AC8860DE-E496-4752-998C-654BCDF23727}">
      <dsp:nvSpPr>
        <dsp:cNvPr id="0" name=""/>
        <dsp:cNvSpPr/>
      </dsp:nvSpPr>
      <dsp:spPr>
        <a:xfrm rot="10800000">
          <a:off x="0" y="2984946"/>
          <a:ext cx="5847347" cy="2984946"/>
        </a:xfrm>
        <a:prstGeom prst="round1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kern="1200" dirty="0">
            <a:effectLst/>
            <a:latin typeface="Arial" panose="020B060402020202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sp:txBody>
      <dsp:txXfrm rot="10800000">
        <a:off x="0" y="3731182"/>
        <a:ext cx="5847347" cy="2238709"/>
      </dsp:txXfrm>
    </dsp:sp>
    <dsp:sp modelId="{1EA7541E-6695-468C-A52A-6A080C07F058}">
      <dsp:nvSpPr>
        <dsp:cNvPr id="0" name=""/>
        <dsp:cNvSpPr/>
      </dsp:nvSpPr>
      <dsp:spPr>
        <a:xfrm rot="5400000">
          <a:off x="7278548" y="1553745"/>
          <a:ext cx="2984946" cy="5847347"/>
        </a:xfrm>
        <a:prstGeom prst="round1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</a:rPr>
            <a:t>MODULO IV – 2023/2</a:t>
          </a:r>
          <a:r>
            <a:rPr lang="pt-BR" sz="5800" kern="1200" dirty="0">
              <a:solidFill>
                <a:schemeClr val="tx1"/>
              </a:solidFill>
            </a:rPr>
            <a:t> </a:t>
          </a:r>
        </a:p>
      </dsp:txBody>
      <dsp:txXfrm rot="-5400000">
        <a:off x="5847347" y="3731182"/>
        <a:ext cx="5847347" cy="2238709"/>
      </dsp:txXfrm>
    </dsp:sp>
    <dsp:sp modelId="{FE769F76-4D29-4A77-8C85-9F1BF9637C12}">
      <dsp:nvSpPr>
        <dsp:cNvPr id="0" name=""/>
        <dsp:cNvSpPr/>
      </dsp:nvSpPr>
      <dsp:spPr>
        <a:xfrm>
          <a:off x="4274159" y="2827422"/>
          <a:ext cx="2560822" cy="1007434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accent1">
                  <a:lumMod val="75000"/>
                </a:schemeClr>
              </a:solidFill>
            </a:rPr>
            <a:t>MATRIZ CURRICULAR TÉCNICO ENFERMAGEM</a:t>
          </a:r>
        </a:p>
      </dsp:txBody>
      <dsp:txXfrm>
        <a:off x="4323338" y="2876601"/>
        <a:ext cx="2462464" cy="909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F1308-6512-40FF-8E16-FB7733837E1B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BA879-6369-4C6F-A9B4-7C3F4A82C1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01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2052252e_1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d2052252e_15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94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98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94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 type="title">
  <p:cSld name="Title yellow">
    <p:bg>
      <p:bgPr>
        <a:solidFill>
          <a:schemeClr val="accen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74200" y="2655751"/>
            <a:ext cx="7843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7733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7733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7733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7733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7733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7733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7733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7733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7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5797435" y="6302335"/>
            <a:ext cx="731600" cy="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pt-BR" smtClean="0"/>
              <a:pPr algn="ct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911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872800" y="2882400"/>
            <a:ext cx="8446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SzPts val="3000"/>
              <a:buFont typeface="Shadows Into Light"/>
              <a:buChar char="▧"/>
              <a:defRPr sz="4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4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4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4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4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4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4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4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4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4791200" y="1448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128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5471547" y="1571229"/>
            <a:ext cx="1314780" cy="1159079"/>
          </a:xfrm>
          <a:custGeom>
            <a:avLst/>
            <a:gdLst/>
            <a:ahLst/>
            <a:cxnLst/>
            <a:rect l="l" t="t" r="r" b="b"/>
            <a:pathLst>
              <a:path w="59251" h="52447" extrusionOk="0">
                <a:moveTo>
                  <a:pt x="31417" y="954"/>
                </a:moveTo>
                <a:cubicBezTo>
                  <a:pt x="25372" y="537"/>
                  <a:pt x="17283" y="-1744"/>
                  <a:pt x="13340" y="2856"/>
                </a:cubicBezTo>
                <a:cubicBezTo>
                  <a:pt x="3771" y="14019"/>
                  <a:pt x="374" y="37628"/>
                  <a:pt x="11755" y="46938"/>
                </a:cubicBezTo>
                <a:cubicBezTo>
                  <a:pt x="19208" y="53034"/>
                  <a:pt x="30839" y="53180"/>
                  <a:pt x="40297" y="51378"/>
                </a:cubicBezTo>
                <a:cubicBezTo>
                  <a:pt x="46481" y="50200"/>
                  <a:pt x="49934" y="42779"/>
                  <a:pt x="52665" y="37107"/>
                </a:cubicBezTo>
                <a:cubicBezTo>
                  <a:pt x="55247" y="31745"/>
                  <a:pt x="60979" y="25793"/>
                  <a:pt x="58690" y="20299"/>
                </a:cubicBezTo>
                <a:cubicBezTo>
                  <a:pt x="57279" y="16912"/>
                  <a:pt x="53473" y="15077"/>
                  <a:pt x="50445" y="13005"/>
                </a:cubicBezTo>
                <a:cubicBezTo>
                  <a:pt x="41918" y="7171"/>
                  <a:pt x="31006" y="-916"/>
                  <a:pt x="21269" y="2539"/>
                </a:cubicBezTo>
                <a:cubicBezTo>
                  <a:pt x="13737" y="5212"/>
                  <a:pt x="5208" y="9706"/>
                  <a:pt x="2241" y="17127"/>
                </a:cubicBezTo>
                <a:cubicBezTo>
                  <a:pt x="-1025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Google Shape;21;p4"/>
          <p:cNvSpPr/>
          <p:nvPr/>
        </p:nvSpPr>
        <p:spPr>
          <a:xfrm>
            <a:off x="5395234" y="1485133"/>
            <a:ext cx="1401453" cy="1302552"/>
          </a:xfrm>
          <a:custGeom>
            <a:avLst/>
            <a:gdLst/>
            <a:ahLst/>
            <a:cxnLst/>
            <a:rect l="l" t="t" r="r" b="b"/>
            <a:pathLst>
              <a:path w="63157" h="58939" extrusionOk="0">
                <a:moveTo>
                  <a:pt x="20826" y="0"/>
                </a:moveTo>
                <a:cubicBezTo>
                  <a:pt x="13566" y="0"/>
                  <a:pt x="6296" y="7516"/>
                  <a:pt x="4652" y="14588"/>
                </a:cubicBezTo>
                <a:cubicBezTo>
                  <a:pt x="2364" y="24428"/>
                  <a:pt x="5707" y="35897"/>
                  <a:pt x="11629" y="44082"/>
                </a:cubicBezTo>
                <a:cubicBezTo>
                  <a:pt x="17782" y="52587"/>
                  <a:pt x="29173" y="60332"/>
                  <a:pt x="39537" y="58670"/>
                </a:cubicBezTo>
                <a:cubicBezTo>
                  <a:pt x="49203" y="57120"/>
                  <a:pt x="49748" y="56659"/>
                  <a:pt x="57296" y="50424"/>
                </a:cubicBezTo>
                <a:cubicBezTo>
                  <a:pt x="62556" y="46079"/>
                  <a:pt x="64679" y="36600"/>
                  <a:pt x="61736" y="30445"/>
                </a:cubicBezTo>
                <a:cubicBezTo>
                  <a:pt x="58298" y="23257"/>
                  <a:pt x="56273" y="24644"/>
                  <a:pt x="50954" y="18711"/>
                </a:cubicBezTo>
                <a:cubicBezTo>
                  <a:pt x="47260" y="14591"/>
                  <a:pt x="44103" y="9185"/>
                  <a:pt x="38903" y="7294"/>
                </a:cubicBezTo>
                <a:cubicBezTo>
                  <a:pt x="33439" y="5307"/>
                  <a:pt x="26891" y="5218"/>
                  <a:pt x="21460" y="7294"/>
                </a:cubicBezTo>
                <a:cubicBezTo>
                  <a:pt x="9149" y="12001"/>
                  <a:pt x="-3826" y="29029"/>
                  <a:pt x="1164" y="41228"/>
                </a:cubicBezTo>
                <a:cubicBezTo>
                  <a:pt x="8128" y="58254"/>
                  <a:pt x="49341" y="57602"/>
                  <a:pt x="56345" y="40593"/>
                </a:cubicBezTo>
                <a:cubicBezTo>
                  <a:pt x="58882" y="34432"/>
                  <a:pt x="60567" y="26229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70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97435" y="6302335"/>
            <a:ext cx="731600" cy="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algn="ctr"/>
            <a:fld id="{00000000-1234-1234-1234-123412341234}" type="slidenum">
              <a:rPr lang="pt-BR" smtClean="0"/>
              <a:pPr algn="ct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40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1479967" y="1831451"/>
            <a:ext cx="4355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▧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6554067" y="1831451"/>
            <a:ext cx="4207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▧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Google Shape;34;p6"/>
          <p:cNvSpPr/>
          <p:nvPr/>
        </p:nvSpPr>
        <p:spPr>
          <a:xfrm>
            <a:off x="4091000" y="1577725"/>
            <a:ext cx="4302467" cy="15875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97435" y="6302335"/>
            <a:ext cx="731600" cy="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pt-BR" smtClean="0"/>
              <a:pPr algn="ct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248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57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17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668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5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69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45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091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58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5E2D6-A9CF-4F7F-8BF3-47171B02D05E}" type="datetimeFigureOut">
              <a:rPr lang="pt-BR" smtClean="0"/>
              <a:t>10/02/2023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4CB0C-6376-4BB1-9CA4-E0B2A58C93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56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KRtRvMvTEI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oPZSOvitXjE&amp;list=PLd9Tud4cuVzTGfS8oElbJNoNdmiM8meS2&amp;index=34&amp;t=0s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1603717" y="2552730"/>
            <a:ext cx="8745087" cy="203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pt-BR" sz="48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Ações de Extensão curricular como</a:t>
            </a:r>
            <a:br>
              <a:rPr lang="pt-BR" sz="48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48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princípios educativos na Educação Profissional - EP</a:t>
            </a:r>
          </a:p>
        </p:txBody>
      </p:sp>
      <p:sp>
        <p:nvSpPr>
          <p:cNvPr id="59" name="Google Shape;59;p11"/>
          <p:cNvSpPr/>
          <p:nvPr/>
        </p:nvSpPr>
        <p:spPr>
          <a:xfrm rot="-3774511">
            <a:off x="3451034" y="1384089"/>
            <a:ext cx="421929" cy="1511975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60" name="Google Shape;60;p11"/>
          <p:cNvSpPr/>
          <p:nvPr/>
        </p:nvSpPr>
        <p:spPr>
          <a:xfrm>
            <a:off x="3329034" y="4550826"/>
            <a:ext cx="4204500" cy="34500"/>
          </a:xfrm>
          <a:custGeom>
            <a:avLst/>
            <a:gdLst/>
            <a:ahLst/>
            <a:cxnLst/>
            <a:rect l="l" t="t" r="r" b="b"/>
            <a:pathLst>
              <a:path w="126135" h="1380" extrusionOk="0">
                <a:moveTo>
                  <a:pt x="0" y="973"/>
                </a:moveTo>
                <a:cubicBezTo>
                  <a:pt x="29075" y="973"/>
                  <a:pt x="58158" y="273"/>
                  <a:pt x="87224" y="973"/>
                </a:cubicBezTo>
                <a:cubicBezTo>
                  <a:pt x="100195" y="1285"/>
                  <a:pt x="113312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Google Shape;61;p11"/>
          <p:cNvSpPr/>
          <p:nvPr/>
        </p:nvSpPr>
        <p:spPr>
          <a:xfrm>
            <a:off x="3231734" y="4598578"/>
            <a:ext cx="4236933" cy="41425"/>
          </a:xfrm>
          <a:custGeom>
            <a:avLst/>
            <a:gdLst/>
            <a:ahLst/>
            <a:cxnLst/>
            <a:rect l="l" t="t" r="r" b="b"/>
            <a:pathLst>
              <a:path w="127108" h="1657" extrusionOk="0">
                <a:moveTo>
                  <a:pt x="0" y="1657"/>
                </a:moveTo>
                <a:cubicBezTo>
                  <a:pt x="42250" y="-1532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62" name="Google Shape;62;p11"/>
          <p:cNvCxnSpPr/>
          <p:nvPr/>
        </p:nvCxnSpPr>
        <p:spPr>
          <a:xfrm rot="10800000" flipH="1">
            <a:off x="5236684" y="2011600"/>
            <a:ext cx="389200" cy="542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stealth" w="med" len="med"/>
            <a:tailEnd type="none" w="med" len="med"/>
          </a:ln>
        </p:spPr>
      </p:cxnSp>
      <p:sp>
        <p:nvSpPr>
          <p:cNvPr id="63" name="Google Shape;63;p11"/>
          <p:cNvSpPr/>
          <p:nvPr/>
        </p:nvSpPr>
        <p:spPr>
          <a:xfrm>
            <a:off x="6752600" y="2448201"/>
            <a:ext cx="1645089" cy="1025100"/>
          </a:xfrm>
          <a:custGeom>
            <a:avLst/>
            <a:gdLst/>
            <a:ahLst/>
            <a:cxnLst/>
            <a:rect l="l" t="t" r="r" b="b"/>
            <a:pathLst>
              <a:path w="53808" h="41004" extrusionOk="0">
                <a:moveTo>
                  <a:pt x="33350" y="2267"/>
                </a:moveTo>
                <a:cubicBezTo>
                  <a:pt x="29864" y="1271"/>
                  <a:pt x="26130" y="-694"/>
                  <a:pt x="22650" y="321"/>
                </a:cubicBezTo>
                <a:cubicBezTo>
                  <a:pt x="10877" y="3755"/>
                  <a:pt x="-4823" y="20013"/>
                  <a:pt x="1573" y="30477"/>
                </a:cubicBezTo>
                <a:cubicBezTo>
                  <a:pt x="7822" y="40701"/>
                  <a:pt x="25332" y="42678"/>
                  <a:pt x="36593" y="38583"/>
                </a:cubicBezTo>
                <a:cubicBezTo>
                  <a:pt x="46488" y="34985"/>
                  <a:pt x="56460" y="21659"/>
                  <a:pt x="53130" y="11670"/>
                </a:cubicBezTo>
                <a:cubicBezTo>
                  <a:pt x="49952" y="2137"/>
                  <a:pt x="34186" y="-1056"/>
                  <a:pt x="24595" y="1943"/>
                </a:cubicBezTo>
                <a:cubicBezTo>
                  <a:pt x="14087" y="5228"/>
                  <a:pt x="2158" y="13742"/>
                  <a:pt x="600" y="24641"/>
                </a:cubicBezTo>
                <a:cubicBezTo>
                  <a:pt x="-77" y="29379"/>
                  <a:pt x="2605" y="35237"/>
                  <a:pt x="6761" y="37611"/>
                </a:cubicBezTo>
                <a:cubicBezTo>
                  <a:pt x="15326" y="42505"/>
                  <a:pt x="29293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68428A-02E7-DBEA-45E7-EC990F5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68" y="5351946"/>
            <a:ext cx="2914917" cy="14005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1437835" y="54747"/>
            <a:ext cx="9450800" cy="9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4267" b="1" dirty="0">
                <a:solidFill>
                  <a:schemeClr val="accent2"/>
                </a:solidFill>
              </a:rPr>
              <a:t>ATIVIDADES INTEGRADAS DE EXTENSÃO </a:t>
            </a:r>
            <a:endParaRPr sz="4267" b="1" dirty="0">
              <a:solidFill>
                <a:schemeClr val="accent2"/>
              </a:solidFill>
            </a:endParaRPr>
          </a:p>
        </p:txBody>
      </p:sp>
      <p:sp>
        <p:nvSpPr>
          <p:cNvPr id="156" name="Google Shape;156;p23"/>
          <p:cNvSpPr txBox="1">
            <a:spLocks noGrp="1"/>
          </p:cNvSpPr>
          <p:nvPr>
            <p:ph type="sldNum" idx="12"/>
          </p:nvPr>
        </p:nvSpPr>
        <p:spPr>
          <a:xfrm>
            <a:off x="5797435" y="6383553"/>
            <a:ext cx="731600" cy="39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fld id="{00000000-1234-1234-1234-123412341234}" type="slidenum">
              <a:rPr lang="en" sz="1733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pPr algn="ctr"/>
              <a:t>10</a:t>
            </a:fld>
            <a:endParaRPr sz="1733">
              <a:solidFill>
                <a:schemeClr val="dk2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6B1909A-6820-69F7-16EE-3B3C7A51C0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4312529"/>
              </p:ext>
            </p:extLst>
          </p:nvPr>
        </p:nvGraphicFramePr>
        <p:xfrm>
          <a:off x="344774" y="809469"/>
          <a:ext cx="11432397" cy="6051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96B429A9-0198-3DA7-B212-257B61BD1EEB}"/>
              </a:ext>
            </a:extLst>
          </p:cNvPr>
          <p:cNvSpPr txBox="1"/>
          <p:nvPr/>
        </p:nvSpPr>
        <p:spPr>
          <a:xfrm>
            <a:off x="6803751" y="3365292"/>
            <a:ext cx="1680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Interdisciplinaridade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DDF3A7-B980-8234-1D2B-BC31213EA82F}"/>
              </a:ext>
            </a:extLst>
          </p:cNvPr>
          <p:cNvSpPr txBox="1"/>
          <p:nvPr/>
        </p:nvSpPr>
        <p:spPr>
          <a:xfrm>
            <a:off x="3796641" y="5183224"/>
            <a:ext cx="1441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Varela Round"/>
                <a:ea typeface="Varela Round"/>
                <a:cs typeface="Varela Round"/>
                <a:sym typeface="Varela Round"/>
              </a:rPr>
              <a:t>Impacto e transformação Social </a:t>
            </a:r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ECB627-FD0C-09E6-E6AE-5CE19633BB47}"/>
              </a:ext>
            </a:extLst>
          </p:cNvPr>
          <p:cNvSpPr txBox="1"/>
          <p:nvPr/>
        </p:nvSpPr>
        <p:spPr>
          <a:xfrm>
            <a:off x="3346046" y="1443742"/>
            <a:ext cx="2012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latin typeface="Varela Round"/>
                <a:ea typeface="Varela Round"/>
                <a:cs typeface="Varela Round"/>
                <a:sym typeface="Varela Round"/>
              </a:rPr>
              <a:t>Impacto na formação do estudante </a:t>
            </a:r>
          </a:p>
          <a:p>
            <a:endParaRPr lang="pt-BR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39A9A94-86DC-09F7-672E-4A4F47AD8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6431"/>
              </p:ext>
            </p:extLst>
          </p:nvPr>
        </p:nvGraphicFramePr>
        <p:xfrm>
          <a:off x="360947" y="264695"/>
          <a:ext cx="11694695" cy="596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59CA77C-76FB-6331-6D67-93591264DF9A}"/>
              </a:ext>
            </a:extLst>
          </p:cNvPr>
          <p:cNvSpPr txBox="1"/>
          <p:nvPr/>
        </p:nvSpPr>
        <p:spPr>
          <a:xfrm>
            <a:off x="1619136" y="3825109"/>
            <a:ext cx="289778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pt-BR" dirty="0">
              <a:solidFill>
                <a:schemeClr val="tx1"/>
              </a:solidFill>
            </a:endParaRPr>
          </a:p>
          <a:p>
            <a:pPr lvl="0" algn="ctr"/>
            <a:r>
              <a:rPr lang="pt-BR" sz="2000" b="1" dirty="0">
                <a:solidFill>
                  <a:schemeClr val="tx1"/>
                </a:solidFill>
              </a:rPr>
              <a:t>MÓDULO III</a:t>
            </a:r>
          </a:p>
          <a:p>
            <a:pPr algn="ctr"/>
            <a:r>
              <a:rPr lang="pt-BR" sz="2000" dirty="0"/>
              <a:t>Enf. Cirúrgica </a:t>
            </a:r>
          </a:p>
          <a:p>
            <a:pPr algn="ctr"/>
            <a:r>
              <a:rPr lang="pt-BR" sz="2000" dirty="0"/>
              <a:t>Enf. </a:t>
            </a:r>
            <a:r>
              <a:rPr lang="pt-BR" sz="2000" dirty="0" err="1"/>
              <a:t>Obstetrica</a:t>
            </a:r>
            <a:r>
              <a:rPr lang="pt-BR" sz="2000" dirty="0"/>
              <a:t> e Neonatal</a:t>
            </a:r>
          </a:p>
          <a:p>
            <a:pPr algn="ctr"/>
            <a:r>
              <a:rPr lang="pt-BR" sz="2000" dirty="0" err="1"/>
              <a:t>Enf.Pediatrica</a:t>
            </a:r>
            <a:endParaRPr lang="pt-BR" sz="2000" dirty="0"/>
          </a:p>
          <a:p>
            <a:pPr algn="ctr"/>
            <a:r>
              <a:rPr lang="pt-BR" sz="2000" dirty="0"/>
              <a:t>Saúde coletiva</a:t>
            </a:r>
          </a:p>
          <a:p>
            <a:pPr algn="ctr"/>
            <a:r>
              <a:rPr lang="pt-BR" sz="2000" b="1" dirty="0" err="1"/>
              <a:t>Proj</a:t>
            </a:r>
            <a:r>
              <a:rPr lang="pt-BR" sz="2000" b="1" dirty="0"/>
              <a:t>. Integrador Int. III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5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3" y="613238"/>
            <a:ext cx="10196944" cy="588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09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790" y="284049"/>
            <a:ext cx="10266217" cy="58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0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64" y="655166"/>
            <a:ext cx="10584872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22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854" y="897628"/>
            <a:ext cx="10363200" cy="53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73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327" y="845128"/>
            <a:ext cx="11191064" cy="488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2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666" y="789709"/>
            <a:ext cx="11151832" cy="486547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B5E3D28-E913-4F88-87B2-4BB27456F194}"/>
              </a:ext>
            </a:extLst>
          </p:cNvPr>
          <p:cNvSpPr txBox="1"/>
          <p:nvPr/>
        </p:nvSpPr>
        <p:spPr>
          <a:xfrm>
            <a:off x="6988125" y="616689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https://www.youtube.com/watch?v=pKRtRvMvTEI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339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4B02673-C408-4559-BBB2-1988873C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6" y="109350"/>
            <a:ext cx="10452296" cy="663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48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3F97C01-E036-4C5F-B912-A1C7CC6A9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6" y="1825503"/>
            <a:ext cx="11512287" cy="320699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7358719-CDFC-46FD-9607-ECDC91000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6120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atividades de extensão dos Cursos da Faculdade </a:t>
            </a:r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UGV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541376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hoosing Wisely: práticas comuns que a enfermagem deve questiona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Choosing Wisely: práticas comuns que a enfermagem deve questionar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C6A666-7E59-48CF-A9B9-784C9EDE0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85" y="923187"/>
            <a:ext cx="10536915" cy="58587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F6F282F-F74F-AEF4-C364-CCD5FECCA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7"/>
            <a:ext cx="2162175" cy="10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4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6F8F9-F49A-4DF6-BBF8-073D5DC7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9" y="100192"/>
            <a:ext cx="10866120" cy="1325563"/>
          </a:xfrm>
        </p:spPr>
        <p:txBody>
          <a:bodyPr>
            <a:normAutofit/>
          </a:bodyPr>
          <a:lstStyle/>
          <a:p>
            <a:r>
              <a:rPr lang="pt-BR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PROGRAMA</a:t>
            </a:r>
            <a:endParaRPr lang="pt-BR" sz="3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85C0DE8-45C0-494A-A05C-F1FF1CFAD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393" y="427531"/>
            <a:ext cx="8923607" cy="64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48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6F8F9-F49A-4DF6-BBF8-073D5DC7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9" y="-70338"/>
            <a:ext cx="10866120" cy="1325563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PRODUTO</a:t>
            </a:r>
            <a:endParaRPr lang="pt-BR"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584AF7-3A9E-454E-8F3A-0CA3E308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144" y="933743"/>
            <a:ext cx="9607957" cy="563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13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8A101A7-1662-48A0-B575-CF8D931FB5C5}"/>
              </a:ext>
            </a:extLst>
          </p:cNvPr>
          <p:cNvSpPr txBox="1"/>
          <p:nvPr/>
        </p:nvSpPr>
        <p:spPr>
          <a:xfrm>
            <a:off x="351692" y="333895"/>
            <a:ext cx="11605845" cy="497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atividades de extensão do Cursos  da Faculdade UGV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AC3ECD-E475-46F3-BB8B-AC79BBF8C19D}"/>
              </a:ext>
            </a:extLst>
          </p:cNvPr>
          <p:cNvSpPr txBox="1"/>
          <p:nvPr/>
        </p:nvSpPr>
        <p:spPr>
          <a:xfrm>
            <a:off x="377483" y="831788"/>
            <a:ext cx="11437033" cy="567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Projetos de extensão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atividades educacionais, assistenciais ou científicas desenvolvidas junto à comunidade, possuem prazo e planos de ação determinados.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conjunto de projetos de extensão.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Eventos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 caráter educativo, social ou científico dentre os quais se destacam: congressos, conferências, cursos, palestras,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prestação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seminários, oficinas, mesas redondas e semana da enfermagem.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Cursos de extensão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ações educacionais de caráter teórico e/ou prático que abordando temas da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Promoção / Prevenção da Saúde, qualidade de vida, autocuidado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as ações de competência da Enfermagem, atendo de forma individual e coletiva.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indent="270510" algn="just">
              <a:lnSpc>
                <a:spcPct val="150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modalidades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previstas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o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desenvolvimento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extensão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incluem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além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institucionais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eventualmente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de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natureza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governamental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atendam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políticas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municipais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estaduais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distrital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8280"/>
            <a:ext cx="10515600" cy="1325563"/>
          </a:xfrm>
        </p:spPr>
        <p:txBody>
          <a:bodyPr/>
          <a:lstStyle/>
          <a:p>
            <a:r>
              <a:rPr lang="pt-BR" dirty="0"/>
              <a:t>Vídeo: 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179448" y="993159"/>
            <a:ext cx="9157443" cy="1277273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rgbClr val="EEEEEE"/>
                </a:solidFill>
                <a:effectLst/>
                <a:latin typeface="YouTube Noto"/>
              </a:rPr>
              <a:t>0:08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rgbClr val="DDDDDD"/>
                </a:solidFill>
                <a:effectLst/>
                <a:latin typeface="YouTube Noto"/>
              </a:rPr>
              <a:t> / 3:16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rgbClr val="EEEEEE"/>
              </a:solidFill>
              <a:effectLst/>
              <a:latin typeface="YouTube N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ar(--ytd-video-primary-info-renderer-title-font-family, inherit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ar(--ytd-video-primary-info-renderer-title-font-family, inherit)"/>
              </a:rPr>
              <a:t>Em Ação | Projeto Autocuidado e Promoção a Saúde Mental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400" dirty="0">
              <a:solidFill>
                <a:srgbClr val="000000"/>
              </a:solidFill>
              <a:latin typeface="var(--ytd-video-primary-info-renderer-title-font-family, inherit)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pt-BR" sz="1400" dirty="0">
                <a:hlinkClick r:id="rId4"/>
              </a:rPr>
              <a:t>https://www.youtube.com/watch?v=oPZSOvitXjE&amp;list=PLd9Tud4cuVzTGfS8oElbJNoNdmiM8meS2&amp;index=34&amp;t=0s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ar(--ytd-video-primary-info-renderer-title-font-family, inherit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4440" y="1181132"/>
            <a:ext cx="9157442" cy="51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"/>
          <p:cNvSpPr/>
          <p:nvPr/>
        </p:nvSpPr>
        <p:spPr>
          <a:xfrm>
            <a:off x="1083367" y="719046"/>
            <a:ext cx="10895648" cy="5190447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6" name="Google Shape;316;p24"/>
          <p:cNvSpPr txBox="1">
            <a:spLocks noGrp="1"/>
          </p:cNvSpPr>
          <p:nvPr>
            <p:ph type="title" idx="4294967295"/>
          </p:nvPr>
        </p:nvSpPr>
        <p:spPr>
          <a:xfrm>
            <a:off x="648176" y="5350874"/>
            <a:ext cx="10895648" cy="1358404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b="1" dirty="0">
                <a:highlight>
                  <a:srgbClr val="FFFF00"/>
                </a:highlight>
                <a:latin typeface="+mn-lt"/>
              </a:rPr>
              <a:t>EDUCAR É  FORMAR PARA INTERVIR E TRANSFORMAR O MUNDO  - EP</a:t>
            </a:r>
            <a:br>
              <a:rPr lang="pt-BR" dirty="0">
                <a:highlight>
                  <a:srgbClr val="FFFF00"/>
                </a:highlight>
              </a:rPr>
            </a:br>
            <a:br>
              <a:rPr lang="pt-BR" dirty="0">
                <a:highlight>
                  <a:srgbClr val="FFFF00"/>
                </a:highlight>
              </a:rPr>
            </a:br>
            <a:r>
              <a:rPr lang="pt-BR" dirty="0"/>
              <a:t>OBRIGADA! </a:t>
            </a:r>
            <a:endParaRPr dirty="0"/>
          </a:p>
        </p:txBody>
      </p:sp>
      <p:sp>
        <p:nvSpPr>
          <p:cNvPr id="318" name="Google Shape;318;p24"/>
          <p:cNvSpPr txBox="1">
            <a:spLocks noGrp="1"/>
          </p:cNvSpPr>
          <p:nvPr>
            <p:ph type="sldNum" idx="12"/>
          </p:nvPr>
        </p:nvSpPr>
        <p:spPr>
          <a:xfrm>
            <a:off x="11591200" y="6333133"/>
            <a:ext cx="600800" cy="462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24</a:t>
            </a:fld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1964537" y="2163523"/>
            <a:ext cx="164011" cy="353693"/>
            <a:chOff x="1473403" y="1622642"/>
            <a:chExt cx="123008" cy="265270"/>
          </a:xfrm>
        </p:grpSpPr>
        <p:sp>
          <p:nvSpPr>
            <p:cNvPr id="321" name="Google Shape;321;p24"/>
            <p:cNvSpPr/>
            <p:nvPr/>
          </p:nvSpPr>
          <p:spPr>
            <a:xfrm>
              <a:off x="1489956" y="1622642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896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rgbClr val="0E0918">
                <a:alpha val="16760"/>
              </a:srgb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1473403" y="1635069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050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24"/>
          <p:cNvGrpSpPr/>
          <p:nvPr/>
        </p:nvGrpSpPr>
        <p:grpSpPr>
          <a:xfrm>
            <a:off x="4111804" y="4368690"/>
            <a:ext cx="164011" cy="353693"/>
            <a:chOff x="2931453" y="3124117"/>
            <a:chExt cx="123008" cy="265270"/>
          </a:xfrm>
        </p:grpSpPr>
        <p:sp>
          <p:nvSpPr>
            <p:cNvPr id="324" name="Google Shape;324;p24"/>
            <p:cNvSpPr/>
            <p:nvPr/>
          </p:nvSpPr>
          <p:spPr>
            <a:xfrm>
              <a:off x="2948006" y="3124117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896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rgbClr val="0E0918">
                <a:alpha val="16760"/>
              </a:srgb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2931453" y="3136544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050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24"/>
          <p:cNvGrpSpPr/>
          <p:nvPr/>
        </p:nvGrpSpPr>
        <p:grpSpPr>
          <a:xfrm>
            <a:off x="5572437" y="1891590"/>
            <a:ext cx="164011" cy="353693"/>
            <a:chOff x="3874528" y="1113892"/>
            <a:chExt cx="123008" cy="265270"/>
          </a:xfrm>
        </p:grpSpPr>
        <p:sp>
          <p:nvSpPr>
            <p:cNvPr id="327" name="Google Shape;327;p24"/>
            <p:cNvSpPr/>
            <p:nvPr/>
          </p:nvSpPr>
          <p:spPr>
            <a:xfrm>
              <a:off x="3891081" y="1113892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896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rgbClr val="0E0918">
                <a:alpha val="16760"/>
              </a:srgb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874528" y="1126319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050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24"/>
          <p:cNvGrpSpPr/>
          <p:nvPr/>
        </p:nvGrpSpPr>
        <p:grpSpPr>
          <a:xfrm>
            <a:off x="6545004" y="4722356"/>
            <a:ext cx="164011" cy="353693"/>
            <a:chOff x="4451553" y="3084567"/>
            <a:chExt cx="123008" cy="265270"/>
          </a:xfrm>
        </p:grpSpPr>
        <p:sp>
          <p:nvSpPr>
            <p:cNvPr id="330" name="Google Shape;330;p24"/>
            <p:cNvSpPr/>
            <p:nvPr/>
          </p:nvSpPr>
          <p:spPr>
            <a:xfrm>
              <a:off x="4468106" y="3084567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896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rgbClr val="0E0918">
                <a:alpha val="16760"/>
              </a:srgb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4451553" y="3096994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050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4"/>
          <p:cNvGrpSpPr/>
          <p:nvPr/>
        </p:nvGrpSpPr>
        <p:grpSpPr>
          <a:xfrm>
            <a:off x="9395437" y="2579256"/>
            <a:ext cx="164011" cy="353693"/>
            <a:chOff x="6436978" y="1324842"/>
            <a:chExt cx="123008" cy="265270"/>
          </a:xfrm>
        </p:grpSpPr>
        <p:sp>
          <p:nvSpPr>
            <p:cNvPr id="333" name="Google Shape;333;p24"/>
            <p:cNvSpPr/>
            <p:nvPr/>
          </p:nvSpPr>
          <p:spPr>
            <a:xfrm>
              <a:off x="6453531" y="1324842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896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rgbClr val="0E0918">
                <a:alpha val="16760"/>
              </a:srgb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6436978" y="1337269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050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4"/>
          <p:cNvGrpSpPr/>
          <p:nvPr/>
        </p:nvGrpSpPr>
        <p:grpSpPr>
          <a:xfrm>
            <a:off x="10268737" y="4792690"/>
            <a:ext cx="164011" cy="353693"/>
            <a:chOff x="6939553" y="2832517"/>
            <a:chExt cx="123008" cy="265270"/>
          </a:xfrm>
        </p:grpSpPr>
        <p:sp>
          <p:nvSpPr>
            <p:cNvPr id="336" name="Google Shape;336;p24"/>
            <p:cNvSpPr/>
            <p:nvPr/>
          </p:nvSpPr>
          <p:spPr>
            <a:xfrm>
              <a:off x="6956106" y="2832517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896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rgbClr val="0E0918">
                <a:alpha val="16760"/>
              </a:srgb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6939553" y="2844944"/>
              <a:ext cx="106454" cy="252843"/>
            </a:xfrm>
            <a:custGeom>
              <a:avLst/>
              <a:gdLst/>
              <a:ahLst/>
              <a:cxnLst/>
              <a:rect l="l" t="t" r="r" b="b"/>
              <a:pathLst>
                <a:path w="2129087" h="5056863" extrusionOk="0">
                  <a:moveTo>
                    <a:pt x="1064544" y="5056864"/>
                  </a:moveTo>
                  <a:cubicBezTo>
                    <a:pt x="1064544" y="5056864"/>
                    <a:pt x="2129087" y="3374075"/>
                    <a:pt x="2129087" y="2216417"/>
                  </a:cubicBezTo>
                  <a:cubicBezTo>
                    <a:pt x="2129087" y="1398700"/>
                    <a:pt x="1652577" y="461750"/>
                    <a:pt x="1064544" y="122656"/>
                  </a:cubicBezTo>
                  <a:cubicBezTo>
                    <a:pt x="476510" y="-216439"/>
                    <a:pt x="0" y="171702"/>
                    <a:pt x="0" y="989419"/>
                  </a:cubicBezTo>
                  <a:cubicBezTo>
                    <a:pt x="0" y="2136929"/>
                    <a:pt x="1064544" y="5056864"/>
                    <a:pt x="1064544" y="5056864"/>
                  </a:cubicBezTo>
                  <a:close/>
                  <a:moveTo>
                    <a:pt x="1064544" y="944601"/>
                  </a:moveTo>
                  <a:cubicBezTo>
                    <a:pt x="1323921" y="1094276"/>
                    <a:pt x="1534295" y="1506094"/>
                    <a:pt x="1534295" y="1865484"/>
                  </a:cubicBezTo>
                  <a:cubicBezTo>
                    <a:pt x="1534295" y="2224874"/>
                    <a:pt x="1323921" y="2393998"/>
                    <a:pt x="1064544" y="2244323"/>
                  </a:cubicBezTo>
                  <a:cubicBezTo>
                    <a:pt x="805167" y="2094648"/>
                    <a:pt x="594793" y="1682829"/>
                    <a:pt x="594793" y="1323440"/>
                  </a:cubicBezTo>
                  <a:cubicBezTo>
                    <a:pt x="594793" y="964050"/>
                    <a:pt x="805167" y="794926"/>
                    <a:pt x="1064544" y="9446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1872800" y="2636091"/>
            <a:ext cx="8446400" cy="109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5867" b="1" dirty="0"/>
              <a:t>EXTENSÃO NO BRASIL </a:t>
            </a:r>
            <a:endParaRPr sz="5867" b="1" dirty="0"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5797435" y="6302335"/>
            <a:ext cx="731600" cy="39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3</a:t>
            </a:fld>
            <a:endParaRPr/>
          </a:p>
        </p:txBody>
      </p:sp>
      <p:sp>
        <p:nvSpPr>
          <p:cNvPr id="2" name="Google Shape;93;p15">
            <a:extLst>
              <a:ext uri="{FF2B5EF4-FFF2-40B4-BE49-F238E27FC236}">
                <a16:creationId xmlns:a16="http://schemas.microsoft.com/office/drawing/2014/main" id="{53BE17AB-BD1C-63EC-426C-A54F5A29AFEE}"/>
              </a:ext>
            </a:extLst>
          </p:cNvPr>
          <p:cNvSpPr txBox="1">
            <a:spLocks/>
          </p:cNvSpPr>
          <p:nvPr/>
        </p:nvSpPr>
        <p:spPr>
          <a:xfrm>
            <a:off x="3620458" y="4221909"/>
            <a:ext cx="5817154" cy="20804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558786" algn="ctr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Font typeface="Shadows Into Light"/>
              <a:buChar char="▧"/>
              <a:defRPr sz="4000" kern="120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1219170" lvl="1" indent="-558786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4000" kern="120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828754" lvl="2" indent="-558786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4000" kern="120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2438339" lvl="3" indent="-558786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4000" kern="120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3047924" lvl="4" indent="-558786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4000" kern="120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3657509" lvl="5" indent="-558786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4000" kern="120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4267093" lvl="6" indent="-558786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4000" kern="120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4876678" lvl="7" indent="-558786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4000" kern="120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5486263" lvl="8" indent="-558786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4000" kern="120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indent="0">
              <a:buFont typeface="Shadows Into Light"/>
              <a:buNone/>
            </a:pPr>
            <a:r>
              <a:rPr lang="pt-BR" b="1" dirty="0"/>
              <a:t>PROJETO INTEGRADOR INTERDISCIPLINAR</a:t>
            </a:r>
          </a:p>
          <a:p>
            <a:pPr marL="0" indent="0">
              <a:buFont typeface="Shadows Into Light"/>
              <a:buNone/>
            </a:pPr>
            <a:r>
              <a:rPr lang="pt-BR" b="1" dirty="0"/>
              <a:t> NOS CURSOS TÉCNICOS</a:t>
            </a:r>
          </a:p>
        </p:txBody>
      </p:sp>
      <p:sp>
        <p:nvSpPr>
          <p:cNvPr id="4" name="Seta: Curva para a Esquerda 3">
            <a:extLst>
              <a:ext uri="{FF2B5EF4-FFF2-40B4-BE49-F238E27FC236}">
                <a16:creationId xmlns:a16="http://schemas.microsoft.com/office/drawing/2014/main" id="{5ADA50EA-8837-09F3-6E6E-00F9365D8857}"/>
              </a:ext>
            </a:extLst>
          </p:cNvPr>
          <p:cNvSpPr/>
          <p:nvPr/>
        </p:nvSpPr>
        <p:spPr>
          <a:xfrm>
            <a:off x="10034011" y="3631886"/>
            <a:ext cx="1155879" cy="20804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ta: Curva para a Direita 4">
            <a:extLst>
              <a:ext uri="{FF2B5EF4-FFF2-40B4-BE49-F238E27FC236}">
                <a16:creationId xmlns:a16="http://schemas.microsoft.com/office/drawing/2014/main" id="{40BE5F8E-FFCD-9B7C-F93F-153167B371FD}"/>
              </a:ext>
            </a:extLst>
          </p:cNvPr>
          <p:cNvSpPr/>
          <p:nvPr/>
        </p:nvSpPr>
        <p:spPr>
          <a:xfrm>
            <a:off x="1422762" y="3670961"/>
            <a:ext cx="1155880" cy="194394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709" y="671083"/>
            <a:ext cx="10723419" cy="54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01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ctrTitle" idx="4294967295"/>
          </p:nvPr>
        </p:nvSpPr>
        <p:spPr>
          <a:xfrm>
            <a:off x="981635" y="2225955"/>
            <a:ext cx="103632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/>
              <a:t>DIRETRIZES PARA A EXTENSÃO UNIVERSITÁRIA</a:t>
            </a:r>
            <a:endParaRPr sz="5400" b="1" dirty="0"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5797435" y="6302335"/>
            <a:ext cx="731600" cy="39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body" idx="1"/>
          </p:nvPr>
        </p:nvSpPr>
        <p:spPr>
          <a:xfrm>
            <a:off x="1126791" y="1689684"/>
            <a:ext cx="4355200" cy="411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RESOLUÇÃO Nº 7, DE 18 DE DEZEMBRO DE 2018</a:t>
            </a:r>
            <a:br>
              <a:rPr lang="pt-BR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dirty="0"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2"/>
          </p:nvPr>
        </p:nvSpPr>
        <p:spPr>
          <a:xfrm>
            <a:off x="6096000" y="1392702"/>
            <a:ext cx="5860774" cy="563111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2667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Estabelece as </a:t>
            </a:r>
            <a:r>
              <a:rPr lang="pt-BR" sz="2667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Diretrizes para a Extensão </a:t>
            </a:r>
            <a:r>
              <a:rPr lang="pt-BR" sz="2667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Educação Brasileira e regimenta o disposto na </a:t>
            </a:r>
            <a:r>
              <a:rPr lang="pt-BR" sz="2667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 12.7 </a:t>
            </a:r>
            <a:r>
              <a:rPr lang="pt-BR" sz="2667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Lei nº 13.005/2014, que aprova o Plano Nacional de Educação 2014-2024.  </a:t>
            </a:r>
            <a:endParaRPr lang="pt-BR" sz="26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5797435" y="6302335"/>
            <a:ext cx="731600" cy="39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726" y="411129"/>
            <a:ext cx="11278763" cy="57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0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CD70CCE-369B-4771-B57B-06C1D1F45046}"/>
              </a:ext>
            </a:extLst>
          </p:cNvPr>
          <p:cNvSpPr txBox="1"/>
          <p:nvPr/>
        </p:nvSpPr>
        <p:spPr>
          <a:xfrm>
            <a:off x="2795954" y="182775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que é EXTENSÃO?</a:t>
            </a:r>
            <a:endParaRPr lang="pt-B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32DD579-9999-4FE6-8CBA-A1492D6F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31" y="767550"/>
            <a:ext cx="10357337" cy="60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8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7404" y="789619"/>
            <a:ext cx="9452377" cy="509639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EA2D198-BCB6-A181-AEED-BC0B381F8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474" y="4557010"/>
            <a:ext cx="1575639" cy="11242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62313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2024</TotalTime>
  <Words>427</Words>
  <Application>Microsoft Office PowerPoint</Application>
  <PresentationFormat>Widescreen</PresentationFormat>
  <Paragraphs>68</Paragraphs>
  <Slides>24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Shadows Into Light</vt:lpstr>
      <vt:lpstr>Symbol</vt:lpstr>
      <vt:lpstr>Tahoma</vt:lpstr>
      <vt:lpstr>Times New Roman</vt:lpstr>
      <vt:lpstr>var(--ytd-video-primary-info-renderer-title-font-family, inherit)</vt:lpstr>
      <vt:lpstr>Varela Round</vt:lpstr>
      <vt:lpstr>YouTube Noto</vt:lpstr>
      <vt:lpstr>Tema do Office</vt:lpstr>
      <vt:lpstr>Ações de Extensão curricular como princípios educativos na Educação Profissional - EP</vt:lpstr>
      <vt:lpstr>Apresentação do PowerPoint</vt:lpstr>
      <vt:lpstr>Apresentação do PowerPoint</vt:lpstr>
      <vt:lpstr>Apresentação do PowerPoint</vt:lpstr>
      <vt:lpstr>DIRETRIZES PARA A EXTENSÃO UNIVERSITÁRIA</vt:lpstr>
      <vt:lpstr>Apresentação do PowerPoint</vt:lpstr>
      <vt:lpstr>Apresentação do PowerPoint</vt:lpstr>
      <vt:lpstr>Apresentação do PowerPoint</vt:lpstr>
      <vt:lpstr>Apresentação do PowerPoint</vt:lpstr>
      <vt:lpstr>ATIVIDADES INTEGRADAS DE EXTENSÃO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 atividades de extensão dos Cursos da Faculdade UGV</vt:lpstr>
      <vt:lpstr>1. PROGRAMA</vt:lpstr>
      <vt:lpstr>2. PRODUTO</vt:lpstr>
      <vt:lpstr>Apresentação do PowerPoint</vt:lpstr>
      <vt:lpstr>Vídeo: </vt:lpstr>
      <vt:lpstr>EDUCAR É  FORMAR PARA INTERVIR E TRANSFORMAR O MUNDO  - EP  OBRIGADA!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Pedagógico DAMA</cp:lastModifiedBy>
  <cp:revision>104</cp:revision>
  <dcterms:created xsi:type="dcterms:W3CDTF">2020-07-20T12:18:52Z</dcterms:created>
  <dcterms:modified xsi:type="dcterms:W3CDTF">2023-02-10T19:58:42Z</dcterms:modified>
</cp:coreProperties>
</file>