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1" r:id="rId3"/>
    <p:sldId id="274" r:id="rId4"/>
    <p:sldId id="275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5" r:id="rId33"/>
    <p:sldId id="304" r:id="rId3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3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dre Valmir" userId="37be0ea8e2dd2062" providerId="LiveId" clId="{6A7179CD-B00C-47B5-99A0-9F940197E598}"/>
    <pc:docChg chg="modSld">
      <pc:chgData name="Padre Valmir" userId="37be0ea8e2dd2062" providerId="LiveId" clId="{6A7179CD-B00C-47B5-99A0-9F940197E598}" dt="2023-04-12T22:19:44.896" v="56" actId="20577"/>
      <pc:docMkLst>
        <pc:docMk/>
      </pc:docMkLst>
      <pc:sldChg chg="modSp mod">
        <pc:chgData name="Padre Valmir" userId="37be0ea8e2dd2062" providerId="LiveId" clId="{6A7179CD-B00C-47B5-99A0-9F940197E598}" dt="2023-04-12T22:19:44.896" v="56" actId="20577"/>
        <pc:sldMkLst>
          <pc:docMk/>
          <pc:sldMk cId="2783419992" sldId="256"/>
        </pc:sldMkLst>
        <pc:spChg chg="mod">
          <ac:chgData name="Padre Valmir" userId="37be0ea8e2dd2062" providerId="LiveId" clId="{6A7179CD-B00C-47B5-99A0-9F940197E598}" dt="2023-04-12T22:19:44.896" v="56" actId="20577"/>
          <ac:spMkLst>
            <pc:docMk/>
            <pc:sldMk cId="2783419992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BD3B6-B6E2-4EC9-8404-E15D00BCED2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43E29-D5F4-4A3D-B81A-BAF38E7F1F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95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9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71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92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3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50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42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52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2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3000" b="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6AEA-8D32-44C8-AEC8-2D3F589E0AD7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4A04-E427-4B29-9123-A57121788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7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2685" y="2080306"/>
            <a:ext cx="9144000" cy="2387600"/>
          </a:xfrm>
        </p:spPr>
        <p:txBody>
          <a:bodyPr>
            <a:normAutofit/>
          </a:bodyPr>
          <a:lstStyle/>
          <a:p>
            <a:r>
              <a:rPr lang="pt-BR" dirty="0"/>
              <a:t>PSICOLOGIA E</a:t>
            </a:r>
            <a:br>
              <a:rPr lang="pt-BR" dirty="0"/>
            </a:br>
            <a:r>
              <a:rPr lang="pt-BR"/>
              <a:t>	BIOÉTICA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2685" y="4864781"/>
            <a:ext cx="9144000" cy="1655762"/>
          </a:xfrm>
        </p:spPr>
        <p:txBody>
          <a:bodyPr/>
          <a:lstStyle/>
          <a:p>
            <a:r>
              <a:rPr lang="pt-BR" dirty="0"/>
              <a:t>Curso: Enfermagem</a:t>
            </a:r>
          </a:p>
          <a:p>
            <a:r>
              <a:rPr lang="pt-BR" dirty="0" err="1"/>
              <a:t>Ms</a:t>
            </a:r>
            <a:r>
              <a:rPr lang="pt-BR" dirty="0"/>
              <a:t>. Valmir </a:t>
            </a:r>
            <a:r>
              <a:rPr lang="pt-BR" dirty="0" err="1"/>
              <a:t>Pasa</a:t>
            </a:r>
            <a:endParaRPr lang="pt-BR" dirty="0"/>
          </a:p>
          <a:p>
            <a:r>
              <a:rPr lang="pt-BR" dirty="0"/>
              <a:t>Aula 7</a:t>
            </a:r>
          </a:p>
        </p:txBody>
      </p:sp>
    </p:spTree>
    <p:extLst>
      <p:ext uri="{BB962C8B-B14F-4D97-AF65-F5344CB8AC3E}">
        <p14:creationId xmlns:p14="http://schemas.microsoft.com/office/powerpoint/2010/main" val="2783419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O sujeito ético não se submete aos acasos da sorte, nem à vontade e aos desejos de um outro, nem à tirania das paixões, mas obedece apenas à sua consciência- que conhece o bem e as virtudes- e a sua vontade racional- que reconhece os meios </a:t>
            </a:r>
            <a:r>
              <a:rPr lang="pt-BR" dirty="0" err="1"/>
              <a:t>adequdos</a:t>
            </a:r>
            <a:r>
              <a:rPr lang="pt-BR" dirty="0"/>
              <a:t> para chegar aos fins morais;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A busca do bem e da felicidade são a essência da vida ética;</a:t>
            </a:r>
          </a:p>
          <a:p>
            <a:pPr marL="365760" indent="-256032" algn="r">
              <a:buClr>
                <a:schemeClr val="accent3"/>
              </a:buClr>
              <a:buNone/>
              <a:defRPr/>
            </a:pPr>
            <a:r>
              <a:rPr lang="pt-BR" sz="2200" dirty="0"/>
              <a:t>Chauí, 2003</a:t>
            </a:r>
          </a:p>
        </p:txBody>
      </p:sp>
    </p:spTree>
    <p:extLst>
      <p:ext uri="{BB962C8B-B14F-4D97-AF65-F5344CB8AC3E}">
        <p14:creationId xmlns:p14="http://schemas.microsoft.com/office/powerpoint/2010/main" val="183608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A enfermagem compreende um componente próprio de conhecimentos científicos e técnicos, construído e reproduzido por um conjunto de práticas sociais, éticas e políticas que se processa pelo ensino, pesquisa e assistência. 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483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endParaRPr lang="pt-BR"/>
          </a:p>
          <a:p>
            <a:pPr eaLnBrk="1" hangingPunct="1"/>
            <a:r>
              <a:rPr lang="pt-BR"/>
              <a:t>Realiza-se na prestação de serviços à pessoa, família e coletividade, no seu contexto e circunstâncias de vida.</a:t>
            </a:r>
            <a:br>
              <a:rPr lang="pt-BR"/>
            </a:b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977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O aprimoramento do comportamento ético do profissional passa pelo processo de construção de uma consciência individual e coletiva, pelo compromisso social e profissional configurado pela responsabilidade no plano das relações de trabalho com reflexos no campo científico e político.</a:t>
            </a:r>
            <a:br>
              <a:rPr lang="pt-BR"/>
            </a:b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879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O Código de Ética dos Profissionais de Enfermagem está organizado por assunto e inclui princípios, direitos, responsabilidades, deveres e proibições pertinentes à conduta ética dos profissionais de enfermagem. </a:t>
            </a:r>
            <a:br>
              <a:rPr lang="pt-BR"/>
            </a:b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597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dirty="0"/>
              <a:t>O Código de Ética dos Profissionais de Enfermagem leva em consideração a necessidade e o direito de assistência em enfermagem da população, os interesses do profissional e de sua organização. Está centrado na pessoa, família e coletividade e pressupõe que os trabalhadores de enfermagem estejam aliados aos usuários na luta por uma assistência sem riscos e danos e acessível a toda população. </a:t>
            </a:r>
          </a:p>
        </p:txBody>
      </p:sp>
    </p:spTree>
    <p:extLst>
      <p:ext uri="{BB962C8B-B14F-4D97-AF65-F5344CB8AC3E}">
        <p14:creationId xmlns:p14="http://schemas.microsoft.com/office/powerpoint/2010/main" val="3557314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fontScale="77500" lnSpcReduction="2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dirty="0"/>
              <a:t>Teve como referência os postulados da 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Declaração Universal dos Direitos do Homem, promulgada pela Assembléia Geral das Nações Unidas (1948) e adotada pela Convenção de Genebra da Cruz Vermelha (1949), contidos no Código de Ética do Conselho Internacional de Enfermeiros (1953) e no Código de Ética da Associação Brasileira de Enfermagem (1975). 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Código de </a:t>
            </a:r>
            <a:r>
              <a:rPr lang="pt-BR" dirty="0" err="1"/>
              <a:t>Deontologia</a:t>
            </a:r>
            <a:r>
              <a:rPr lang="pt-BR" dirty="0"/>
              <a:t> de Enfermagem do Conselho Federal de Enfermagem (1976), o Código de Ética dos Profissionais de Enfermagem (1993) e as Normas Internacionais e Nacionais sobre Pesquisa em Seres Humanos [Declaração Helsinque (1964), revista em Tóquio (1975), em Veneza (1983), em </a:t>
            </a:r>
            <a:r>
              <a:rPr lang="pt-BR" dirty="0" err="1"/>
              <a:t>Hong</a:t>
            </a:r>
            <a:r>
              <a:rPr lang="pt-BR" dirty="0"/>
              <a:t> Kong (1989) e em </a:t>
            </a:r>
            <a:r>
              <a:rPr lang="pt-BR" dirty="0" err="1"/>
              <a:t>Sommerset</a:t>
            </a:r>
            <a:r>
              <a:rPr lang="pt-BR" dirty="0"/>
              <a:t> West (1996) e a Resolução 196 do Conselho Nacional de Saúde, Ministério da Saúde (1996)].</a:t>
            </a:r>
          </a:p>
        </p:txBody>
      </p:sp>
    </p:spTree>
    <p:extLst>
      <p:ext uri="{BB962C8B-B14F-4D97-AF65-F5344CB8AC3E}">
        <p14:creationId xmlns:p14="http://schemas.microsoft.com/office/powerpoint/2010/main" val="428437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PRINCÍPIOS FUNDAMENTAIS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A enfermagem é uma profissão comprometida com a saúde e a qualidade de vida da pessoa, família e coletividade.</a:t>
            </a:r>
            <a:br>
              <a:rPr lang="pt-BR"/>
            </a:b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990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PRINCÍPIOS FUNDAMENTAIS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O profissional de enfermagem atua na promoção, prevenção, recuperação e reabilitação da saúde, com autonomia e em consonância com os preceitos éticos e legais. 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2741334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fontScale="92500" lnSpcReduction="2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PRINCÍPIOS FUNDAMENTAIS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dirty="0"/>
              <a:t>O profissional de enfermagem participa, como integrante da equipe de saúde, das ações que visem satisfazer as necessidades de saúde da população e da defesa dos princípios das políticas públicas de saúde e ambientais, que garantam a universalidade de acesso aos serviços de saúde, integralidade da assistência, </a:t>
            </a:r>
            <a:r>
              <a:rPr lang="pt-BR" dirty="0" err="1"/>
              <a:t>resolutividade</a:t>
            </a:r>
            <a:r>
              <a:rPr lang="pt-BR" dirty="0"/>
              <a:t>, preservação da autonomia das pessoas, participação da comunidade, hierarquização e descentralização político-administrativa dos serviços de saúde.</a:t>
            </a:r>
            <a:br>
              <a:rPr lang="pt-BR" dirty="0"/>
            </a:b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9006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5492" y="388571"/>
            <a:ext cx="10515600" cy="1325563"/>
          </a:xfrm>
        </p:spPr>
        <p:txBody>
          <a:bodyPr/>
          <a:lstStyle/>
          <a:p>
            <a:pPr lvl="0"/>
            <a:r>
              <a:rPr lang="pt-BR" b="1" dirty="0"/>
              <a:t>A ética que embasa a enfermagem: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14134"/>
            <a:ext cx="11535508" cy="5143866"/>
          </a:xfrm>
        </p:spPr>
        <p:txBody>
          <a:bodyPr>
            <a:normAutofit/>
          </a:bodyPr>
          <a:lstStyle/>
          <a:p>
            <a:pPr lvl="1"/>
            <a:r>
              <a:rPr lang="pt-BR" sz="4400" dirty="0"/>
              <a:t>Código de ética do enfermeiro;</a:t>
            </a:r>
          </a:p>
          <a:p>
            <a:pPr lvl="1"/>
            <a:r>
              <a:rPr lang="pt-BR" sz="4400" dirty="0"/>
              <a:t>O processo de humanização</a:t>
            </a:r>
          </a:p>
          <a:p>
            <a:pPr lvl="1"/>
            <a:r>
              <a:rPr lang="pt-BR" sz="4400" dirty="0"/>
              <a:t>A flexibilização do papel do técnico de enfermagem: O auxiliar e o técnico de enfermagem, seus procedimentos, atitudes e participação nos Comitês de Ética Hospitalares;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933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PRINCÍPIOS FUNDAMENTAIS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O profissional de enfermagem respeita a vida, a dignidade e os direitos humanos, em todas as suas dimensões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1819416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RESOLUÇÃO COFEN 311/2007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 b="1"/>
              <a:t>PRINCÍPIOS FUNDAMENTAIS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pt-BR"/>
              <a:t>O profissional de enfermagem exerce suas atividades com competência para a promoção do ser humano na sua integralidade, de acordo com os princípios da ética e da bioética.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127592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DAS RELAÇÕES PROFISSIONAIS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08592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SEÇÃO I</a:t>
            </a: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DAS RELAÇÕES COM A PESSOA, FAMILIA E COLETIVIDADE.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54966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SEÇÃO II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DAS RELAÇÕES COM OS TRABALHADORES DE</a:t>
            </a:r>
            <a:br>
              <a:rPr lang="pt-BR" b="1" dirty="0"/>
            </a:br>
            <a:r>
              <a:rPr lang="pt-BR" b="1" dirty="0"/>
              <a:t>ENFERMAGEM, SAÚDE E OUTROS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28868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SEÇÃO III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DAS RELAÇÕES COM AS ORGANIZAÇÕES</a:t>
            </a:r>
            <a:br>
              <a:rPr lang="pt-BR" b="1" dirty="0"/>
            </a:br>
            <a:r>
              <a:rPr lang="pt-BR" b="1" dirty="0"/>
              <a:t>DA CATEGORIA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3582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fontScale="925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SEÇÃO IV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DAS RELAÇÕES COM AS ORGANIZAÇÕES EMPREGADORAS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26942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DO SIGILO PROFISSIONAL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34615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III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DO ENSINO, DA PESQUISA E DA PRODUÇÃO</a:t>
            </a:r>
            <a:br>
              <a:rPr lang="pt-BR" b="1" dirty="0"/>
            </a:br>
            <a:r>
              <a:rPr lang="pt-BR" b="1" dirty="0"/>
              <a:t>TÉCNICO-CIENTÍFICA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18146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IV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 PUBLICIDADE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DIREITOS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RESPONSABILIDADES E DEVERES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PROIBIÇÕES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0370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Ética profissional e </a:t>
            </a:r>
            <a:r>
              <a:rPr lang="pt-BR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deontológica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/>
              <a:t>no exercício profissional, os padrões estabelecidos são passíveis de criticismo;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pt-BR"/>
          </a:p>
          <a:p>
            <a:pPr eaLnBrk="1" hangingPunct="1"/>
            <a:r>
              <a:rPr lang="pt-BR"/>
              <a:t>a iniciação de uma prática não pode ocorrer sem a aceitação da autoridade dos melhores padrões reconhecidos até então;</a:t>
            </a:r>
          </a:p>
          <a:p>
            <a:pPr eaLnBrk="1" hangingPunct="1"/>
            <a:endParaRPr lang="pt-BR"/>
          </a:p>
          <a:p>
            <a:pPr eaLnBrk="1" hangingPunct="1">
              <a:buFont typeface="Georgia" panose="02040502050405020303" pitchFamily="18" charset="0"/>
              <a:buNone/>
            </a:pPr>
            <a:endParaRPr lang="pt-BR"/>
          </a:p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024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 fontScale="85000" lnSpcReduction="2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V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DAS INFRAÇÕES E PENALIDADES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b="1" dirty="0"/>
              <a:t>Art. 118</a:t>
            </a:r>
            <a:r>
              <a:rPr lang="pt-BR" dirty="0"/>
              <a:t> - As penalidades a serem impostas pelos Conselhos Federal e Regional de Enfermagem, conforme o que determina o art. 18, da Lei n° 5.905, de 12 de julho de 1973, são as seguintes: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dirty="0"/>
              <a:t> </a:t>
            </a:r>
            <a:br>
              <a:rPr lang="pt-BR" dirty="0"/>
            </a:br>
            <a:r>
              <a:rPr lang="pt-BR" dirty="0"/>
              <a:t>I - Advertência verbal; </a:t>
            </a:r>
            <a:br>
              <a:rPr lang="pt-BR" dirty="0"/>
            </a:br>
            <a:r>
              <a:rPr lang="pt-BR" dirty="0"/>
              <a:t>II - Multa; </a:t>
            </a:r>
            <a:br>
              <a:rPr lang="pt-BR" dirty="0"/>
            </a:br>
            <a:r>
              <a:rPr lang="pt-BR" dirty="0"/>
              <a:t>III - Censura; </a:t>
            </a:r>
            <a:br>
              <a:rPr lang="pt-BR" dirty="0"/>
            </a:br>
            <a:r>
              <a:rPr lang="pt-BR" dirty="0"/>
              <a:t>IV - Suspensão do exercício profissional; </a:t>
            </a:r>
            <a:br>
              <a:rPr lang="pt-BR" dirty="0"/>
            </a:br>
            <a:r>
              <a:rPr lang="pt-BR" dirty="0"/>
              <a:t>V - Cassação do direito ao exercício profissional.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99882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4"/>
            <a:ext cx="8229600" cy="4929187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RESOLUÇÃO COFEN 311/2007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VI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 APLICAÇÃO DAS PENALIDADES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CAPÍTULO VII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b="1" dirty="0"/>
              <a:t>DAS </a:t>
            </a:r>
            <a:r>
              <a:rPr lang="pt-BR" b="1"/>
              <a:t>DISPOSIÇÕES GERAIS</a:t>
            </a: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87570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558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https://www.google.com/search?q=codigo+de+%C3%A9tico+do+enfermeiro+ppt&amp;oq=codigo+de+%C3%A9tico+do+enfermeiro+ppt&amp;aqs=chrome..69i57j0l7.8823j0j1&amp;sourceid=chrome&amp;ie=UTF-8</a:t>
            </a:r>
          </a:p>
        </p:txBody>
      </p:sp>
    </p:spTree>
    <p:extLst>
      <p:ext uri="{BB962C8B-B14F-4D97-AF65-F5344CB8AC3E}">
        <p14:creationId xmlns:p14="http://schemas.microsoft.com/office/powerpoint/2010/main" val="223717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Ética profissional e </a:t>
            </a:r>
            <a:r>
              <a:rPr lang="pt-BR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deontológica</a:t>
            </a: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 Juramento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2533650"/>
            <a:ext cx="8229600" cy="4324350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O aprendizado das competências e das habilidades referentes à prática específica numa determinada área de atuação, deve incluir a reflexão desde o início, antes mesmo dos estágios.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Ao completar o curso de nível superior, o formando faz um juramento, que significa sua adesão e compromisso com a categoria profissional.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sz="22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r>
              <a:rPr lang="pt-BR" sz="2200" dirty="0"/>
              <a:t>Alonso, 2002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None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523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Ética profissional e </a:t>
            </a:r>
            <a:r>
              <a:rPr lang="pt-BR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deontológica</a:t>
            </a: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 Juramento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2533650"/>
            <a:ext cx="8229600" cy="4324350"/>
          </a:xfrm>
        </p:spPr>
        <p:txBody>
          <a:bodyPr/>
          <a:lstStyle/>
          <a:p>
            <a:pPr eaLnBrk="1" hangingPunct="1"/>
            <a:r>
              <a:rPr lang="pt-BR"/>
              <a:t>Caracteriza o aspecto moral da chamada ética Profissional;</a:t>
            </a:r>
          </a:p>
          <a:p>
            <a:pPr eaLnBrk="1" hangingPunct="1"/>
            <a:endParaRPr lang="pt-BR"/>
          </a:p>
          <a:p>
            <a:pPr eaLnBrk="1" hangingPunct="1"/>
            <a:r>
              <a:rPr lang="pt-BR"/>
              <a:t>Adesão voluntária a um conjunto de regras estabelecidas como as mais adequadas para seu exercício;</a:t>
            </a:r>
          </a:p>
          <a:p>
            <a:pPr algn="r" eaLnBrk="1" hangingPunct="1">
              <a:buFont typeface="Georgia" panose="02040502050405020303" pitchFamily="18" charset="0"/>
              <a:buNone/>
            </a:pPr>
            <a:endParaRPr lang="pt-BR" sz="2000"/>
          </a:p>
          <a:p>
            <a:pPr algn="r" eaLnBrk="1" hangingPunct="1">
              <a:buFont typeface="Georgia" panose="02040502050405020303" pitchFamily="18" charset="0"/>
              <a:buNone/>
            </a:pPr>
            <a:endParaRPr lang="pt-BR" sz="2000"/>
          </a:p>
          <a:p>
            <a:pPr algn="r" eaLnBrk="1" hangingPunct="1">
              <a:buFont typeface="Georgia" panose="02040502050405020303" pitchFamily="18" charset="0"/>
              <a:buNone/>
            </a:pPr>
            <a:endParaRPr lang="pt-BR" sz="2000"/>
          </a:p>
          <a:p>
            <a:pPr algn="r" eaLnBrk="1" hangingPunct="1">
              <a:buFont typeface="Georgia" panose="02040502050405020303" pitchFamily="18" charset="0"/>
              <a:buNone/>
            </a:pPr>
            <a:r>
              <a:rPr lang="pt-BR" sz="2000"/>
              <a:t>Alonso, 2002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51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Ética profissional e </a:t>
            </a:r>
            <a:r>
              <a:rPr lang="pt-BR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deontológica</a:t>
            </a: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 Juramento do Enfermeiro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2533650"/>
            <a:ext cx="8229600" cy="4324350"/>
          </a:xfrm>
        </p:spPr>
        <p:txBody>
          <a:bodyPr/>
          <a:lstStyle/>
          <a:p>
            <a:pPr algn="r" eaLnBrk="1" hangingPunct="1">
              <a:buFont typeface="Georgia" panose="02040502050405020303" pitchFamily="18" charset="0"/>
              <a:buNone/>
            </a:pPr>
            <a:r>
              <a:rPr lang="pt-BR" sz="2000" b="1"/>
              <a:t>"Solenemente, na presença de Deus e desta assembléia, juro: Dedicar minha vida profissional a serviço da humanidade, respeitando a dignidade e os direitos da pessoa humana, exercendo a Enfermagem com consciência e fidelidade; guardar os segredos que me forem confiados; respeitar o ser humano desde a concepção até depois da morte; não praticar atos que coloquem em risco a integridade física ou psíquica do ser humano; atuar junto à equipe de saúde para o alcance da melhoria do nível de vida da população; manter elevados os ideais de minha profissão, obedecendo os preceitos da ética, da legalidade e da mora, honrando seu prestígio e suas tradições" </a:t>
            </a:r>
          </a:p>
          <a:p>
            <a:pPr algn="r" eaLnBrk="1" hangingPunct="1">
              <a:buFont typeface="Georgia" panose="02040502050405020303" pitchFamily="18" charset="0"/>
              <a:buNone/>
            </a:pPr>
            <a:endParaRPr lang="pt-BR" sz="2000" b="1"/>
          </a:p>
          <a:p>
            <a:pPr algn="r" eaLnBrk="1" hangingPunct="1">
              <a:buFont typeface="Georgia" panose="02040502050405020303" pitchFamily="18" charset="0"/>
              <a:buNone/>
            </a:pPr>
            <a:endParaRPr lang="pt-BR" sz="2000" b="1"/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76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/>
          <a:lstStyle/>
          <a:p>
            <a:pPr eaLnBrk="1" hangingPunct="1"/>
            <a:r>
              <a:rPr lang="pt-BR"/>
              <a:t>Fornece elementos para o pensar e o agir do profissional diante de si mesmo e do outro, mas com pouca abertura para que sejam seguidos de forma rigorosa, dado o seu caráter prescritível.</a:t>
            </a:r>
          </a:p>
          <a:p>
            <a:pPr eaLnBrk="1" hangingPunct="1"/>
            <a:endParaRPr lang="pt-BR"/>
          </a:p>
          <a:p>
            <a:pPr eaLnBrk="1" hangingPunct="1"/>
            <a:r>
              <a:rPr lang="pt-BR"/>
              <a:t>As leis de cada profissão são elaboradas com o objetivo de proteger os profissionais a categoria e as pessoas que dependem daquele profissional;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87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5429250"/>
          </a:xfrm>
        </p:spPr>
        <p:txBody>
          <a:bodyPr>
            <a:normAutofit fontScale="55000" lnSpcReduction="20000"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 que é?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sz="3200" dirty="0">
              <a:solidFill>
                <a:schemeClr val="tx2"/>
              </a:solidFill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3800" dirty="0">
                <a:solidFill>
                  <a:schemeClr val="tx2"/>
                </a:solidFill>
              </a:rPr>
              <a:t>Instrumento legal;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3800" dirty="0">
                <a:solidFill>
                  <a:schemeClr val="tx2"/>
                </a:solidFill>
              </a:rPr>
              <a:t>Reúne um conjunto de normas, princípios morais e direitos relativos à profissão e ao seu exercício;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3800" dirty="0">
                <a:solidFill>
                  <a:schemeClr val="tx2"/>
                </a:solidFill>
              </a:rPr>
              <a:t>Exprime o que é esperado dos profissionais e foi definido por enfermeiros com base no compromisso com a sociedade;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sz="3800" dirty="0">
                <a:solidFill>
                  <a:schemeClr val="tx2"/>
                </a:solidFill>
              </a:rPr>
              <a:t>A sociedade entende que o enfermeiro possui capacidade técnica- científica e humana de desempenhar suas funções;</a:t>
            </a:r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900" dirty="0">
              <a:solidFill>
                <a:schemeClr val="tx2"/>
              </a:solidFill>
            </a:endParaRPr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6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1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1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1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1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endParaRPr lang="pt-BR" sz="2100" dirty="0"/>
          </a:p>
          <a:p>
            <a:pPr marL="365760" indent="-256032" algn="r">
              <a:buClr>
                <a:schemeClr val="accent3"/>
              </a:buClr>
              <a:buNone/>
              <a:defRPr/>
            </a:pPr>
            <a:r>
              <a:rPr lang="pt-BR" sz="2100" dirty="0" err="1"/>
              <a:t>Shimer</a:t>
            </a:r>
            <a:r>
              <a:rPr lang="pt-BR" sz="2100" dirty="0"/>
              <a:t>, 2007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pt-BR" dirty="0"/>
              <a:t> 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9634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Código  de Ética dos Profissionais de Enfermagem</a:t>
            </a:r>
            <a:br>
              <a:rPr lang="pt-BR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b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2625" y="1643063"/>
            <a:ext cx="8229600" cy="4324350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O desenvolvimento da ciência, as regras de mercado, as leis civis e penais e as normas </a:t>
            </a:r>
            <a:r>
              <a:rPr lang="pt-BR" dirty="0" err="1"/>
              <a:t>deontológicas</a:t>
            </a:r>
            <a:r>
              <a:rPr lang="pt-BR" dirty="0"/>
              <a:t> das profissões da saúde nem sempre dão respostas atualizadas aos problemas éticos;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/>
              <a:t>Prestar cuidados às pessoas,implica sempre em lidar com crenças, valores, próprios e dos outros; exige então a tomada de consciência do lugar que a decisão ética ocupa no processo do cuidado;</a:t>
            </a:r>
          </a:p>
          <a:p>
            <a:pPr marL="365760" indent="-256032" algn="r">
              <a:buClr>
                <a:schemeClr val="accent3"/>
              </a:buClr>
              <a:buNone/>
              <a:defRPr/>
            </a:pPr>
            <a:r>
              <a:rPr lang="pt-BR" sz="2200" dirty="0" err="1"/>
              <a:t>Shimer</a:t>
            </a:r>
            <a:r>
              <a:rPr lang="pt-BR" sz="2200" dirty="0"/>
              <a:t>, 2007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032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1677</Words>
  <Application>Microsoft Office PowerPoint</Application>
  <PresentationFormat>Widescreen</PresentationFormat>
  <Paragraphs>218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Georgia</vt:lpstr>
      <vt:lpstr>Tema do Office</vt:lpstr>
      <vt:lpstr>PSICOLOGIA E  BIOÉTICA</vt:lpstr>
      <vt:lpstr>A ética que embasa a enfermagem:</vt:lpstr>
      <vt:lpstr>Ética profissional e deontológica</vt:lpstr>
      <vt:lpstr>Ética profissional e deontológica  O Juramento</vt:lpstr>
      <vt:lpstr>Ética profissional e deontológica  O Juramento</vt:lpstr>
      <vt:lpstr>Ética profissional e deontológica  O Juramento do Enfermeiro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Código  de Ética dos Profissionais de Enfermagem  </vt:lpstr>
      <vt:lpstr>Apresentação do PowerPoint</vt:lpstr>
      <vt:lpstr>REFERÊNCIA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PSICOOGIAVOTAAPARAAEMERMAGEM</dc:title>
  <dc:creator>Padre Valmir</dc:creator>
  <cp:lastModifiedBy>Padre Valmir</cp:lastModifiedBy>
  <cp:revision>36</cp:revision>
  <dcterms:created xsi:type="dcterms:W3CDTF">2019-02-25T15:44:54Z</dcterms:created>
  <dcterms:modified xsi:type="dcterms:W3CDTF">2023-04-12T22:19:45Z</dcterms:modified>
</cp:coreProperties>
</file>