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8" r:id="rId5"/>
    <p:sldId id="287" r:id="rId6"/>
    <p:sldId id="289" r:id="rId7"/>
    <p:sldId id="268" r:id="rId8"/>
    <p:sldId id="290" r:id="rId9"/>
    <p:sldId id="291" r:id="rId10"/>
    <p:sldId id="292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2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6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1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1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76E-D8DA-4042-8964-BAB5C4170AED}" type="datetimeFigureOut">
              <a:rPr lang="pt-BR" smtClean="0"/>
              <a:t>13/02/2023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72920" y="2793499"/>
            <a:ext cx="7002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COMBATE A INCÊNDIOS</a:t>
            </a:r>
            <a:endParaRPr lang="pt-B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2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22363" y="1642232"/>
            <a:ext cx="112297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Avaliação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Teórica 1 (25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Aula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06- Avaliação Teórica 2 (25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Aula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10- Experimento (20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Aula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03- Desafio (20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Aula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09- Estudo de Caso / Pesquisa Orientada (50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Aula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08- Princípios e Valores: Ética, comprometimento, responsabilidade e honestidade (20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Avaliação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Profissional Integrada (20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pontos);</a:t>
            </a:r>
          </a:p>
          <a:p>
            <a:pPr marL="285750" indent="-285750"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Sala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de Aula Invertida (20 pontos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48194" y="768251"/>
            <a:ext cx="11299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FORMAS DE PONTUAÇÃO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83395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61907" y="271862"/>
            <a:ext cx="5630093" cy="6768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28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APRESENTAÇÃO DO DOCENTE</a:t>
            </a:r>
            <a:r>
              <a:rPr lang="pt-BR" altLang="pt-BR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 </a:t>
            </a:r>
            <a:endParaRPr lang="pt-BR" altLang="pt-BR" sz="2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3510" y="768251"/>
            <a:ext cx="478100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NOME: ALEX SANDRO DE ALMEIDA</a:t>
            </a:r>
          </a:p>
          <a:p>
            <a:endParaRPr lang="pt-BR" dirty="0" smtClean="0"/>
          </a:p>
          <a:p>
            <a:r>
              <a:rPr lang="pt-BR" b="1" dirty="0" smtClean="0"/>
              <a:t>FORMAÇÃO ACADEMICA:</a:t>
            </a:r>
          </a:p>
          <a:p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TÉCNICO DE SEGURANÇA DO TRABALHO;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TÉCNICO EM MEIO AMBIENTE;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TÉCNICO EM EDIFICAÇÃO.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/>
          </a:p>
          <a:p>
            <a:r>
              <a:rPr lang="pt-BR" b="1" dirty="0" smtClean="0"/>
              <a:t>EXPERIÊNCIA PROFISSIONAL:</a:t>
            </a:r>
          </a:p>
          <a:p>
            <a:endParaRPr lang="pt-B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SESI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KLABIN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VALE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CONTINENTAL PNEUS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PIRELLI PNEUS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ALSTOM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PETRORECONCAVO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EXTERRAN COM ATUAÇÃO EM REFINARIAS (RLAN, REPAR, RBPC, REDUC E REVAP)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/>
          </a:p>
          <a:p>
            <a:endParaRPr lang="pt-BR" b="1" dirty="0" smtClean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03584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349736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8194" y="764563"/>
            <a:ext cx="1144306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CONTEÚDO PROGRAMÁTICO:</a:t>
            </a:r>
          </a:p>
          <a:p>
            <a:endParaRPr lang="pt-BR" b="1" dirty="0"/>
          </a:p>
          <a:p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Fogo </a:t>
            </a:r>
          </a:p>
          <a:p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Teoria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básica do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fogo;</a:t>
            </a:r>
          </a:p>
          <a:p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Conceito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fogo;</a:t>
            </a:r>
          </a:p>
          <a:p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que compões 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fogo;</a:t>
            </a:r>
          </a:p>
          <a:p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Combustível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(Sólidos, Líquidos,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Gasosos);</a:t>
            </a:r>
          </a:p>
          <a:p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Comburente,Calor,Reação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em Cadeia.</a:t>
            </a:r>
            <a:r>
              <a:rPr lang="pt-BR" dirty="0"/>
              <a:t>	</a:t>
            </a:r>
          </a:p>
          <a:p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48194" y="4242374"/>
            <a:ext cx="1161288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Formas de Propagação do </a:t>
            </a:r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Fogo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Condução;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Convecção;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Irradiação; 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Pontos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e temperaturas importantes do fogo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470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768251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7160" y="949901"/>
            <a:ext cx="1152144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Métodos de Extinção do </a:t>
            </a:r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Fogo</a:t>
            </a:r>
          </a:p>
          <a:p>
            <a:endParaRPr lang="pt-BR" sz="16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Extinção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por 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Resfriamento;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Extinção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por 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Isolamento;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Extinção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Química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Classes </a:t>
            </a:r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Incêndio</a:t>
            </a:r>
          </a:p>
          <a:p>
            <a:endParaRPr lang="pt-BR" sz="16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Classe A;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Classe B;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Classe C;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Classe D;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Classe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K.	</a:t>
            </a:r>
          </a:p>
        </p:txBody>
      </p:sp>
    </p:spTree>
    <p:extLst>
      <p:ext uri="{BB962C8B-B14F-4D97-AF65-F5344CB8AC3E}">
        <p14:creationId xmlns:p14="http://schemas.microsoft.com/office/powerpoint/2010/main" val="409253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768251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21919" y="949901"/>
            <a:ext cx="1184365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Extintores de </a:t>
            </a:r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Incêndio</a:t>
            </a:r>
          </a:p>
          <a:p>
            <a:endParaRPr lang="pt-B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Extintores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de Água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Extintores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Espuma;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Extintor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de Gás 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Carbônico;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Extintor 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de pó químico</a:t>
            </a:r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Extintor de multiuso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Extintor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 Químico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Especial;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Equipamentos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 Proteção e Combate a Incêndios (Hidrantes, Sistema de Alarmes, Casa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Bombas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Sinalização, Iluminação de Emergência entre outros).</a:t>
            </a:r>
            <a:r>
              <a:rPr lang="pt-BR" dirty="0"/>
              <a:t>	</a:t>
            </a:r>
          </a:p>
          <a:p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293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768251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21919" y="949901"/>
            <a:ext cx="118436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Legislação Aplicada a Prevenção e Combate a Incêndios</a:t>
            </a:r>
            <a:endParaRPr lang="pt-B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pt-B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Federal;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Estadual;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Municipal;</a:t>
            </a:r>
          </a:p>
          <a:p>
            <a:endParaRPr lang="pt-B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Pratica em Combate a Incêndios e Evasão.</a:t>
            </a: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1158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671691"/>
            <a:ext cx="112993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AULA 1 – 13/02/2023</a:t>
            </a:r>
          </a:p>
          <a:p>
            <a:r>
              <a:rPr lang="pt-BR" dirty="0" smtClean="0"/>
              <a:t>EXPOSITIVA</a:t>
            </a:r>
          </a:p>
          <a:p>
            <a:r>
              <a:rPr lang="pt-BR" dirty="0" smtClean="0"/>
              <a:t>Apresentação </a:t>
            </a:r>
            <a:r>
              <a:rPr lang="pt-BR" dirty="0"/>
              <a:t>da Disciplina;- Conteúdo geral e objetivos da disciplina </a:t>
            </a:r>
            <a:r>
              <a:rPr lang="pt-BR" dirty="0" smtClean="0"/>
              <a:t>no desempenho </a:t>
            </a:r>
            <a:r>
              <a:rPr lang="pt-BR" dirty="0"/>
              <a:t>no âmbito da segurança do trabalho.	</a:t>
            </a:r>
          </a:p>
          <a:p>
            <a:endParaRPr lang="pt-BR" dirty="0"/>
          </a:p>
          <a:p>
            <a:r>
              <a:rPr lang="pt-BR" b="1" dirty="0" smtClean="0"/>
              <a:t>AULA 2 – 24/02/2023</a:t>
            </a:r>
            <a:endParaRPr lang="pt-BR" b="1" dirty="0"/>
          </a:p>
          <a:p>
            <a:r>
              <a:rPr lang="pt-BR" dirty="0"/>
              <a:t>EXPOSITIVA</a:t>
            </a:r>
          </a:p>
          <a:p>
            <a:r>
              <a:rPr lang="pt-BR" dirty="0"/>
              <a:t>Fogo- Teoria básica do fogo;- Conceito do fogo;- Elementos que compões o fogo;- Combustível (Sólidos, Líquidos, Gasosos);- Comburente;- Calor;- Reação em Cadeia	</a:t>
            </a:r>
          </a:p>
          <a:p>
            <a:endParaRPr lang="pt-BR" dirty="0" smtClean="0"/>
          </a:p>
          <a:p>
            <a:r>
              <a:rPr lang="pt-BR" b="1" dirty="0" smtClean="0"/>
              <a:t>AULA 3 – 27/02/2023</a:t>
            </a:r>
          </a:p>
          <a:p>
            <a:r>
              <a:rPr lang="pt-BR" dirty="0" smtClean="0"/>
              <a:t>EXPERIMENTO</a:t>
            </a:r>
          </a:p>
          <a:p>
            <a:r>
              <a:rPr lang="pt-BR" dirty="0" smtClean="0"/>
              <a:t>Realizar </a:t>
            </a:r>
            <a:r>
              <a:rPr lang="pt-BR" dirty="0"/>
              <a:t>uma inspeção dos equipamentos </a:t>
            </a:r>
            <a:r>
              <a:rPr lang="pt-BR" dirty="0" smtClean="0"/>
              <a:t>de prevenção </a:t>
            </a:r>
            <a:r>
              <a:rPr lang="pt-BR" dirty="0"/>
              <a:t>e combate a incêndio da unidade, </a:t>
            </a:r>
            <a:r>
              <a:rPr lang="pt-BR" dirty="0" smtClean="0"/>
              <a:t>com elaboração </a:t>
            </a:r>
            <a:r>
              <a:rPr lang="pt-BR" dirty="0"/>
              <a:t>de planilha controle do itens </a:t>
            </a:r>
            <a:r>
              <a:rPr lang="pt-BR" dirty="0" smtClean="0"/>
              <a:t>para proteção </a:t>
            </a:r>
            <a:r>
              <a:rPr lang="pt-BR" dirty="0"/>
              <a:t>contra incêndio da unidade	</a:t>
            </a:r>
          </a:p>
          <a:p>
            <a:endParaRPr lang="pt-BR" b="1" dirty="0" smtClean="0"/>
          </a:p>
          <a:p>
            <a:r>
              <a:rPr lang="pt-BR" b="1" dirty="0" smtClean="0"/>
              <a:t>AULA 4 </a:t>
            </a:r>
            <a:r>
              <a:rPr lang="pt-BR" b="1" dirty="0"/>
              <a:t>– </a:t>
            </a:r>
            <a:r>
              <a:rPr lang="pt-BR" b="1" dirty="0" smtClean="0"/>
              <a:t>06/03/2023</a:t>
            </a:r>
            <a:endParaRPr lang="pt-BR" b="1" dirty="0"/>
          </a:p>
          <a:p>
            <a:r>
              <a:rPr lang="pt-BR" dirty="0" smtClean="0"/>
              <a:t>EXPOSITIVA</a:t>
            </a:r>
          </a:p>
          <a:p>
            <a:r>
              <a:rPr lang="pt-BR" dirty="0" smtClean="0"/>
              <a:t>Formas </a:t>
            </a:r>
            <a:r>
              <a:rPr lang="pt-BR" dirty="0"/>
              <a:t>de Propagação do Fogo- Condução;- Convecção;- Irradiação;- Pontos e temperaturas importantes do fogo.	</a:t>
            </a:r>
          </a:p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87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2880" y="768251"/>
            <a:ext cx="112993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AULA 5 – </a:t>
            </a:r>
            <a:r>
              <a:rPr lang="pt-BR" b="1" dirty="0"/>
              <a:t>13/03/2023</a:t>
            </a:r>
            <a:r>
              <a:rPr lang="pt-BR" dirty="0"/>
              <a:t>	</a:t>
            </a:r>
          </a:p>
          <a:p>
            <a:r>
              <a:rPr lang="pt-BR" b="1" dirty="0" smtClean="0"/>
              <a:t>EXPOSITIVA</a:t>
            </a:r>
          </a:p>
          <a:p>
            <a:r>
              <a:rPr lang="pt-BR" dirty="0" smtClean="0"/>
              <a:t>Extintores </a:t>
            </a:r>
            <a:r>
              <a:rPr lang="pt-BR" dirty="0"/>
              <a:t>de </a:t>
            </a:r>
            <a:r>
              <a:rPr lang="pt-BR" dirty="0" smtClean="0"/>
              <a:t>Incêndio, Extintores </a:t>
            </a:r>
            <a:r>
              <a:rPr lang="pt-BR" dirty="0"/>
              <a:t>de </a:t>
            </a:r>
            <a:r>
              <a:rPr lang="pt-BR" dirty="0" smtClean="0"/>
              <a:t>Água, Extintores </a:t>
            </a:r>
            <a:r>
              <a:rPr lang="pt-BR" dirty="0"/>
              <a:t>de </a:t>
            </a:r>
            <a:r>
              <a:rPr lang="pt-BR" dirty="0" smtClean="0"/>
              <a:t>Espuma, Extintor </a:t>
            </a:r>
            <a:r>
              <a:rPr lang="pt-BR" dirty="0"/>
              <a:t>de Gás </a:t>
            </a:r>
            <a:r>
              <a:rPr lang="pt-BR" dirty="0" smtClean="0"/>
              <a:t>Carbônico,</a:t>
            </a:r>
          </a:p>
          <a:p>
            <a:r>
              <a:rPr lang="pt-BR" dirty="0" smtClean="0"/>
              <a:t>Extintor </a:t>
            </a:r>
            <a:r>
              <a:rPr lang="pt-BR" dirty="0"/>
              <a:t>de pó </a:t>
            </a:r>
            <a:r>
              <a:rPr lang="pt-BR" dirty="0" smtClean="0"/>
              <a:t>químico, Extintor </a:t>
            </a:r>
            <a:r>
              <a:rPr lang="pt-BR" dirty="0"/>
              <a:t>de </a:t>
            </a:r>
            <a:r>
              <a:rPr lang="pt-BR" dirty="0" smtClean="0"/>
              <a:t>multiuso, Extintor </a:t>
            </a:r>
            <a:r>
              <a:rPr lang="pt-BR" dirty="0"/>
              <a:t>de Químico </a:t>
            </a:r>
            <a:r>
              <a:rPr lang="pt-BR" dirty="0" smtClean="0"/>
              <a:t>Especial, Equipamentos </a:t>
            </a:r>
            <a:r>
              <a:rPr lang="pt-BR" dirty="0"/>
              <a:t>de Proteção e Combate a Incêndios(Hidrantes, Sistema de Alarmes, Casa de Bombas,Sinalização, Iluminação de Emergência entre outros).	</a:t>
            </a:r>
          </a:p>
          <a:p>
            <a:endParaRPr lang="pt-BR" dirty="0" smtClean="0"/>
          </a:p>
          <a:p>
            <a:r>
              <a:rPr lang="pt-BR" b="1" dirty="0" smtClean="0"/>
              <a:t>AULA 6 – </a:t>
            </a:r>
            <a:r>
              <a:rPr lang="pt-BR" b="1" dirty="0"/>
              <a:t>20/03/2023</a:t>
            </a:r>
            <a:r>
              <a:rPr lang="pt-BR" dirty="0"/>
              <a:t>	</a:t>
            </a:r>
          </a:p>
          <a:p>
            <a:r>
              <a:rPr lang="pt-BR" b="1" dirty="0" smtClean="0"/>
              <a:t>EXPOSITIVA</a:t>
            </a:r>
          </a:p>
          <a:p>
            <a:r>
              <a:rPr lang="pt-BR" dirty="0" smtClean="0"/>
              <a:t>Revisão </a:t>
            </a:r>
            <a:r>
              <a:rPr lang="pt-BR" dirty="0"/>
              <a:t>Conteúdo Aulas 1, 2 e 5;Primeira Avaliação Teórica.	</a:t>
            </a:r>
          </a:p>
          <a:p>
            <a:endParaRPr lang="pt-BR" dirty="0" smtClean="0"/>
          </a:p>
          <a:p>
            <a:r>
              <a:rPr lang="pt-BR" b="1" dirty="0" smtClean="0"/>
              <a:t>AULA 7 – </a:t>
            </a:r>
            <a:r>
              <a:rPr lang="pt-BR" b="1" dirty="0"/>
              <a:t>27/03/2023</a:t>
            </a:r>
            <a:r>
              <a:rPr lang="pt-BR" dirty="0"/>
              <a:t>	</a:t>
            </a:r>
            <a:endParaRPr lang="pt-BR" dirty="0" smtClean="0"/>
          </a:p>
          <a:p>
            <a:r>
              <a:rPr lang="pt-BR" b="1" dirty="0" smtClean="0"/>
              <a:t>EXPOSITIVA</a:t>
            </a:r>
          </a:p>
          <a:p>
            <a:r>
              <a:rPr lang="pt-BR" dirty="0" smtClean="0"/>
              <a:t>Legislação Aplicada a Prevenção e Combate a Incêndios- Federal,Estadual,Municipal.	</a:t>
            </a:r>
          </a:p>
          <a:p>
            <a:endParaRPr lang="pt-BR" b="1" dirty="0" smtClean="0"/>
          </a:p>
          <a:p>
            <a:r>
              <a:rPr lang="pt-BR" b="1" dirty="0" smtClean="0"/>
              <a:t>AULA 8 </a:t>
            </a:r>
            <a:r>
              <a:rPr lang="pt-BR" b="1" dirty="0"/>
              <a:t>– 03/04/2023</a:t>
            </a:r>
            <a:r>
              <a:rPr lang="pt-BR" dirty="0"/>
              <a:t>	</a:t>
            </a:r>
          </a:p>
          <a:p>
            <a:r>
              <a:rPr lang="pt-BR" b="1" dirty="0" smtClean="0"/>
              <a:t>ESTUDO </a:t>
            </a:r>
            <a:r>
              <a:rPr lang="pt-BR" b="1" dirty="0"/>
              <a:t>DE </a:t>
            </a:r>
            <a:r>
              <a:rPr lang="pt-BR" b="1" dirty="0" smtClean="0"/>
              <a:t>CASO</a:t>
            </a:r>
          </a:p>
          <a:p>
            <a:r>
              <a:rPr lang="pt-BR" dirty="0" smtClean="0"/>
              <a:t>Realizar </a:t>
            </a:r>
            <a:r>
              <a:rPr lang="pt-BR" dirty="0"/>
              <a:t>pesquisa e um relatório da aplicabilidade </a:t>
            </a:r>
            <a:r>
              <a:rPr lang="pt-BR" dirty="0" smtClean="0"/>
              <a:t>da legislação </a:t>
            </a:r>
            <a:r>
              <a:rPr lang="pt-BR" dirty="0"/>
              <a:t>local em combate a incêndio no estado </a:t>
            </a:r>
            <a:r>
              <a:rPr lang="pt-BR" dirty="0" smtClean="0"/>
              <a:t>de Santa </a:t>
            </a:r>
            <a:r>
              <a:rPr lang="pt-BR" dirty="0"/>
              <a:t>Catarina	</a:t>
            </a:r>
          </a:p>
          <a:p>
            <a:r>
              <a:rPr lang="pt-BR" dirty="0"/>
              <a:t>	</a:t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5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949901"/>
            <a:ext cx="1129937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AULA 9 – </a:t>
            </a:r>
            <a:r>
              <a:rPr lang="pt-BR" b="1" dirty="0"/>
              <a:t>10/04/2023</a:t>
            </a:r>
            <a:r>
              <a:rPr lang="pt-BR" dirty="0"/>
              <a:t>	</a:t>
            </a:r>
          </a:p>
          <a:p>
            <a:r>
              <a:rPr lang="pt-BR" b="1" dirty="0" smtClean="0"/>
              <a:t>DESAFIO</a:t>
            </a:r>
          </a:p>
          <a:p>
            <a:r>
              <a:rPr lang="pt-BR" dirty="0" smtClean="0"/>
              <a:t>Treinamento </a:t>
            </a:r>
            <a:r>
              <a:rPr lang="pt-BR" dirty="0"/>
              <a:t>prático de prevenção e combate </a:t>
            </a:r>
            <a:r>
              <a:rPr lang="pt-BR" dirty="0" smtClean="0"/>
              <a:t>a incêndio</a:t>
            </a:r>
            <a:r>
              <a:rPr lang="pt-BR" dirty="0"/>
              <a:t>, com utilização do equipamentos </a:t>
            </a:r>
            <a:r>
              <a:rPr lang="pt-BR" dirty="0" smtClean="0"/>
              <a:t>para combate.</a:t>
            </a:r>
          </a:p>
          <a:p>
            <a:r>
              <a:rPr lang="pt-BR" dirty="0" smtClean="0"/>
              <a:t>INSTRUÇÕES </a:t>
            </a:r>
            <a:r>
              <a:rPr lang="pt-BR" dirty="0"/>
              <a:t>GERAIS EM CASO DEEMERGÊNCIA- INCÊNDIOS;	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b="1" dirty="0" smtClean="0"/>
              <a:t>AULA 10 – </a:t>
            </a:r>
            <a:r>
              <a:rPr lang="pt-BR" b="1" dirty="0"/>
              <a:t>17/04/2023</a:t>
            </a:r>
            <a:r>
              <a:rPr lang="pt-BR" dirty="0"/>
              <a:t>	</a:t>
            </a:r>
          </a:p>
          <a:p>
            <a:r>
              <a:rPr lang="pt-BR" b="1" dirty="0" smtClean="0"/>
              <a:t>EXPOSITIVA</a:t>
            </a:r>
          </a:p>
          <a:p>
            <a:r>
              <a:rPr lang="pt-BR" dirty="0" smtClean="0"/>
              <a:t>Revisão </a:t>
            </a:r>
            <a:r>
              <a:rPr lang="pt-BR" dirty="0"/>
              <a:t>Conteúdo Aulas 1, 2[, 5, 7 e 8;Segunda Avaliação Teórica.	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b="1" dirty="0" smtClean="0"/>
              <a:t>AULA 11 – </a:t>
            </a:r>
            <a:r>
              <a:rPr lang="pt-BR" b="1" dirty="0"/>
              <a:t>24/04/2023</a:t>
            </a:r>
            <a:r>
              <a:rPr lang="pt-BR" dirty="0"/>
              <a:t>	</a:t>
            </a:r>
            <a:endParaRPr lang="pt-BR" dirty="0" smtClean="0"/>
          </a:p>
          <a:p>
            <a:r>
              <a:rPr lang="pt-BR" b="1" dirty="0" smtClean="0"/>
              <a:t>EXPOSITIVA</a:t>
            </a:r>
          </a:p>
          <a:p>
            <a:r>
              <a:rPr lang="pt-BR" dirty="0" smtClean="0"/>
              <a:t>Avaliação </a:t>
            </a:r>
            <a:r>
              <a:rPr lang="pt-BR" dirty="0"/>
              <a:t>de Recuperação	</a:t>
            </a:r>
          </a:p>
          <a:p>
            <a:endParaRPr lang="pt-BR" dirty="0"/>
          </a:p>
          <a:p>
            <a:r>
              <a:rPr lang="pt-BR" dirty="0"/>
              <a:t>	</a:t>
            </a: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r>
              <a:rPr lang="pt-BR" dirty="0"/>
              <a:t>	</a:t>
            </a:r>
          </a:p>
          <a:p>
            <a:r>
              <a:rPr lang="pt-BR" dirty="0"/>
              <a:t>	</a:t>
            </a:r>
          </a:p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273091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 PLANO PARA A DISCIPLINA</a:t>
            </a:r>
            <a:r>
              <a:rPr lang="pt-BR" altLang="pt-BR" sz="32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pt-BR" altLang="pt-BR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17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664</Words>
  <Application>Microsoft Office PowerPoint</Application>
  <PresentationFormat>Widescreen</PresentationFormat>
  <Paragraphs>176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</dc:creator>
  <cp:lastModifiedBy>ALEX SANDRO DE ALMEIDA</cp:lastModifiedBy>
  <cp:revision>27</cp:revision>
  <dcterms:created xsi:type="dcterms:W3CDTF">2022-04-11T21:43:05Z</dcterms:created>
  <dcterms:modified xsi:type="dcterms:W3CDTF">2023-02-13T20:44:36Z</dcterms:modified>
</cp:coreProperties>
</file>