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57" r:id="rId8"/>
    <p:sldId id="272" r:id="rId9"/>
    <p:sldId id="260" r:id="rId10"/>
    <p:sldId id="258" r:id="rId11"/>
    <p:sldId id="261" r:id="rId12"/>
    <p:sldId id="262" r:id="rId13"/>
    <p:sldId id="263" r:id="rId14"/>
    <p:sldId id="264" r:id="rId15"/>
    <p:sldId id="265" r:id="rId16"/>
    <p:sldId id="259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2" r:id="rId25"/>
    <p:sldId id="283" r:id="rId26"/>
    <p:sldId id="285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DCF779-3514-4EBF-8151-6DC8C08382EA}" type="datetimeFigureOut">
              <a:rPr lang="pt-BR" smtClean="0"/>
              <a:pPr/>
              <a:t>07/06/2020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72AABE-8ACE-4127-AF8E-07B48E130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5467" cy="6858000"/>
          </a:xfrm>
        </p:spPr>
      </p:pic>
      <p:sp>
        <p:nvSpPr>
          <p:cNvPr id="5" name="Retângulo 4"/>
          <p:cNvSpPr/>
          <p:nvPr/>
        </p:nvSpPr>
        <p:spPr>
          <a:xfrm>
            <a:off x="0" y="214290"/>
            <a:ext cx="9941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EFEITOS BIOLOGICOS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3857628"/>
            <a:ext cx="8429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</a:t>
            </a:r>
            <a:r>
              <a:rPr lang="pt-B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Sergio</a:t>
            </a:r>
            <a:r>
              <a:rPr lang="pt-B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t-BR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Nicoluzzi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</a:t>
            </a:r>
            <a:r>
              <a:rPr lang="pt-BR" dirty="0" err="1" smtClean="0"/>
              <a:t>Hereditarios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Trata-se dos efeitos que se manifestam nos descendentes da pessoa irradiada. É o resultado do dano produzido pela radiação em células dos órgãos reprodutores, as gônadas. Têm caráter cumulativo e independe da taxa de absorção da dose.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Os efeitos biológicos pré-natais induzidos pela radiação ionizante podem ser avaliados em duas situações. Em primeiro lugar os induzidos por </a:t>
            </a:r>
            <a:r>
              <a:rPr lang="pt-BR" b="1" dirty="0" err="1"/>
              <a:t>radionuclídeos</a:t>
            </a:r>
            <a:r>
              <a:rPr lang="pt-BR" b="1" dirty="0"/>
              <a:t> ingeridos ou inalados pela mãe e transferidos ao embrião ou feto. Secundariamente os induzidos pela radiação externa, durante o período de gravidez.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b="1" dirty="0"/>
              <a:t>Efeitos letais no embrião;</a:t>
            </a:r>
            <a:endParaRPr lang="pt-BR" dirty="0"/>
          </a:p>
          <a:p>
            <a:pPr fontAlgn="base"/>
            <a:r>
              <a:rPr lang="pt-BR" b="1" dirty="0"/>
              <a:t>Malformação e outras alterações estruturais e de crescimento;</a:t>
            </a:r>
            <a:endParaRPr lang="pt-BR" dirty="0"/>
          </a:p>
          <a:p>
            <a:pPr fontAlgn="base"/>
            <a:r>
              <a:rPr lang="pt-BR" b="1" dirty="0"/>
              <a:t>Retardo mental;</a:t>
            </a:r>
            <a:endParaRPr lang="pt-BR" dirty="0"/>
          </a:p>
          <a:p>
            <a:pPr fontAlgn="base"/>
            <a:r>
              <a:rPr lang="pt-BR" b="1" dirty="0"/>
              <a:t>Indução de doenças, incluindo a leucemia;</a:t>
            </a:r>
            <a:endParaRPr lang="pt-BR" dirty="0"/>
          </a:p>
          <a:p>
            <a:pPr fontAlgn="base"/>
            <a:r>
              <a:rPr lang="pt-BR" b="1" dirty="0"/>
              <a:t>Efeitos hereditários.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11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562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75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14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7610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06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035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718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1834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932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5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535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43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167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8484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09776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919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116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Efeitos IMEDIATOS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840303"/>
          </a:xfrm>
        </p:spPr>
        <p:txBody>
          <a:bodyPr>
            <a:normAutofit/>
          </a:bodyPr>
          <a:lstStyle/>
          <a:p>
            <a:r>
              <a:rPr lang="pt-BR" sz="4000" dirty="0"/>
              <a:t>Os </a:t>
            </a:r>
            <a:r>
              <a:rPr lang="pt-BR" sz="4000" b="1" i="1" dirty="0"/>
              <a:t>efeitos imediatos</a:t>
            </a:r>
            <a:r>
              <a:rPr lang="pt-BR" sz="4000" dirty="0"/>
              <a:t> são os primeiros efeitos biológicos causados pela radiação. Podem ocorrer em um período de poucas horas ou mesmo algumas semanas após a exposição, como é o caso da </a:t>
            </a:r>
            <a:r>
              <a:rPr lang="pt-BR" sz="4000" b="1" dirty="0" err="1"/>
              <a:t>radiodermite</a:t>
            </a:r>
            <a:r>
              <a:rPr lang="pt-BR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Efeitos SOMATICOS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Surgem do dano nas células do corpo e o efeito aparece na própria pessoa irradiada. Dependem da dose absorvida, da taxa de absorção da energia da radiação, da região e da área do corpo irradiada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0"/>
            <a:ext cx="7467600" cy="6126163"/>
          </a:xfrm>
        </p:spPr>
        <p:txBody>
          <a:bodyPr>
            <a:noAutofit/>
          </a:bodyPr>
          <a:lstStyle/>
          <a:p>
            <a:r>
              <a:rPr lang="pt-BR" sz="3200" dirty="0"/>
              <a:t>Quando as doses são muito altas, predominam os </a:t>
            </a:r>
            <a:r>
              <a:rPr lang="pt-BR" sz="3200" b="1" dirty="0"/>
              <a:t>efeitos imediatos</a:t>
            </a:r>
            <a:r>
              <a:rPr lang="pt-BR" sz="3200" dirty="0"/>
              <a:t>, e as lesões são graves e podem levar até mesmo à morte. Para </a:t>
            </a:r>
            <a:r>
              <a:rPr lang="pt-BR" sz="3200" b="1" dirty="0"/>
              <a:t>doses intermediárias</a:t>
            </a:r>
            <a:r>
              <a:rPr lang="pt-BR" sz="3200" dirty="0"/>
              <a:t>, predominam os efeitos imediatos com grau de severidade menor, e não necessariamente permanentes. Poderá haver, entretanto, uma probabilidade grande de lesões severas a longo prazo. Para </a:t>
            </a:r>
            <a:r>
              <a:rPr lang="pt-BR" sz="3200" b="1" dirty="0"/>
              <a:t>doses baixas</a:t>
            </a:r>
            <a:r>
              <a:rPr lang="pt-BR" sz="3200" dirty="0"/>
              <a:t>, </a:t>
            </a:r>
            <a:r>
              <a:rPr lang="pt-BR" sz="3200" b="1" dirty="0"/>
              <a:t>não haverá efeitos imediatos</a:t>
            </a:r>
            <a:r>
              <a:rPr lang="pt-BR" sz="3200" dirty="0"/>
              <a:t>, mas há possibilidade de lesões a longo prazo.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798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130</TotalTime>
  <Words>179</Words>
  <Application>Microsoft Office PowerPoint</Application>
  <PresentationFormat>Apresentação na tela (4:3)</PresentationFormat>
  <Paragraphs>15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Técnica</vt:lpstr>
      <vt:lpstr>Slide 1</vt:lpstr>
      <vt:lpstr>Slide 2</vt:lpstr>
      <vt:lpstr>Slide 3</vt:lpstr>
      <vt:lpstr>Slide 4</vt:lpstr>
      <vt:lpstr>Slide 5</vt:lpstr>
      <vt:lpstr>       Efeitos IMEDIATOS</vt:lpstr>
      <vt:lpstr>          Efeitos SOMATICOS</vt:lpstr>
      <vt:lpstr>Slide 8</vt:lpstr>
      <vt:lpstr>Slide 9</vt:lpstr>
      <vt:lpstr>Efeitos Hereditarios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Pati</dc:creator>
  <cp:lastModifiedBy>Pati</cp:lastModifiedBy>
  <cp:revision>2</cp:revision>
  <dcterms:created xsi:type="dcterms:W3CDTF">2020-06-05T01:17:25Z</dcterms:created>
  <dcterms:modified xsi:type="dcterms:W3CDTF">2020-06-08T03:14:58Z</dcterms:modified>
</cp:coreProperties>
</file>