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04/10/2022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04/10/2022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04/10/2022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04/10/2022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04/10/2022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04/10/2022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04/10/2022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04/10/2022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04/10/2022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04/10/2022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04/10/2022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04/10/2022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04/10/2022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q74b79lro&amp;t=111s&amp;has_verified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O que acontece no pós parto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ENFERMEIRA DANIELA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6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25452-6720-41BA-BDB0-5A169E1E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GREENBERG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9EBD9-9497-4D5E-8AE9-75C19751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 período de Greenberg corresponde à primeira hora depois da saída da placenta. É de fundamental importância nos processos hemostáticos (impedir o sangramento excessivo).</a:t>
            </a:r>
          </a:p>
          <a:p>
            <a:pPr marL="0" indent="0" algn="just">
              <a:buNone/>
            </a:pPr>
            <a:endParaRPr lang="pt-BR" sz="1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Durante esse período, há a possibilidade maior de ocorrerem grandes hemorragias</a:t>
            </a:r>
            <a:r>
              <a:rPr lang="pt-B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B24D54-DFA0-4AA5-A796-12626152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EE7D0-C123-4652-9135-8892E81D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GREENBERG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A2C2E-DC5F-4D5E-A8E2-C315367B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QUE FAZER NESTE PERÍODO:</a:t>
            </a:r>
            <a:br>
              <a:rPr lang="pt-BR" dirty="0"/>
            </a:br>
            <a:endParaRPr lang="pt-B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AFERIR SINAIS VITAIS A CADA 15 MINUTOS COM INÍCIO IMEDIATO PÓS DEQUITAÇÃO PLACENTÁRIA, ATÉ COMPLETAR A 1ª HORA PÓS PARTO. E APÓS A CADA 30 MINUTOS ATÉ COMPLETAR 2 HS PÓS PARTO.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AVALIAR CONTRAÇÃO UTERINA, AVALIANDO O TÔNUS MUSCULAR DO ÚTERO.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AVALIAR E MENSURAR* (SEMPRE QUE POSSÍVEL*) O SANGRAMENTO VAGINAL (LÓQUIOS).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B6C05-73E7-4E63-8624-31409A8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FC6F3-35BB-422D-945B-0AF6FD0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LÓQUIOS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4FB36-B742-4E71-A5CE-6E0C3C5D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1600" dirty="0"/>
              <a:t>Produto de transudato e exsudato misturados com elementos celulares descamados e sangue que procedem da ferida placentária, do colo uterino e da vagina.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17EA64-5D73-4C92-AD5B-EB2B9C0E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F4CD0F-3661-4F29-A43B-C6E8CB6D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20" y="2746021"/>
            <a:ext cx="4836503" cy="32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6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5BC7-DBB3-47FE-A04D-12EADFC9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LÓQUIOS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DF92C1-4B81-4D29-AF8F-6D9679496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Rubros (vermelhos ou sanguinolento): constituindo-se de sangue vivo, dura cerca de 02 à 04 dias Pós parto.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 err="1"/>
              <a:t>Serosanguinolenta</a:t>
            </a:r>
            <a:r>
              <a:rPr lang="pt-BR" dirty="0"/>
              <a:t>: entre o 03º e 04º dia até cerca do 10º dia. Sua coloração passa para rósea acastanhada, </a:t>
            </a:r>
            <a:r>
              <a:rPr lang="pt-BR" dirty="0" err="1"/>
              <a:t>resultate</a:t>
            </a:r>
            <a:r>
              <a:rPr lang="pt-BR" dirty="0"/>
              <a:t> de alterações da hemoglobina, redução do número de </a:t>
            </a:r>
            <a:r>
              <a:rPr lang="pt-BR" dirty="0" err="1"/>
              <a:t>hemáceas</a:t>
            </a:r>
            <a:r>
              <a:rPr lang="pt-BR" dirty="0"/>
              <a:t> e aumento dos leucócitos.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Serosos: Observados após o 10º dia pós parto e tem coloração branca/serosa, confundindo-se com secreção </a:t>
            </a:r>
            <a:r>
              <a:rPr lang="pt-BR" dirty="0" err="1"/>
              <a:t>cervicovaginal</a:t>
            </a:r>
            <a:r>
              <a:rPr lang="pt-BR" dirty="0"/>
              <a:t> normal.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Quanto ao odor, é característico ao de sangue; </a:t>
            </a:r>
            <a:r>
              <a:rPr lang="pt-BR" b="1" dirty="0"/>
              <a:t>***Atenção</a:t>
            </a:r>
            <a:r>
              <a:rPr lang="pt-BR" dirty="0"/>
              <a:t>: </a:t>
            </a:r>
            <a:r>
              <a:rPr lang="pt-BR" dirty="0" err="1"/>
              <a:t>Lóquios</a:t>
            </a:r>
            <a:r>
              <a:rPr lang="pt-BR" dirty="0"/>
              <a:t> com odores fétidos e em permanência de sangramento por vários dias, são sinais sugestivos de restos placentários, tendo a necessidade de realização de USG transvaginal + avaliação médica.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EA307A-70A1-4530-BAB2-6EAAEAFF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B0E58-D1B0-4E86-B34E-A9CD337A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AMAMENTAÇÃO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B69862-D119-46C6-94F5-E8202806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 Amamentação precoce auxilia a reduzir riscos de complicações pós parto, como a hemorragia uterina decorrente do baixo tônus muscular do útero. O ato de amamentar gera o hormônio </a:t>
            </a:r>
            <a:r>
              <a:rPr lang="pt-BR" dirty="0" err="1"/>
              <a:t>occitocina</a:t>
            </a:r>
            <a:r>
              <a:rPr lang="pt-BR" dirty="0"/>
              <a:t> (chamado de hormônio do amor) que é um auxiliador protagonista na </a:t>
            </a:r>
            <a:r>
              <a:rPr lang="pt-BR" dirty="0" err="1"/>
              <a:t>contratibilidade</a:t>
            </a:r>
            <a:r>
              <a:rPr lang="pt-BR" dirty="0"/>
              <a:t> uterina. 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0611BF-A098-4495-ADB6-8E637577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F387324-4606-4EC7-BADF-57060154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94" y="3037495"/>
            <a:ext cx="4258811" cy="28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A53B-6EDA-4CFB-8495-78423ACD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08" y="642594"/>
            <a:ext cx="10058400" cy="1371600"/>
          </a:xfrm>
        </p:spPr>
        <p:txBody>
          <a:bodyPr/>
          <a:lstStyle/>
          <a:p>
            <a:pPr algn="r"/>
            <a:r>
              <a:rPr lang="pt-BR" dirty="0"/>
              <a:t>VAMOS FALAR SOBRE A</a:t>
            </a:r>
            <a:br>
              <a:rPr lang="pt-BR" dirty="0"/>
            </a:br>
            <a:r>
              <a:rPr lang="pt-BR" dirty="0"/>
              <a:t>IMPORTÂNCIA DELA?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73DBC72-014A-4328-9C56-B4776E05F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4" y="642594"/>
            <a:ext cx="4310683" cy="5758206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6A302B-1EC6-44C5-A685-95275479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C87C44-9F8E-4822-8F7E-C6282AC3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06" y="2634279"/>
            <a:ext cx="1447404" cy="25741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72E484-8656-4B8C-BF25-52F3D9F8E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82" y="2014194"/>
            <a:ext cx="3268510" cy="43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C534E-965B-49FE-BFD6-C38362BC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PUERPÉRIO E SUAS CLASSIFICAÇÕES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C1AAEE-AB64-4A64-8297-0BED46EB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</p:spPr>
        <p:txBody>
          <a:bodyPr>
            <a:normAutofit/>
          </a:bodyPr>
          <a:lstStyle/>
          <a:p>
            <a:r>
              <a:rPr lang="pt-BR" sz="1800" dirty="0"/>
              <a:t>IMEDIATO: Corresponde às duas (2) primeiras horas após parto;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/>
              <a:t>MEDIATO: Compreende do segundo ao décimo dia.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/>
              <a:t>TARDIO: Do 11º dia mantem-se até o 42º dia.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/>
              <a:t>REMOTO: Após 42 dias Pós Parto.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BB807-0327-4321-A37B-18A64E97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C0DF55-2DEA-488D-8E37-3FD7CF0BD8E6}"/>
              </a:ext>
            </a:extLst>
          </p:cNvPr>
          <p:cNvSpPr txBox="1"/>
          <p:nvPr/>
        </p:nvSpPr>
        <p:spPr>
          <a:xfrm rot="20597370">
            <a:off x="5897441" y="3360698"/>
            <a:ext cx="6097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ESSE CONCEITO</a:t>
            </a:r>
          </a:p>
          <a:p>
            <a:pPr algn="ctr"/>
            <a:r>
              <a:rPr lang="pt-BR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VALE TAMBÉM </a:t>
            </a:r>
          </a:p>
          <a:p>
            <a:pPr algn="ctr"/>
            <a:r>
              <a:rPr lang="pt-BR" sz="3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CESÁREA</a:t>
            </a:r>
          </a:p>
        </p:txBody>
      </p:sp>
    </p:spTree>
    <p:extLst>
      <p:ext uri="{BB962C8B-B14F-4D97-AF65-F5344CB8AC3E}">
        <p14:creationId xmlns:p14="http://schemas.microsoft.com/office/powerpoint/2010/main" val="177632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9C344-72C8-4F62-B3CA-FC645E43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VIDEOS EXPLICATIVO DA EPISIOTOMIA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AC87A1-28B8-4465-AA39-D9E510AA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https://www.youtube.com/watch?v=6oq74b79lro&amp;t=111s&amp;has_verified=1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EPISIOTOMIA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889D4-749F-4B36-94DA-792E69FD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4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{AD530695-B832-4E2A-9A02-E24160A0F075}tf56410444_win32</Template>
  <TotalTime>61</TotalTime>
  <Words>416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Garamond</vt:lpstr>
      <vt:lpstr>Wingdings</vt:lpstr>
      <vt:lpstr>SavonVTI</vt:lpstr>
      <vt:lpstr>O que acontece no pós parto</vt:lpstr>
      <vt:lpstr>GREENBERG</vt:lpstr>
      <vt:lpstr>GREENBERG</vt:lpstr>
      <vt:lpstr>LÓQUIOS</vt:lpstr>
      <vt:lpstr>CLASSIFICAÇÃO DOS LÓQUIOS</vt:lpstr>
      <vt:lpstr>AMAMENTAÇÃO</vt:lpstr>
      <vt:lpstr>VAMOS FALAR SOBRE A IMPORTÂNCIA DELA?</vt:lpstr>
      <vt:lpstr>PUERPÉRIO E SUAS CLASSIFICAÇÕES</vt:lpstr>
      <vt:lpstr>VIDEOS EXPLICATIVO DA EPISIOTOMIA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acontece no pós parto</dc:title>
  <dc:creator>Daniela Alberti Gonçalves</dc:creator>
  <cp:lastModifiedBy>Daniela Alberti Gonçalves</cp:lastModifiedBy>
  <cp:revision>2</cp:revision>
  <dcterms:created xsi:type="dcterms:W3CDTF">2022-10-04T13:58:09Z</dcterms:created>
  <dcterms:modified xsi:type="dcterms:W3CDTF">2022-10-04T15:01:54Z</dcterms:modified>
</cp:coreProperties>
</file>