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A76D2-E179-4066-A4D4-9AF070BABE3E}" type="datetimeFigureOut">
              <a:rPr lang="pt-BR" smtClean="0"/>
              <a:t>30/11/2022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6D6C1-C8B1-4E5B-AC1C-FE8D4F9A02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6821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A76D2-E179-4066-A4D4-9AF070BABE3E}" type="datetimeFigureOut">
              <a:rPr lang="pt-BR" smtClean="0"/>
              <a:t>30/11/2022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6D6C1-C8B1-4E5B-AC1C-FE8D4F9A02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2924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A76D2-E179-4066-A4D4-9AF070BABE3E}" type="datetimeFigureOut">
              <a:rPr lang="pt-BR" smtClean="0"/>
              <a:t>30/11/2022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6D6C1-C8B1-4E5B-AC1C-FE8D4F9A02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5505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A76D2-E179-4066-A4D4-9AF070BABE3E}" type="datetimeFigureOut">
              <a:rPr lang="pt-BR" smtClean="0"/>
              <a:t>30/11/2022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6D6C1-C8B1-4E5B-AC1C-FE8D4F9A02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120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A76D2-E179-4066-A4D4-9AF070BABE3E}" type="datetimeFigureOut">
              <a:rPr lang="pt-BR" smtClean="0"/>
              <a:t>30/11/2022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6D6C1-C8B1-4E5B-AC1C-FE8D4F9A02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432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A76D2-E179-4066-A4D4-9AF070BABE3E}" type="datetimeFigureOut">
              <a:rPr lang="pt-BR" smtClean="0"/>
              <a:t>30/11/2022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6D6C1-C8B1-4E5B-AC1C-FE8D4F9A02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1815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A76D2-E179-4066-A4D4-9AF070BABE3E}" type="datetimeFigureOut">
              <a:rPr lang="pt-BR" smtClean="0"/>
              <a:t>30/11/2022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6D6C1-C8B1-4E5B-AC1C-FE8D4F9A02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4593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A76D2-E179-4066-A4D4-9AF070BABE3E}" type="datetimeFigureOut">
              <a:rPr lang="pt-BR" smtClean="0"/>
              <a:t>30/11/2022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6D6C1-C8B1-4E5B-AC1C-FE8D4F9A02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8426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A76D2-E179-4066-A4D4-9AF070BABE3E}" type="datetimeFigureOut">
              <a:rPr lang="pt-BR" smtClean="0"/>
              <a:t>30/11/2022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6D6C1-C8B1-4E5B-AC1C-FE8D4F9A02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5974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A76D2-E179-4066-A4D4-9AF070BABE3E}" type="datetimeFigureOut">
              <a:rPr lang="pt-BR" smtClean="0"/>
              <a:t>30/11/2022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6D6C1-C8B1-4E5B-AC1C-FE8D4F9A02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1007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A76D2-E179-4066-A4D4-9AF070BABE3E}" type="datetimeFigureOut">
              <a:rPr lang="pt-BR" smtClean="0"/>
              <a:t>30/11/2022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6D6C1-C8B1-4E5B-AC1C-FE8D4F9A02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9296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A76D2-E179-4066-A4D4-9AF070BABE3E}" type="datetimeFigureOut">
              <a:rPr lang="pt-BR" smtClean="0"/>
              <a:t>30/11/2022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6D6C1-C8B1-4E5B-AC1C-FE8D4F9A02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3253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Agrupar 2"/>
          <p:cNvGrpSpPr/>
          <p:nvPr/>
        </p:nvGrpSpPr>
        <p:grpSpPr>
          <a:xfrm>
            <a:off x="-328567" y="140677"/>
            <a:ext cx="12272038" cy="6555545"/>
            <a:chOff x="-328567" y="140677"/>
            <a:chExt cx="12272038" cy="6555545"/>
          </a:xfrm>
        </p:grpSpPr>
        <p:sp>
          <p:nvSpPr>
            <p:cNvPr id="2" name="Retângulo 1"/>
            <p:cNvSpPr/>
            <p:nvPr/>
          </p:nvSpPr>
          <p:spPr>
            <a:xfrm>
              <a:off x="211015" y="140677"/>
              <a:ext cx="11732456" cy="655554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5" name="Conector reto 4"/>
            <p:cNvCxnSpPr/>
            <p:nvPr/>
          </p:nvCxnSpPr>
          <p:spPr>
            <a:xfrm>
              <a:off x="587829" y="613954"/>
              <a:ext cx="0" cy="5865223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to 6"/>
            <p:cNvCxnSpPr/>
            <p:nvPr/>
          </p:nvCxnSpPr>
          <p:spPr>
            <a:xfrm>
              <a:off x="587829" y="613954"/>
              <a:ext cx="4911634" cy="0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to 9"/>
            <p:cNvCxnSpPr/>
            <p:nvPr/>
          </p:nvCxnSpPr>
          <p:spPr>
            <a:xfrm>
              <a:off x="587829" y="6479177"/>
              <a:ext cx="4911634" cy="0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>
            <a:xfrm>
              <a:off x="5499463" y="613954"/>
              <a:ext cx="0" cy="2272937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/>
            <p:nvPr/>
          </p:nvCxnSpPr>
          <p:spPr>
            <a:xfrm>
              <a:off x="5495109" y="4219303"/>
              <a:ext cx="0" cy="2272937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to 14"/>
            <p:cNvCxnSpPr/>
            <p:nvPr/>
          </p:nvCxnSpPr>
          <p:spPr>
            <a:xfrm>
              <a:off x="5495109" y="2886891"/>
              <a:ext cx="657497" cy="0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/>
            <p:nvPr/>
          </p:nvCxnSpPr>
          <p:spPr>
            <a:xfrm>
              <a:off x="5495109" y="4214949"/>
              <a:ext cx="971005" cy="0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/>
            <p:cNvCxnSpPr/>
            <p:nvPr/>
          </p:nvCxnSpPr>
          <p:spPr>
            <a:xfrm>
              <a:off x="7341326" y="4214949"/>
              <a:ext cx="0" cy="2264228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>
            <a:xfrm>
              <a:off x="7341326" y="6479177"/>
              <a:ext cx="3605348" cy="13063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to 21"/>
            <p:cNvCxnSpPr/>
            <p:nvPr/>
          </p:nvCxnSpPr>
          <p:spPr>
            <a:xfrm flipV="1">
              <a:off x="7341326" y="1554480"/>
              <a:ext cx="0" cy="1332412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ector reto 23"/>
            <p:cNvCxnSpPr/>
            <p:nvPr/>
          </p:nvCxnSpPr>
          <p:spPr>
            <a:xfrm>
              <a:off x="7341326" y="1554480"/>
              <a:ext cx="3605348" cy="0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ector reto 25"/>
            <p:cNvCxnSpPr/>
            <p:nvPr/>
          </p:nvCxnSpPr>
          <p:spPr>
            <a:xfrm>
              <a:off x="10946674" y="1554480"/>
              <a:ext cx="0" cy="4924697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ector reto 30"/>
            <p:cNvCxnSpPr/>
            <p:nvPr/>
          </p:nvCxnSpPr>
          <p:spPr>
            <a:xfrm>
              <a:off x="2363175" y="2737955"/>
              <a:ext cx="1202" cy="1611976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Arco 31"/>
            <p:cNvSpPr/>
            <p:nvPr/>
          </p:nvSpPr>
          <p:spPr>
            <a:xfrm flipH="1">
              <a:off x="1913709" y="4349931"/>
              <a:ext cx="894807" cy="918754"/>
            </a:xfrm>
            <a:prstGeom prst="arc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3" name="Arco 32"/>
            <p:cNvSpPr/>
            <p:nvPr/>
          </p:nvSpPr>
          <p:spPr>
            <a:xfrm rot="6579891">
              <a:off x="-411298" y="3105248"/>
              <a:ext cx="2527663" cy="2362201"/>
            </a:xfrm>
            <a:prstGeom prst="arc">
              <a:avLst>
                <a:gd name="adj1" fmla="val 16535315"/>
                <a:gd name="adj2" fmla="val 21116471"/>
              </a:avLst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35" name="Conector reto 34"/>
            <p:cNvCxnSpPr/>
            <p:nvPr/>
          </p:nvCxnSpPr>
          <p:spPr>
            <a:xfrm>
              <a:off x="1463039" y="613954"/>
              <a:ext cx="0" cy="1502229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ector reto 36"/>
            <p:cNvCxnSpPr/>
            <p:nvPr/>
          </p:nvCxnSpPr>
          <p:spPr>
            <a:xfrm flipV="1">
              <a:off x="557622" y="2116183"/>
              <a:ext cx="581861" cy="8263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ector reto 41"/>
            <p:cNvCxnSpPr/>
            <p:nvPr/>
          </p:nvCxnSpPr>
          <p:spPr>
            <a:xfrm>
              <a:off x="587829" y="2698766"/>
              <a:ext cx="871538" cy="0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ector reto 43"/>
            <p:cNvCxnSpPr/>
            <p:nvPr/>
          </p:nvCxnSpPr>
          <p:spPr>
            <a:xfrm>
              <a:off x="1459367" y="2698766"/>
              <a:ext cx="0" cy="1807920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ector reto 45"/>
            <p:cNvCxnSpPr/>
            <p:nvPr/>
          </p:nvCxnSpPr>
          <p:spPr>
            <a:xfrm flipH="1">
              <a:off x="583477" y="4501440"/>
              <a:ext cx="460691" cy="5247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ector reto 52"/>
            <p:cNvCxnSpPr/>
            <p:nvPr/>
          </p:nvCxnSpPr>
          <p:spPr>
            <a:xfrm>
              <a:off x="1913709" y="4016828"/>
              <a:ext cx="447403" cy="0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ector reto 56"/>
            <p:cNvCxnSpPr/>
            <p:nvPr/>
          </p:nvCxnSpPr>
          <p:spPr>
            <a:xfrm>
              <a:off x="7341326" y="4214949"/>
              <a:ext cx="1282169" cy="0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Conector reto 3"/>
            <p:cNvCxnSpPr/>
            <p:nvPr/>
          </p:nvCxnSpPr>
          <p:spPr>
            <a:xfrm flipH="1">
              <a:off x="4219303" y="2886891"/>
              <a:ext cx="1275806" cy="0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ector reto 7"/>
            <p:cNvCxnSpPr/>
            <p:nvPr/>
          </p:nvCxnSpPr>
          <p:spPr>
            <a:xfrm flipH="1">
              <a:off x="4219304" y="1580606"/>
              <a:ext cx="12609" cy="1306285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/>
            <p:cNvCxnSpPr/>
            <p:nvPr/>
          </p:nvCxnSpPr>
          <p:spPr>
            <a:xfrm flipH="1">
              <a:off x="3934099" y="1580606"/>
              <a:ext cx="297814" cy="0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to 20"/>
            <p:cNvCxnSpPr/>
            <p:nvPr/>
          </p:nvCxnSpPr>
          <p:spPr>
            <a:xfrm>
              <a:off x="3926250" y="613954"/>
              <a:ext cx="7849" cy="182880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ector reto 24"/>
            <p:cNvCxnSpPr/>
            <p:nvPr/>
          </p:nvCxnSpPr>
          <p:spPr>
            <a:xfrm flipV="1">
              <a:off x="3934099" y="1365068"/>
              <a:ext cx="0" cy="215538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ector reto 33"/>
            <p:cNvCxnSpPr/>
            <p:nvPr/>
          </p:nvCxnSpPr>
          <p:spPr>
            <a:xfrm>
              <a:off x="4083006" y="4676503"/>
              <a:ext cx="0" cy="1802674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ector reto 37"/>
            <p:cNvCxnSpPr/>
            <p:nvPr/>
          </p:nvCxnSpPr>
          <p:spPr>
            <a:xfrm flipH="1">
              <a:off x="4454434" y="4676503"/>
              <a:ext cx="1040675" cy="0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ector reto 40"/>
            <p:cNvCxnSpPr/>
            <p:nvPr/>
          </p:nvCxnSpPr>
          <p:spPr>
            <a:xfrm flipV="1">
              <a:off x="4454434" y="4016828"/>
              <a:ext cx="0" cy="659676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ector reto 44"/>
            <p:cNvCxnSpPr/>
            <p:nvPr/>
          </p:nvCxnSpPr>
          <p:spPr>
            <a:xfrm flipV="1">
              <a:off x="5495109" y="4016828"/>
              <a:ext cx="0" cy="198121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ector reto 55"/>
            <p:cNvCxnSpPr/>
            <p:nvPr/>
          </p:nvCxnSpPr>
          <p:spPr>
            <a:xfrm flipV="1">
              <a:off x="9594168" y="4206240"/>
              <a:ext cx="1322363" cy="8709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ector reto 58"/>
            <p:cNvCxnSpPr/>
            <p:nvPr/>
          </p:nvCxnSpPr>
          <p:spPr>
            <a:xfrm>
              <a:off x="7345462" y="2881994"/>
              <a:ext cx="1466488" cy="0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ector reto 60"/>
            <p:cNvCxnSpPr/>
            <p:nvPr/>
          </p:nvCxnSpPr>
          <p:spPr>
            <a:xfrm flipV="1">
              <a:off x="9594168" y="2867843"/>
              <a:ext cx="1339669" cy="14151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ector reto 62"/>
            <p:cNvCxnSpPr/>
            <p:nvPr/>
          </p:nvCxnSpPr>
          <p:spPr>
            <a:xfrm>
              <a:off x="6696892" y="2881994"/>
              <a:ext cx="657497" cy="0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CaixaDeTexto 64"/>
            <p:cNvSpPr txBox="1"/>
            <p:nvPr/>
          </p:nvSpPr>
          <p:spPr>
            <a:xfrm>
              <a:off x="5753686" y="337625"/>
              <a:ext cx="618978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MAPA DE RISCO TERREO PRÉDIO DAMA</a:t>
              </a:r>
              <a:endPara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76" name="Conector reto 75"/>
            <p:cNvCxnSpPr/>
            <p:nvPr/>
          </p:nvCxnSpPr>
          <p:spPr>
            <a:xfrm flipV="1">
              <a:off x="1793371" y="2124446"/>
              <a:ext cx="581861" cy="8263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ector reto 79"/>
            <p:cNvCxnSpPr/>
            <p:nvPr/>
          </p:nvCxnSpPr>
          <p:spPr>
            <a:xfrm>
              <a:off x="2345024" y="625457"/>
              <a:ext cx="0" cy="1507252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831003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6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ALEX SANDRO DE ALMEIDA</dc:creator>
  <cp:lastModifiedBy>ALEX SANDRO DE ALMEIDA</cp:lastModifiedBy>
  <cp:revision>7</cp:revision>
  <cp:lastPrinted>2022-11-30T18:41:17Z</cp:lastPrinted>
  <dcterms:created xsi:type="dcterms:W3CDTF">2022-11-29T20:10:11Z</dcterms:created>
  <dcterms:modified xsi:type="dcterms:W3CDTF">2022-11-30T19:22:13Z</dcterms:modified>
</cp:coreProperties>
</file>