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58" r:id="rId5"/>
    <p:sldId id="257" r:id="rId6"/>
    <p:sldId id="266" r:id="rId7"/>
    <p:sldId id="267" r:id="rId8"/>
    <p:sldId id="269" r:id="rId9"/>
    <p:sldId id="268" r:id="rId10"/>
    <p:sldId id="270" r:id="rId11"/>
    <p:sldId id="271" r:id="rId12"/>
    <p:sldId id="259" r:id="rId13"/>
    <p:sldId id="262" r:id="rId14"/>
    <p:sldId id="265" r:id="rId15"/>
    <p:sldId id="273" r:id="rId16"/>
    <p:sldId id="264" r:id="rId17"/>
    <p:sldId id="260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65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8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60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3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3049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451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84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67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500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6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45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07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8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56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2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3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D609-97FB-4D78-85C6-4C057373CFE2}" type="datetimeFigureOut">
              <a:rPr lang="pt-BR" smtClean="0"/>
              <a:t>10/11/2022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CA103C-7E1A-48D4-9447-8D4D14B0E5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371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F48EB8-DDD2-06A4-EC1F-BBB37B987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Microagulhamento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780DD2-88A8-13C2-C596-2B973E3413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Edwardian Script ITC" panose="030303020407070D0804" pitchFamily="66" charset="0"/>
              </a:rPr>
              <a:t>Prof. Brenda Caroline </a:t>
            </a:r>
          </a:p>
        </p:txBody>
      </p:sp>
    </p:spTree>
    <p:extLst>
      <p:ext uri="{BB962C8B-B14F-4D97-AF65-F5344CB8AC3E}">
        <p14:creationId xmlns:p14="http://schemas.microsoft.com/office/powerpoint/2010/main" val="328431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E0D4C-A47A-04F4-2508-C6384B1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ao 14 dia: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2FBCC5-75A4-1CBD-F648-035E23B8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Alinhamento progressivo de fibroblastos</a:t>
            </a:r>
          </a:p>
          <a:p>
            <a:r>
              <a:rPr lang="pt-BR" dirty="0"/>
              <a:t>Produção de colágeno</a:t>
            </a:r>
          </a:p>
          <a:p>
            <a:endParaRPr lang="pt-BR" dirty="0"/>
          </a:p>
          <a:p>
            <a:endParaRPr lang="pt-BR" dirty="0"/>
          </a:p>
          <a:p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Os fibroblastos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são as principais células envolvidas na cicatrização e têm por principal função a manutenção da integridade do tecido conjuntivo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76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165F64-02DB-495E-B8F7-DE2B1917C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14 dia: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1F4C2-6F8F-B73F-A88A-ADABE2732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Produção de colágeno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E4794B-FFF4-5811-B925-787213730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752034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02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027868C-D082-DF7E-7405-4A99FF2F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5" y="167102"/>
            <a:ext cx="8092079" cy="547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25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301A3F-3910-80F4-C3BB-22682EE60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39687"/>
            <a:ext cx="8596668" cy="4901675"/>
          </a:xfrm>
        </p:spPr>
        <p:txBody>
          <a:bodyPr/>
          <a:lstStyle/>
          <a:p>
            <a:r>
              <a:rPr lang="pt-BR" dirty="0"/>
              <a:t>Os movimentos efetuados com o aparelho são de vai e vem em quadrantes, e devem ser feitas repetições entre 10 e 15 passadas com pelo menos quatro cruzamentos na área de rolagem (vertical, horizontal e diagonais esquerda e direita). </a:t>
            </a:r>
          </a:p>
          <a:p>
            <a:r>
              <a:rPr lang="pt-BR" dirty="0"/>
              <a:t>O tempo de intervalo entre as sessões são em média de quatro semanas</a:t>
            </a:r>
          </a:p>
          <a:p>
            <a:r>
              <a:rPr lang="pt-BR" dirty="0"/>
              <a:t>Outras reações esperadas após a técnica são sensação de calor e queimação e repuxamento da pele. </a:t>
            </a:r>
          </a:p>
          <a:p>
            <a:r>
              <a:rPr lang="pt-BR" dirty="0"/>
              <a:t>O tempo que essas reações permanecem na pele depende de inúmeros fatores como a forma de aplicação, comprimento da agulha, produtos e recursos elétricos associados à técnica, biotipo cutâneo e cuidados pós procedimentos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013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0951AF-F551-1964-94C0-DF88A5262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POTENCIALIZAÇÃO DOS ATIVOS COSME.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EAFCF9-2D8F-450D-78FD-F74F37138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das principais funções da técnica de </a:t>
            </a:r>
            <a:r>
              <a:rPr lang="pt-BR" dirty="0" err="1"/>
              <a:t>migroagulhamento</a:t>
            </a:r>
            <a:r>
              <a:rPr lang="pt-BR" dirty="0"/>
              <a:t> é potencializar a permeação de princípios ativos por meio de </a:t>
            </a:r>
            <a:r>
              <a:rPr lang="pt-BR" dirty="0" err="1"/>
              <a:t>microcanais</a:t>
            </a:r>
            <a:r>
              <a:rPr lang="pt-BR" dirty="0"/>
              <a:t> que facilitam a absorção do ativo de forma eficaz, podendo aumentar a penetração.</a:t>
            </a:r>
          </a:p>
          <a:p>
            <a:r>
              <a:rPr lang="pt-BR" dirty="0"/>
              <a:t>Estes canais permitem que a introdução e absorção de ativos de uso tópico, seja mais fácil e rapidamente depositadas na camada mais profunda da pele.</a:t>
            </a:r>
          </a:p>
          <a:p>
            <a:r>
              <a:rPr lang="pt-BR" dirty="0"/>
              <a:t>O uso do ativo pode ser feito a antes, durante ou após o </a:t>
            </a:r>
            <a:r>
              <a:rPr lang="pt-BR" dirty="0" err="1"/>
              <a:t>microagulhamento</a:t>
            </a:r>
            <a:r>
              <a:rPr lang="pt-BR" dirty="0"/>
              <a:t>. Na verdade o profissional escolhe a melhor maneira de trabalhar, desde que não prejudique o deslizamento do equipamento. </a:t>
            </a:r>
          </a:p>
          <a:p>
            <a:r>
              <a:rPr lang="pt-BR" dirty="0"/>
              <a:t>O fato é que a técnica de </a:t>
            </a:r>
            <a:r>
              <a:rPr lang="pt-BR" dirty="0" err="1"/>
              <a:t>microagulhamento</a:t>
            </a:r>
            <a:r>
              <a:rPr lang="pt-BR" dirty="0"/>
              <a:t> aumenta a permeação em até 80 vezes.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334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5D7D7-2A0E-D4E1-6180-AE0C0260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ASSOCIAÇÃO TERAPÊUTICA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4016AB-DA33-EA3E-B83C-D5C48C31A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associações são necessárias para promover uma resposta rápida ao tratamento. Em geral são feitas nos intervalos de aplicação do </a:t>
            </a:r>
            <a:r>
              <a:rPr lang="pt-BR" dirty="0" err="1"/>
              <a:t>microagulhamento</a:t>
            </a:r>
            <a:r>
              <a:rPr lang="pt-BR" dirty="0"/>
              <a:t>, porém podem ter indicação </a:t>
            </a:r>
            <a:r>
              <a:rPr lang="pt-BR" dirty="0" err="1"/>
              <a:t>pré</a:t>
            </a:r>
            <a:r>
              <a:rPr lang="pt-BR" dirty="0"/>
              <a:t> ou pós início do tratamento. Das mais utilizadas, lista-se:</a:t>
            </a:r>
          </a:p>
          <a:p>
            <a:r>
              <a:rPr lang="pt-BR" dirty="0" err="1"/>
              <a:t>Radiofrenquencia</a:t>
            </a:r>
            <a:r>
              <a:rPr lang="pt-BR" dirty="0"/>
              <a:t> </a:t>
            </a:r>
          </a:p>
          <a:p>
            <a:r>
              <a:rPr lang="pt-BR" dirty="0"/>
              <a:t>Peeling químico </a:t>
            </a:r>
          </a:p>
          <a:p>
            <a:r>
              <a:rPr lang="pt-BR" dirty="0"/>
              <a:t>Luz pulsada </a:t>
            </a:r>
          </a:p>
          <a:p>
            <a:r>
              <a:rPr lang="pt-BR" dirty="0" err="1"/>
              <a:t>Vaculterapia</a:t>
            </a:r>
            <a:r>
              <a:rPr lang="pt-BR" dirty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95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C32F-8B96-C4E0-9CF4-2BDCAFE1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Video</a:t>
            </a:r>
            <a:r>
              <a:rPr lang="pt-BR" dirty="0"/>
              <a:t>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D4EB51-F951-1594-C9AC-EBDC4127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1930400"/>
            <a:ext cx="7964557" cy="41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7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093D08-EB14-2255-5F82-C5FD32F37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Prática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B16D30-9839-50BD-26CE-290B9818E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765"/>
            <a:ext cx="8596668" cy="4424597"/>
          </a:xfrm>
        </p:spPr>
        <p:txBody>
          <a:bodyPr>
            <a:normAutofit/>
          </a:bodyPr>
          <a:lstStyle/>
          <a:p>
            <a:r>
              <a:rPr lang="pt-BR" dirty="0"/>
              <a:t>Antes de iniciar o procedimento, é necessário observar se todo o material está ao alcance das mãos. Durante o procedimento recomenda-se não manipular outros objetos afim de evitar possíveis contaminações. Todo o campo de trabalho deve ser estéril, é indispensável o uso de </a:t>
            </a:r>
            <a:r>
              <a:rPr lang="pt-BR" dirty="0" err="1"/>
              <a:t>EPI’s</a:t>
            </a:r>
            <a:r>
              <a:rPr lang="pt-BR" dirty="0"/>
              <a:t>, luva, solução antisséptica, gaze estéril, touca para o cliente, o </a:t>
            </a:r>
            <a:r>
              <a:rPr lang="pt-BR" dirty="0" err="1"/>
              <a:t>roller</a:t>
            </a:r>
            <a:r>
              <a:rPr lang="pt-BR" dirty="0"/>
              <a:t> , os ativos que serão utilizados e o que mais se julgar necessário para realizar o procedimento.</a:t>
            </a:r>
          </a:p>
          <a:p>
            <a:r>
              <a:rPr lang="pt-BR" dirty="0"/>
              <a:t>Higienizar:  clorexidina</a:t>
            </a:r>
          </a:p>
          <a:p>
            <a:r>
              <a:rPr lang="pt-BR" dirty="0"/>
              <a:t>Hidratar </a:t>
            </a:r>
          </a:p>
          <a:p>
            <a:r>
              <a:rPr lang="pt-BR" dirty="0" err="1"/>
              <a:t>Microagulhar</a:t>
            </a:r>
            <a:r>
              <a:rPr lang="pt-BR" dirty="0"/>
              <a:t> </a:t>
            </a:r>
          </a:p>
          <a:p>
            <a:r>
              <a:rPr lang="pt-BR" dirty="0"/>
              <a:t>Vitamina C </a:t>
            </a:r>
          </a:p>
          <a:p>
            <a:r>
              <a:rPr lang="pt-BR" dirty="0"/>
              <a:t>Acido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789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6FC11-CE41-CFCC-25C8-69F4CDE30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Kits </a:t>
            </a:r>
            <a:r>
              <a:rPr lang="pt-BR" dirty="0" err="1"/>
              <a:t>Microagulhamento</a:t>
            </a:r>
            <a:r>
              <a:rPr lang="pt-BR" dirty="0"/>
              <a:t>: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6D41608-9A4A-CEE9-17E0-52C4F3BE7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839" b="2610"/>
          <a:stretch/>
        </p:blipFill>
        <p:spPr>
          <a:xfrm>
            <a:off x="286508" y="3429000"/>
            <a:ext cx="2864161" cy="24503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A5D8083-C59C-43C3-274B-99650CD8F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12" b="16705"/>
          <a:stretch/>
        </p:blipFill>
        <p:spPr>
          <a:xfrm>
            <a:off x="1146761" y="1289944"/>
            <a:ext cx="3542473" cy="21390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C801C79-25BE-CC45-2358-0538D93CC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669" y="3491948"/>
            <a:ext cx="3240985" cy="259278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C22C25D-E1EB-618E-496F-0528A2C1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788" y="341244"/>
            <a:ext cx="3253214" cy="28823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E542F5-E085-2602-8A9A-53AA839FC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654" y="3634409"/>
            <a:ext cx="2882348" cy="26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3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E83EE-A19A-92BE-D9DB-EFFB46BE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795070-A4D2-E3A2-AA86-7F6200B2B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Ativos que podem ser utilizados durante a perfuração </a:t>
            </a:r>
          </a:p>
          <a:p>
            <a:r>
              <a:rPr lang="pt-BR"/>
              <a:t>https://www.youtube.com/watch?v=NdnEsI9AZx8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254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E27AF-F3C5-CB1E-88FC-136AFD7E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B1AF36-605C-888A-5EC9-ABA5D1921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técnica de </a:t>
            </a:r>
            <a:r>
              <a:rPr lang="pt-BR" dirty="0" err="1"/>
              <a:t>microagulhamento</a:t>
            </a:r>
            <a:r>
              <a:rPr lang="pt-BR" dirty="0"/>
              <a:t>, também conhecida como indução percutânea de colágeno (IPC), é um procedimento no qual se utilizam </a:t>
            </a:r>
            <a:r>
              <a:rPr lang="pt-BR" dirty="0" err="1"/>
              <a:t>microagulhas</a:t>
            </a:r>
            <a:r>
              <a:rPr lang="pt-BR" dirty="0"/>
              <a:t> com a finalidade de provocar lesões na pele e estimular um processo inflamatório com consequente produção de colágeno sem danificar totalmente a epiderme. </a:t>
            </a:r>
          </a:p>
          <a:p>
            <a:r>
              <a:rPr lang="pt-BR" dirty="0"/>
              <a:t>O </a:t>
            </a:r>
            <a:r>
              <a:rPr lang="pt-BR" dirty="0" err="1"/>
              <a:t>microagulhamento</a:t>
            </a:r>
            <a:r>
              <a:rPr lang="pt-BR" dirty="0"/>
              <a:t> pode assim ser considerado como um procedimento seguro já que pode ser realizado em qualquer </a:t>
            </a:r>
            <a:r>
              <a:rPr lang="pt-BR" dirty="0" err="1"/>
              <a:t>fototipo</a:t>
            </a:r>
            <a:r>
              <a:rPr lang="pt-BR" dirty="0"/>
              <a:t> e não retira por inteiro a camada superficial da pele. </a:t>
            </a:r>
          </a:p>
          <a:p>
            <a:r>
              <a:rPr lang="pt-BR" dirty="0"/>
              <a:t>Ele é eficaz, de fácil acesso, indolor, minimamente invasivo, de tecnologia simples e de menor custo quando comparado com outras técnicas.</a:t>
            </a:r>
          </a:p>
        </p:txBody>
      </p:sp>
    </p:spTree>
    <p:extLst>
      <p:ext uri="{BB962C8B-B14F-4D97-AF65-F5344CB8AC3E}">
        <p14:creationId xmlns:p14="http://schemas.microsoft.com/office/powerpoint/2010/main" val="122672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881BD-F4FC-969D-5BFB-3CDB2BDB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Roller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E211DD-4407-09CA-F9D6-88FA9E7BA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5286144" cy="438598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sistema </a:t>
            </a:r>
            <a:r>
              <a:rPr lang="pt-BR" dirty="0" err="1"/>
              <a:t>roller</a:t>
            </a:r>
            <a:r>
              <a:rPr lang="pt-BR" dirty="0"/>
              <a:t>, como a técnica é denominada, nada mais é do que um rolo pequeno cravejado com diversas agulhas finas, feitos de aço inoxidável cirúrgico, em diferentes milímetros de comprimento (0,5 a 3,0 mm) posicionados em várias fileiras. </a:t>
            </a:r>
          </a:p>
          <a:p>
            <a:r>
              <a:rPr lang="pt-BR" dirty="0"/>
              <a:t>Este utensílio de uso estético provoca micro lesões na pele, gerando um processo inflamatório local, fazendo com que aumente o metabolismo celular deste tecido (derme e epiderme), síntese de colágeno, elastina e outras substâncias presentes no tecido.</a:t>
            </a:r>
          </a:p>
          <a:p>
            <a:r>
              <a:rPr lang="pt-BR" dirty="0"/>
              <a:t>Após o uso , é necessário que se faça o descarte juntamente com o material perfuro cortante.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E21673-AF55-A259-F007-4BA1305F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2686450"/>
            <a:ext cx="3617843" cy="2434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03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F18092-8343-BD8C-D903-7F6F2F96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C053F89-3DD4-DDC8-6CD1-F72E8F77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Esta técnica é indicada tanto para facial, corporal e capilar. Pode ser utilizado para flacidez tissular, estrias, </a:t>
            </a:r>
            <a:r>
              <a:rPr lang="pt-BR" dirty="0" err="1"/>
              <a:t>fibroedema</a:t>
            </a:r>
            <a:r>
              <a:rPr lang="pt-BR" dirty="0"/>
              <a:t> </a:t>
            </a:r>
            <a:r>
              <a:rPr lang="pt-BR" dirty="0" err="1"/>
              <a:t>geloide</a:t>
            </a:r>
            <a:r>
              <a:rPr lang="pt-BR" dirty="0"/>
              <a:t>, peles desvitalizadas e desnutridas, hipercromias (melanina), melhorar qualidade da pele, cicatrizes e rejuvenescimento íntimo.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A177400-CCC8-F300-BE67-CEB1A923E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168" y="3429000"/>
            <a:ext cx="4612999" cy="307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647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717944-53E8-7F70-4E74-E8338B9E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Mecanismo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5EAC65-67A8-0444-FFFF-E5FA5425E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Técnica onde é realizada várias microperfurações com profundidades diferentes na epiderme afim de estimular produção de colágeno e elastina. Para que essa técnica seja realizada se faz necessário uso de um equipamento chamado </a:t>
            </a:r>
            <a:r>
              <a:rPr lang="pt-BR" dirty="0" err="1"/>
              <a:t>Roller</a:t>
            </a:r>
            <a:r>
              <a:rPr lang="pt-BR" dirty="0"/>
              <a:t>, o qual possui várias agulhas, por sua vez geram uma leve lesão na epiderme, atingindo em alguns pontos a derme, levando a três fases na pele:</a:t>
            </a:r>
          </a:p>
          <a:p>
            <a:r>
              <a:rPr lang="pt-BR" dirty="0"/>
              <a:t>fase inflamatória</a:t>
            </a:r>
          </a:p>
          <a:p>
            <a:r>
              <a:rPr lang="pt-BR" dirty="0"/>
              <a:t>fase proliferativa  </a:t>
            </a:r>
          </a:p>
          <a:p>
            <a:r>
              <a:rPr lang="pt-BR" dirty="0"/>
              <a:t>fase de remodelamento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CA2620-3539-39A0-CFC2-304B4116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705" y="3806687"/>
            <a:ext cx="5562600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9852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B98608-58B7-D6A4-E7C5-F815FAE1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73427"/>
            <a:ext cx="8596668" cy="4967936"/>
          </a:xfrm>
        </p:spPr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Fase inflamatória (1 a 3 dias): </a:t>
            </a:r>
            <a:r>
              <a:rPr lang="pt-BR" dirty="0"/>
              <a:t>ocorre imediatamente após a lesão, formando coágulos para proteger de contaminação, liberando histamina e serotonina, promovendo a vasodilatação.</a:t>
            </a:r>
          </a:p>
          <a:p>
            <a:r>
              <a:rPr lang="pt-BR" dirty="0">
                <a:solidFill>
                  <a:srgbClr val="FF0000"/>
                </a:solidFill>
              </a:rPr>
              <a:t>Fase proliferativa (3 a 5 dias): </a:t>
            </a:r>
            <a:r>
              <a:rPr lang="pt-BR" dirty="0"/>
              <a:t>a ferida é fechada. Nestas etapas, a membrana da camada basal restaura os tecidos, promove nutrição e oxigênio, a fibroplasia se inicia de 3 a 5 dias após a lesão e pode perdurar por 14 dias, ativando os fibroblastos e a produção de colágeno.</a:t>
            </a:r>
          </a:p>
          <a:p>
            <a:r>
              <a:rPr lang="pt-BR" dirty="0">
                <a:solidFill>
                  <a:srgbClr val="FF0000"/>
                </a:solidFill>
              </a:rPr>
              <a:t>Fase de remodelamento (28 dias a 2 anos): </a:t>
            </a:r>
            <a:r>
              <a:rPr lang="pt-BR" dirty="0"/>
              <a:t>nesta fase há o aumento da resistência tecidual, fase de remodelamento é o colágeno aumentando a força tensora do tecido em até 80%.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95CB6C-E80A-5F3C-5957-C10C33032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83" y="4460805"/>
            <a:ext cx="457200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7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DED8F06-9180-B686-3F24-074A5BD99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038"/>
          <a:stretch/>
        </p:blipFill>
        <p:spPr>
          <a:xfrm>
            <a:off x="1190383" y="1547433"/>
            <a:ext cx="6499425" cy="37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6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A779A0-212F-F8AB-0F15-68DF1F36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 ao 3 dia: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615C0D-68C6-F232-0175-0D4AF7AC6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Processo inflamatório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68EDB4-CEBF-73D3-931F-89C5C68F4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833" y="2858782"/>
            <a:ext cx="4702037" cy="34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AAFAD9-A833-83AA-D86F-C56D8FC5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dia: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E50EB0-46C4-B102-8543-1D6915B08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Angiogênese é o processo de formação de vasos sanguíneos a partir de vasos </a:t>
            </a:r>
            <a:r>
              <a:rPr lang="pt-BR" dirty="0" err="1"/>
              <a:t>pre</a:t>
            </a:r>
            <a:r>
              <a:rPr lang="pt-BR" dirty="0"/>
              <a:t> existentes, que ocorre em condições fisiológicas e patológicas. É fenômeno complexo no qual participam inúmeras moléculas que estimulam e inibem a formação dos </a:t>
            </a:r>
            <a:r>
              <a:rPr lang="pt-BR" dirty="0" err="1"/>
              <a:t>neovasos</a:t>
            </a:r>
            <a:r>
              <a:rPr lang="pt-BR" dirty="0"/>
              <a:t>.</a:t>
            </a:r>
          </a:p>
          <a:p>
            <a:r>
              <a:rPr lang="pt-BR" dirty="0"/>
              <a:t>Aumento da circulação sanguínea.</a:t>
            </a:r>
          </a:p>
        </p:txBody>
      </p:sp>
    </p:spTree>
    <p:extLst>
      <p:ext uri="{BB962C8B-B14F-4D97-AF65-F5344CB8AC3E}">
        <p14:creationId xmlns:p14="http://schemas.microsoft.com/office/powerpoint/2010/main" val="34684389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947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Arial</vt:lpstr>
      <vt:lpstr>Edwardian Script ITC</vt:lpstr>
      <vt:lpstr>Trebuchet MS</vt:lpstr>
      <vt:lpstr>Wingdings 3</vt:lpstr>
      <vt:lpstr>Facetado</vt:lpstr>
      <vt:lpstr>Microagulhamento</vt:lpstr>
      <vt:lpstr>Conceito</vt:lpstr>
      <vt:lpstr>Roller</vt:lpstr>
      <vt:lpstr>Indicações</vt:lpstr>
      <vt:lpstr>Mecanismo de ação</vt:lpstr>
      <vt:lpstr>Apresentação do PowerPoint</vt:lpstr>
      <vt:lpstr>Apresentação do PowerPoint</vt:lpstr>
      <vt:lpstr>1 ao 3 dia:</vt:lpstr>
      <vt:lpstr>4 dia:</vt:lpstr>
      <vt:lpstr>4 ao 14 dia:</vt:lpstr>
      <vt:lpstr>14 dia:</vt:lpstr>
      <vt:lpstr>Apresentação do PowerPoint</vt:lpstr>
      <vt:lpstr>Apresentação do PowerPoint</vt:lpstr>
      <vt:lpstr>POTENCIALIZAÇÃO DOS ATIVOS COSME.</vt:lpstr>
      <vt:lpstr>ASSOCIAÇÃO TERAPÊUTICA</vt:lpstr>
      <vt:lpstr>Video </vt:lpstr>
      <vt:lpstr>Prática </vt:lpstr>
      <vt:lpstr>Kits Microagulhamento:</vt:lpstr>
      <vt:lpstr>Pesquisa: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Microagulhamento</dc:title>
  <dc:creator>Brenda Kuiaski</dc:creator>
  <cp:lastModifiedBy>Brenda Kuiaski</cp:lastModifiedBy>
  <cp:revision>6</cp:revision>
  <dcterms:created xsi:type="dcterms:W3CDTF">2022-10-21T22:23:11Z</dcterms:created>
  <dcterms:modified xsi:type="dcterms:W3CDTF">2022-11-10T23:33:47Z</dcterms:modified>
</cp:coreProperties>
</file>