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41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76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9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3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29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2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24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3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56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32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30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EBB324-91D4-4FB5-8E1E-3A0FFB630DA9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80F57C07-800C-4088-AFFE-8182452DA0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41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1DFCD-2F92-92B1-22E4-140C9421C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"/>
            <a:ext cx="10363200" cy="2411896"/>
          </a:xfrm>
        </p:spPr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Limpeza de Pele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033D1-1C4C-9554-F11F-F09312A58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104" y="5579164"/>
            <a:ext cx="3935896" cy="675861"/>
          </a:xfrm>
        </p:spPr>
        <p:txBody>
          <a:bodyPr/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Caroline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A95F7C-7416-9F9E-079F-B16B75906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2590240"/>
            <a:ext cx="4987787" cy="332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54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16632-0198-CB88-2054-F9BF43D0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Cuidados após limpeza de pele: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C96BD-94AE-8AE5-7290-ABA776F1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Evitar: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Exposição solar </a:t>
            </a:r>
          </a:p>
          <a:p>
            <a:r>
              <a:rPr lang="pt-BR" dirty="0"/>
              <a:t>Calor excessivo </a:t>
            </a:r>
          </a:p>
          <a:p>
            <a:r>
              <a:rPr lang="pt-BR" dirty="0"/>
              <a:t>Maquiagem </a:t>
            </a:r>
          </a:p>
          <a:p>
            <a:r>
              <a:rPr lang="pt-BR" dirty="0"/>
              <a:t>Acido </a:t>
            </a:r>
          </a:p>
          <a:p>
            <a:r>
              <a:rPr lang="pt-BR" dirty="0"/>
              <a:t>Uso do filtro solar 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73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07897-42AE-8323-7D59-CB7381E78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/>
          <a:lstStyle/>
          <a:p>
            <a:r>
              <a:rPr lang="pt-BR" dirty="0"/>
              <a:t>A grande maioria das limpezas de pele segue um passo a passo com etapas bem definidas, que vão desde a higienização da pele até a aplicação do filtro solar.</a:t>
            </a:r>
          </a:p>
          <a:p>
            <a:r>
              <a:rPr lang="pt-BR" dirty="0"/>
              <a:t>Porém o mais importante para uma limpeza de pele ser bem sucedida, é a avaliação, o preenchimento correto da ficha de anamnese, avaliar se o rosto do cliente não tem nenhuma contra indicação ou se o cliente citou durante a anamnese algo que possa ser ruim para o tratamento.</a:t>
            </a:r>
          </a:p>
        </p:txBody>
      </p:sp>
    </p:spTree>
    <p:extLst>
      <p:ext uri="{BB962C8B-B14F-4D97-AF65-F5344CB8AC3E}">
        <p14:creationId xmlns:p14="http://schemas.microsoft.com/office/powerpoint/2010/main" val="80443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AEC6A0-F701-D984-E942-F831D3504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495926"/>
          </a:xfrm>
        </p:spPr>
        <p:txBody>
          <a:bodyPr/>
          <a:lstStyle/>
          <a:p>
            <a:r>
              <a:rPr lang="pt-BR" dirty="0"/>
              <a:t>A sessão dura em torno de 1 a 2 horas </a:t>
            </a:r>
          </a:p>
          <a:p>
            <a:r>
              <a:rPr lang="pt-BR" dirty="0"/>
              <a:t>É indicada fazer de 15 dias á cada 2 meses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B6C305-5949-4811-8404-BF647DA6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2" y="1867978"/>
            <a:ext cx="6082749" cy="40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5C4E6-3808-F783-2213-9CDDBBC5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Materiais para limpeza de pele: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1B95B6F-1A81-71D0-9998-02BF5BE71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549" y="1489221"/>
            <a:ext cx="3421260" cy="23948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F656862-4F2C-4E3C-92A7-5E5BA3B9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067" y="1510748"/>
            <a:ext cx="2819245" cy="30912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290A3D-7506-4D20-140C-17B31F9E5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271" y="1489221"/>
            <a:ext cx="3420666" cy="311280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61A21F2-0336-8015-D813-7F4DE1D6E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39" y="2876418"/>
            <a:ext cx="3170562" cy="316422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B9CAC32-32F7-574A-79AA-C4425226B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399" y="3810757"/>
            <a:ext cx="2421427" cy="22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003A2-0B23-1D8D-9B2C-61880B52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Etapas: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37245E-9D30-3C6C-7920-919F1E434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1 - Anamnese facial e termos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82BCC7-DCB2-652E-1FBE-0E739F41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96"/>
          <a:stretch/>
        </p:blipFill>
        <p:spPr>
          <a:xfrm>
            <a:off x="7036905" y="365126"/>
            <a:ext cx="4047503" cy="51785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47CECA-6C92-EE6B-5A18-3027649C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3" y="2411895"/>
            <a:ext cx="2523325" cy="35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5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AA7358-CE17-CF68-17D2-D0EF6E81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620372"/>
          </a:xfrm>
        </p:spPr>
        <p:txBody>
          <a:bodyPr/>
          <a:lstStyle/>
          <a:p>
            <a:r>
              <a:rPr lang="pt-BR" sz="2000" dirty="0"/>
              <a:t>2 – Higienização: consiste em remover todas as impurezas, excesso de oleosidade, restos de maquiagem e poluição.</a:t>
            </a:r>
          </a:p>
          <a:p>
            <a:r>
              <a:rPr lang="pt-BR" sz="2000" dirty="0"/>
              <a:t>3 – Esfoliação: remoção das células mortas e afinamento da pele para melhor permeação dos cosméticos.</a:t>
            </a:r>
          </a:p>
          <a:p>
            <a:r>
              <a:rPr lang="pt-BR" sz="2000" dirty="0"/>
              <a:t>4 – Emoliente e máscara desidratada: abrir os poros para remoção da acne sem agredir a pele.</a:t>
            </a:r>
          </a:p>
          <a:p>
            <a:r>
              <a:rPr lang="pt-BR" sz="2000" dirty="0"/>
              <a:t>5 – Máscara quente ou vapor de ozônio: abrir os poros para remoção da acne sem agredir a pele.</a:t>
            </a:r>
          </a:p>
          <a:p>
            <a:r>
              <a:rPr lang="pt-BR" sz="2000" dirty="0"/>
              <a:t>6 – Extração da acne com o dedo, extrator, peeling ultrassônico, aparelho de sucção ou agulha.</a:t>
            </a:r>
          </a:p>
          <a:p>
            <a:r>
              <a:rPr lang="pt-BR" sz="2000" dirty="0"/>
              <a:t>7 – Tonico: controle do </a:t>
            </a:r>
            <a:r>
              <a:rPr lang="pt-BR" sz="2000" dirty="0" err="1"/>
              <a:t>Ph</a:t>
            </a:r>
            <a:r>
              <a:rPr lang="pt-BR" sz="2000" dirty="0"/>
              <a:t> da pele.</a:t>
            </a:r>
          </a:p>
          <a:p>
            <a:r>
              <a:rPr lang="pt-BR" sz="2000" dirty="0"/>
              <a:t>8 – Aula frequência</a:t>
            </a:r>
          </a:p>
          <a:p>
            <a:r>
              <a:rPr lang="pt-BR" sz="2000" dirty="0"/>
              <a:t>9 – Mascara facial: A escolha da máscara depende do tipo de pele. Porém se você for iniciante, pode usar uma máscara que possa ser utilizada em todos os tipos de pele.</a:t>
            </a:r>
          </a:p>
          <a:p>
            <a:r>
              <a:rPr lang="pt-BR" sz="2000" dirty="0"/>
              <a:t>10 – Protetor solar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2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359BD-5D31-1AFF-CB75-4F457FDD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Sistema tegumentar: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A82337-3C8C-DF9B-FADF-31C5423A4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197" y="1520825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5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2A587-F560-6CE9-56D8-9206A8F5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Graus da ACNE</a:t>
            </a:r>
            <a:r>
              <a:rPr lang="pt-BR" dirty="0"/>
              <a:t>: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F56C1BA-CEEC-4FCD-E98D-7FBED6F4E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1595" y="524153"/>
            <a:ext cx="5766808" cy="53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2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CA0F8F9-1EB0-7C0E-8983-38ADE2B40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184" y="208861"/>
            <a:ext cx="8521632" cy="570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50213-D5F8-C1A8-8C19-ECBB45D9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 fulminante </a:t>
            </a:r>
            <a:br>
              <a:rPr lang="pt-BR" dirty="0">
                <a:latin typeface="Algerian" panose="04020705040A02060702" pitchFamily="82" charset="0"/>
              </a:rPr>
            </a:br>
            <a:r>
              <a:rPr lang="pt-BR" dirty="0">
                <a:latin typeface="Algerian" panose="04020705040A02060702" pitchFamily="82" charset="0"/>
              </a:rPr>
              <a:t>grau 5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C1DF46-816F-C1E4-CF51-BC0909A3D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149" y="1948069"/>
            <a:ext cx="4489208" cy="27220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8AF40F-AF7C-F6F7-8ED2-66AAC9D8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75" y="1027907"/>
            <a:ext cx="4281181" cy="45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9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EE17-F573-5F93-1805-048E3580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>
                <a:latin typeface="Algerian" panose="04020705040A02060702" pitchFamily="82" charset="0"/>
              </a:rPr>
              <a:t>Fatores que levam a pessoa ter a acne: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1156A6-0BDB-E52E-743C-396C0C04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Oleosidade – produção em excesso de sebo </a:t>
            </a:r>
          </a:p>
          <a:p>
            <a:r>
              <a:rPr lang="pt-BR" sz="2000" dirty="0"/>
              <a:t>Entupimento dos poros – maquiagem </a:t>
            </a:r>
          </a:p>
          <a:p>
            <a:r>
              <a:rPr lang="pt-BR" sz="2000" dirty="0"/>
              <a:t>Desregulação hormonal – adolescentes ou doenças hormonais </a:t>
            </a:r>
          </a:p>
          <a:p>
            <a:r>
              <a:rPr lang="pt-BR" sz="2000" dirty="0"/>
              <a:t>Falta de higiene ou cosméticos inadequáveis </a:t>
            </a:r>
          </a:p>
          <a:p>
            <a:r>
              <a:rPr lang="pt-BR" sz="2000" dirty="0"/>
              <a:t> Alimentação </a:t>
            </a:r>
          </a:p>
          <a:p>
            <a:r>
              <a:rPr lang="pt-BR" sz="2000" dirty="0"/>
              <a:t>Medicamentos </a:t>
            </a:r>
          </a:p>
          <a:p>
            <a:r>
              <a:rPr lang="pt-BR" sz="2000" dirty="0"/>
              <a:t>Sedentarismo </a:t>
            </a:r>
          </a:p>
          <a:p>
            <a:r>
              <a:rPr lang="pt-BR" sz="2000" dirty="0"/>
              <a:t>Genética </a:t>
            </a:r>
          </a:p>
          <a:p>
            <a:r>
              <a:rPr lang="pt-BR" sz="2000" dirty="0"/>
              <a:t>Exposição solar em excesso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15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12037-966B-79AC-2E54-71B9A206F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lgerian" panose="04020705040A02060702" pitchFamily="82" charset="0"/>
              </a:rPr>
              <a:t>Milium</a:t>
            </a:r>
            <a:endParaRPr lang="pt-BR" dirty="0">
              <a:latin typeface="Algerian" panose="04020705040A02060702" pitchFamily="82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E239CBF-85F5-EF0F-9769-80A845D11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6870" y="1027907"/>
            <a:ext cx="6569765" cy="46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77046-A45C-64F0-CDD5-2B588202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Algerian" panose="04020705040A02060702" pitchFamily="82" charset="0"/>
              </a:rPr>
              <a:t>Introdução – oque é limpeza de pele?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9A800-2523-1679-EBD3-F042EE1F3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825625"/>
            <a:ext cx="4502254" cy="4351338"/>
          </a:xfrm>
        </p:spPr>
        <p:txBody>
          <a:bodyPr/>
          <a:lstStyle/>
          <a:p>
            <a:r>
              <a:rPr lang="pt-BR" sz="2000" dirty="0"/>
              <a:t>A limpeza de pele é um procedimento estético que tem como objetivo remover comedões (cravos), remover células mortas e impurezas da pele. </a:t>
            </a:r>
          </a:p>
          <a:p>
            <a:r>
              <a:rPr lang="pt-BR" sz="2000" dirty="0"/>
              <a:t>Uma limpeza de pele profunda também remove o </a:t>
            </a:r>
            <a:r>
              <a:rPr lang="pt-BR" sz="2000" dirty="0" err="1"/>
              <a:t>milium</a:t>
            </a:r>
            <a:r>
              <a:rPr lang="pt-BR" sz="20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046DF7-9F49-1A62-BF6F-A70DD77D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240" y="1587086"/>
            <a:ext cx="2447628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861879-7876-BB3A-24CF-5C7B0A8E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20" y="1567573"/>
            <a:ext cx="2447628" cy="43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4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CA274-ED1E-F164-BC30-D6544DD5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Benefícios: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09693-B812-DC83-D33E-7758790C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A limpeza de pele é indicada, principalmente, para remoção de comedões abertos ou fechados.</a:t>
            </a:r>
          </a:p>
          <a:p>
            <a:r>
              <a:rPr lang="pt-BR" sz="2400" dirty="0"/>
              <a:t>Serve para remover as células mortas e manter a pele macia e saudável. </a:t>
            </a:r>
          </a:p>
          <a:p>
            <a:r>
              <a:rPr lang="pt-BR" sz="2400" dirty="0"/>
              <a:t>Indicado para todos os tipos de pele e auxilia no equilíbrio da pele.</a:t>
            </a:r>
          </a:p>
          <a:p>
            <a:r>
              <a:rPr lang="pt-BR" sz="2400" dirty="0"/>
              <a:t>Além do rosto, é possível realizar o procedimento em qualquer outra parte do corpo, como colo e costas.</a:t>
            </a:r>
          </a:p>
          <a:p>
            <a:r>
              <a:rPr lang="pt-BR" sz="2400" dirty="0"/>
              <a:t>Prepara a pele para outros procedimentos estéticos. </a:t>
            </a:r>
          </a:p>
          <a:p>
            <a:r>
              <a:rPr lang="pt-BR" sz="2400" dirty="0"/>
              <a:t>Ajuda a melhorar a permeação de dermocosméticos.</a:t>
            </a:r>
          </a:p>
        </p:txBody>
      </p:sp>
    </p:spTree>
    <p:extLst>
      <p:ext uri="{BB962C8B-B14F-4D97-AF65-F5344CB8AC3E}">
        <p14:creationId xmlns:p14="http://schemas.microsoft.com/office/powerpoint/2010/main" val="2552012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82003F1-FF24-47D6-94DC-5D51CFA322C2}" vid="{A4D6CFD9-DF6D-42E9-9DF0-BB72342B6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188</TotalTime>
  <Words>478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Edwardian Script ITC</vt:lpstr>
      <vt:lpstr>Tema1</vt:lpstr>
      <vt:lpstr>Limpeza de Pele</vt:lpstr>
      <vt:lpstr>Sistema tegumentar:</vt:lpstr>
      <vt:lpstr>Graus da ACNE:</vt:lpstr>
      <vt:lpstr>Apresentação do PowerPoint</vt:lpstr>
      <vt:lpstr>Acne fulminante  grau 5</vt:lpstr>
      <vt:lpstr>Fatores que levam a pessoa ter a acne:</vt:lpstr>
      <vt:lpstr>Milium</vt:lpstr>
      <vt:lpstr>Introdução – oque é limpeza de pele?</vt:lpstr>
      <vt:lpstr>Benefícios:</vt:lpstr>
      <vt:lpstr>Cuidados após limpeza de pele:</vt:lpstr>
      <vt:lpstr>Apresentação do PowerPoint</vt:lpstr>
      <vt:lpstr>Apresentação do PowerPoint</vt:lpstr>
      <vt:lpstr>Materiais para limpeza de pele:</vt:lpstr>
      <vt:lpstr>Etapas: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Limpeza de Pele</dc:title>
  <dc:creator>Brenda Kuiaski</dc:creator>
  <cp:lastModifiedBy>Brenda Kuiaski</cp:lastModifiedBy>
  <cp:revision>2</cp:revision>
  <dcterms:created xsi:type="dcterms:W3CDTF">2022-07-31T23:36:36Z</dcterms:created>
  <dcterms:modified xsi:type="dcterms:W3CDTF">2022-08-01T16:34:21Z</dcterms:modified>
</cp:coreProperties>
</file>