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57A764-462F-4F76-9CE4-F1C0A750C0EE}" type="datetimeFigureOut">
              <a:rPr lang="pt-BR" smtClean="0"/>
              <a:t>25/11/2020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7482DC-57E5-4C7B-9A6C-4DE30DF87A7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legislacao.planalto.gov.br/legisla/legislacao.nsf/Viw_Identificacao/lei%2011.108-2005?OpenDocu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8080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LEI DO ACOMPANHANTE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pt-BR" dirty="0" smtClean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Enfermeira Daniela Alberti Gonçalves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42910" y="285728"/>
            <a:ext cx="7467600" cy="4873752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>
                <a:hlinkClick r:id="rId2"/>
              </a:rPr>
              <a:t>LEI Nº 11.108, DE 7 DE ABRIL DE 2005.</a:t>
            </a:r>
            <a:endParaRPr lang="pt-BR" dirty="0" smtClean="0"/>
          </a:p>
          <a:p>
            <a:r>
              <a:rPr lang="pt-BR" dirty="0" smtClean="0"/>
              <a:t>Altera </a:t>
            </a:r>
            <a:r>
              <a:rPr lang="pt-BR" dirty="0" smtClean="0"/>
              <a:t>a Lei nº 8.080, de 19 de setembro de 1990, para garantir às parturientes o direito à presença de acompanhante durante o trabalho de parto, parto e pós-parto imediato, no âmbito do Sistema Único de Saúde - SUS.</a:t>
            </a:r>
            <a:endParaRPr lang="pt-BR" dirty="0"/>
          </a:p>
        </p:txBody>
      </p:sp>
      <p:pic>
        <p:nvPicPr>
          <p:cNvPr id="4" name="Imagem 3" descr="unnamed.jpg"/>
          <p:cNvPicPr>
            <a:picLocks noChangeAspect="1"/>
          </p:cNvPicPr>
          <p:nvPr/>
        </p:nvPicPr>
        <p:blipFill>
          <a:blip r:embed="rId3"/>
          <a:srcRect b="13656"/>
          <a:stretch>
            <a:fillRect/>
          </a:stretch>
        </p:blipFill>
        <p:spPr>
          <a:xfrm>
            <a:off x="2000232" y="2714620"/>
            <a:ext cx="4876800" cy="36433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1600" b="1" dirty="0" smtClean="0"/>
              <a:t>Art. 1º O Título II "Do Sistema Único de Saúde" da Lei nº 8.080, de 19 de setembro de 1990, passa a vigorar acrescido do seguinte Capítulo VII "Do Subsistema de Acompanhamento durante o trabalho de parto, parto e pós-parto imediato", e dos </a:t>
            </a:r>
            <a:r>
              <a:rPr lang="pt-BR" sz="1600" b="1" dirty="0" err="1" smtClean="0"/>
              <a:t>arts</a:t>
            </a:r>
            <a:r>
              <a:rPr lang="pt-BR" sz="1600" b="1" dirty="0" smtClean="0"/>
              <a:t>. 19-J e 19-L:</a:t>
            </a:r>
            <a:endParaRPr lang="pt-BR" sz="1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t-BR" sz="2200" dirty="0" smtClean="0">
                <a:hlinkClick r:id="rId2"/>
              </a:rPr>
              <a:t>" CAPÍTULO VII</a:t>
            </a: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u="sng" dirty="0" smtClean="0"/>
              <a:t>DO SUBSISTEMA DE ACOMPANHAMENTO DURANTE O</a:t>
            </a:r>
            <a:br>
              <a:rPr lang="pt-BR" sz="2200" u="sng" dirty="0" smtClean="0"/>
            </a:br>
            <a:r>
              <a:rPr lang="pt-BR" sz="2200" u="sng" dirty="0" smtClean="0"/>
              <a:t>TRABALHO DE PARTO, PARTO E PÓS-PARTO IMEDIATO</a:t>
            </a:r>
          </a:p>
          <a:p>
            <a:pPr>
              <a:buNone/>
            </a:pPr>
            <a:r>
              <a:rPr lang="pt-BR" sz="2200" dirty="0" smtClean="0">
                <a:hlinkClick r:id="rId2"/>
              </a:rPr>
              <a:t>Art. 19-J. </a:t>
            </a:r>
            <a:r>
              <a:rPr lang="pt-BR" sz="2200" dirty="0" smtClean="0"/>
              <a:t>Os serviços de saúde do Sistema Único de Saúde - SUS, da rede própria ou conveniada, ficam </a:t>
            </a:r>
            <a:r>
              <a:rPr lang="pt-BR" sz="2200" b="1" u="sng" dirty="0" smtClean="0"/>
              <a:t>obrigados</a:t>
            </a:r>
            <a:r>
              <a:rPr lang="pt-BR" sz="2200" dirty="0" smtClean="0"/>
              <a:t> a permitir a presença, junto à parturiente, de 1 (um) acompanhante durante todo o período de trabalho de parto, parto e pós-parto imediato.</a:t>
            </a:r>
          </a:p>
          <a:p>
            <a:pPr>
              <a:buNone/>
            </a:pPr>
            <a:r>
              <a:rPr lang="pt-BR" sz="2200" dirty="0" smtClean="0">
                <a:hlinkClick r:id="rId2"/>
              </a:rPr>
              <a:t>§ 1º </a:t>
            </a:r>
            <a:r>
              <a:rPr lang="pt-BR" sz="2200" dirty="0" smtClean="0"/>
              <a:t>O acompanhante de que trata o caput deste artigo será indicado pela parturiente.</a:t>
            </a:r>
          </a:p>
          <a:p>
            <a:pPr>
              <a:buNone/>
            </a:pPr>
            <a:r>
              <a:rPr lang="pt-BR" sz="2200" dirty="0" smtClean="0">
                <a:hlinkClick r:id="rId2"/>
              </a:rPr>
              <a:t>§ 2º </a:t>
            </a:r>
            <a:r>
              <a:rPr lang="pt-BR" sz="2200" dirty="0" smtClean="0"/>
              <a:t>As ações destinadas a viabilizar o pleno exercício dos direitos de que trata este artigo constarão do regulamento da lei, a ser elaborado pelo órgão competente do Poder Executivo.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LEI ESTA SENDO VIOLADA??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CHAME A POLÍCIA!!!</a:t>
            </a:r>
          </a:p>
          <a:p>
            <a:pPr algn="ctr">
              <a:buNone/>
            </a:pPr>
            <a:r>
              <a:rPr lang="pt-BR" dirty="0" smtClean="0"/>
              <a:t>É UM DIREITO DA GESTANTE!</a:t>
            </a:r>
          </a:p>
          <a:p>
            <a:pPr algn="ctr">
              <a:buNone/>
            </a:pPr>
            <a:endParaRPr lang="pt-BR" dirty="0"/>
          </a:p>
        </p:txBody>
      </p:sp>
      <p:pic>
        <p:nvPicPr>
          <p:cNvPr id="4" name="Imagem 3" descr="Screen-Shot-2018-08-24-at-16.55.27-848x4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500306"/>
            <a:ext cx="6610368" cy="350786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136</Words>
  <Application>Microsoft Office PowerPoint</Application>
  <PresentationFormat>Apresentação na tela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Balcão Envidraçado</vt:lpstr>
      <vt:lpstr>LEI DO ACOMPANHANTE</vt:lpstr>
      <vt:lpstr>Slide 2</vt:lpstr>
      <vt:lpstr>Art. 1º O Título II "Do Sistema Único de Saúde" da Lei nº 8.080, de 19 de setembro de 1990, passa a vigorar acrescido do seguinte Capítulo VII "Do Subsistema de Acompanhamento durante o trabalho de parto, parto e pós-parto imediato", e dos arts. 19-J e 19-L:</vt:lpstr>
      <vt:lpstr>A LEI ESTA SENDO VIOLADA??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DO ACOMPANHANTE</dc:title>
  <dc:creator>Psicologia</dc:creator>
  <cp:lastModifiedBy>Psicologia</cp:lastModifiedBy>
  <cp:revision>2</cp:revision>
  <dcterms:created xsi:type="dcterms:W3CDTF">2020-11-25T19:52:48Z</dcterms:created>
  <dcterms:modified xsi:type="dcterms:W3CDTF">2020-11-25T20:05:37Z</dcterms:modified>
</cp:coreProperties>
</file>