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handoutMasterIdLst>
    <p:handoutMasterId r:id="rId76"/>
  </p:handoutMasterIdLst>
  <p:sldIdLst>
    <p:sldId id="274" r:id="rId2"/>
    <p:sldId id="258" r:id="rId3"/>
    <p:sldId id="257" r:id="rId4"/>
    <p:sldId id="357" r:id="rId5"/>
    <p:sldId id="333" r:id="rId6"/>
    <p:sldId id="354" r:id="rId7"/>
    <p:sldId id="277" r:id="rId8"/>
    <p:sldId id="283" r:id="rId9"/>
    <p:sldId id="356" r:id="rId10"/>
    <p:sldId id="370" r:id="rId11"/>
    <p:sldId id="369" r:id="rId12"/>
    <p:sldId id="256" r:id="rId13"/>
    <p:sldId id="259" r:id="rId14"/>
    <p:sldId id="352" r:id="rId15"/>
    <p:sldId id="260" r:id="rId16"/>
    <p:sldId id="353" r:id="rId17"/>
    <p:sldId id="261" r:id="rId18"/>
    <p:sldId id="337" r:id="rId19"/>
    <p:sldId id="265" r:id="rId20"/>
    <p:sldId id="280" r:id="rId21"/>
    <p:sldId id="284" r:id="rId22"/>
    <p:sldId id="264" r:id="rId23"/>
    <p:sldId id="374" r:id="rId24"/>
    <p:sldId id="368" r:id="rId25"/>
    <p:sldId id="266" r:id="rId26"/>
    <p:sldId id="268" r:id="rId27"/>
    <p:sldId id="285" r:id="rId28"/>
    <p:sldId id="365" r:id="rId29"/>
    <p:sldId id="305" r:id="rId30"/>
    <p:sldId id="383" r:id="rId31"/>
    <p:sldId id="375" r:id="rId32"/>
    <p:sldId id="288" r:id="rId33"/>
    <p:sldId id="384" r:id="rId34"/>
    <p:sldId id="289" r:id="rId35"/>
    <p:sldId id="292" r:id="rId36"/>
    <p:sldId id="372" r:id="rId37"/>
    <p:sldId id="371" r:id="rId38"/>
    <p:sldId id="293" r:id="rId39"/>
    <p:sldId id="362" r:id="rId40"/>
    <p:sldId id="306" r:id="rId41"/>
    <p:sldId id="307" r:id="rId42"/>
    <p:sldId id="308" r:id="rId43"/>
    <p:sldId id="376" r:id="rId44"/>
    <p:sldId id="309" r:id="rId45"/>
    <p:sldId id="385" r:id="rId46"/>
    <p:sldId id="310" r:id="rId47"/>
    <p:sldId id="363" r:id="rId48"/>
    <p:sldId id="364" r:id="rId49"/>
    <p:sldId id="311" r:id="rId50"/>
    <p:sldId id="331" r:id="rId51"/>
    <p:sldId id="332" r:id="rId52"/>
    <p:sldId id="386" r:id="rId53"/>
    <p:sldId id="295" r:id="rId54"/>
    <p:sldId id="296" r:id="rId55"/>
    <p:sldId id="297" r:id="rId56"/>
    <p:sldId id="373" r:id="rId57"/>
    <p:sldId id="301" r:id="rId58"/>
    <p:sldId id="302" r:id="rId59"/>
    <p:sldId id="324" r:id="rId60"/>
    <p:sldId id="380" r:id="rId61"/>
    <p:sldId id="282" r:id="rId62"/>
    <p:sldId id="329" r:id="rId63"/>
    <p:sldId id="328" r:id="rId64"/>
    <p:sldId id="379" r:id="rId65"/>
    <p:sldId id="313" r:id="rId66"/>
    <p:sldId id="314" r:id="rId67"/>
    <p:sldId id="381" r:id="rId68"/>
    <p:sldId id="322" r:id="rId69"/>
    <p:sldId id="323" r:id="rId70"/>
    <p:sldId id="348" r:id="rId71"/>
    <p:sldId id="346" r:id="rId72"/>
    <p:sldId id="355" r:id="rId73"/>
    <p:sldId id="330" r:id="rId7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58B2A-AA14-4A57-AD11-F24CE39216EB}"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pt-BR"/>
        </a:p>
      </dgm:t>
    </dgm:pt>
    <dgm:pt modelId="{3B15366F-C234-4040-8344-B4AB808AA65C}">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pt-BR" dirty="0" smtClean="0">
              <a:solidFill>
                <a:schemeClr val="tx1"/>
              </a:solidFill>
            </a:rPr>
            <a:t>SISTEMA NERVOSO</a:t>
          </a:r>
          <a:endParaRPr lang="pt-BR" dirty="0">
            <a:solidFill>
              <a:schemeClr val="tx1"/>
            </a:solidFill>
          </a:endParaRPr>
        </a:p>
      </dgm:t>
    </dgm:pt>
    <dgm:pt modelId="{E10E6C09-82DE-4D41-95C0-FDFBA21B5A82}" type="parTrans" cxnId="{BB5959B8-A2EC-4452-9CFF-9B62912522E6}">
      <dgm:prSet/>
      <dgm:spPr/>
      <dgm:t>
        <a:bodyPr/>
        <a:lstStyle/>
        <a:p>
          <a:endParaRPr lang="pt-BR"/>
        </a:p>
      </dgm:t>
    </dgm:pt>
    <dgm:pt modelId="{D42560AD-24E3-4A9A-B80F-1B377802CE54}" type="sibTrans" cxnId="{BB5959B8-A2EC-4452-9CFF-9B62912522E6}">
      <dgm:prSet/>
      <dgm:spPr/>
      <dgm:t>
        <a:bodyPr/>
        <a:lstStyle/>
        <a:p>
          <a:endParaRPr lang="pt-BR"/>
        </a:p>
      </dgm:t>
    </dgm:pt>
    <dgm:pt modelId="{1655592F-B85C-4211-8AA9-9FC2F001079E}">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pt-BR" dirty="0" smtClean="0">
              <a:solidFill>
                <a:schemeClr val="tx1"/>
              </a:solidFill>
            </a:rPr>
            <a:t>SISTEMA NERVOSO CENTRAL</a:t>
          </a:r>
          <a:endParaRPr lang="pt-BR" dirty="0">
            <a:solidFill>
              <a:schemeClr val="tx1"/>
            </a:solidFill>
          </a:endParaRPr>
        </a:p>
      </dgm:t>
    </dgm:pt>
    <dgm:pt modelId="{D7166CED-8986-4883-A875-A74062C02F33}" type="parTrans" cxnId="{48208F77-0A56-4956-B863-BA40CB0FD5C0}">
      <dgm:prSet/>
      <dgm:spPr/>
      <dgm:t>
        <a:bodyPr/>
        <a:lstStyle/>
        <a:p>
          <a:endParaRPr lang="pt-BR"/>
        </a:p>
      </dgm:t>
    </dgm:pt>
    <dgm:pt modelId="{57AF4FF5-1511-45AC-A7A7-0E36E293AF98}" type="sibTrans" cxnId="{48208F77-0A56-4956-B863-BA40CB0FD5C0}">
      <dgm:prSet/>
      <dgm:spPr/>
      <dgm:t>
        <a:bodyPr/>
        <a:lstStyle/>
        <a:p>
          <a:endParaRPr lang="pt-BR"/>
        </a:p>
      </dgm:t>
    </dgm:pt>
    <dgm:pt modelId="{8E81F410-A9E2-45C1-A150-81C9CD3BAC6F}">
      <dgm:prSet phldrT="[Text]">
        <dgm:style>
          <a:lnRef idx="2">
            <a:schemeClr val="accent3"/>
          </a:lnRef>
          <a:fillRef idx="1">
            <a:schemeClr val="lt1"/>
          </a:fillRef>
          <a:effectRef idx="0">
            <a:schemeClr val="accent3"/>
          </a:effectRef>
          <a:fontRef idx="minor">
            <a:schemeClr val="dk1"/>
          </a:fontRef>
        </dgm:style>
      </dgm:prSet>
      <dgm:spPr/>
      <dgm:t>
        <a:bodyPr/>
        <a:lstStyle/>
        <a:p>
          <a:r>
            <a:rPr lang="pt-BR" dirty="0" smtClean="0"/>
            <a:t>ENCÉFALO</a:t>
          </a:r>
          <a:endParaRPr lang="pt-BR" dirty="0"/>
        </a:p>
      </dgm:t>
    </dgm:pt>
    <dgm:pt modelId="{23942B01-F764-4B46-BFB5-8CB10DBEAA55}" type="parTrans" cxnId="{183A4A67-6678-430E-B4B8-E039A39D06CC}">
      <dgm:prSet/>
      <dgm:spPr/>
      <dgm:t>
        <a:bodyPr/>
        <a:lstStyle/>
        <a:p>
          <a:endParaRPr lang="pt-BR"/>
        </a:p>
      </dgm:t>
    </dgm:pt>
    <dgm:pt modelId="{9816D6CB-CA23-4B8E-9CE5-E22FD40FC252}" type="sibTrans" cxnId="{183A4A67-6678-430E-B4B8-E039A39D06CC}">
      <dgm:prSet/>
      <dgm:spPr/>
      <dgm:t>
        <a:bodyPr/>
        <a:lstStyle/>
        <a:p>
          <a:endParaRPr lang="pt-BR"/>
        </a:p>
      </dgm:t>
    </dgm:pt>
    <dgm:pt modelId="{43741CC8-AAD6-4BA7-9182-9A2E2CE7A7C9}">
      <dgm:prSet phldrT="[Text]">
        <dgm:style>
          <a:lnRef idx="2">
            <a:schemeClr val="accent3"/>
          </a:lnRef>
          <a:fillRef idx="1">
            <a:schemeClr val="lt1"/>
          </a:fillRef>
          <a:effectRef idx="0">
            <a:schemeClr val="accent3"/>
          </a:effectRef>
          <a:fontRef idx="minor">
            <a:schemeClr val="dk1"/>
          </a:fontRef>
        </dgm:style>
      </dgm:prSet>
      <dgm:spPr/>
      <dgm:t>
        <a:bodyPr/>
        <a:lstStyle/>
        <a:p>
          <a:r>
            <a:rPr lang="pt-BR" dirty="0" smtClean="0"/>
            <a:t>MEDULA ESPINAL</a:t>
          </a:r>
          <a:endParaRPr lang="pt-BR" dirty="0"/>
        </a:p>
      </dgm:t>
    </dgm:pt>
    <dgm:pt modelId="{5427BF7C-BBDD-4524-AB58-8A46A69EE94D}" type="parTrans" cxnId="{5E448825-A53F-44E6-8101-E081998E7424}">
      <dgm:prSet/>
      <dgm:spPr/>
      <dgm:t>
        <a:bodyPr/>
        <a:lstStyle/>
        <a:p>
          <a:endParaRPr lang="pt-BR"/>
        </a:p>
      </dgm:t>
    </dgm:pt>
    <dgm:pt modelId="{6603CC00-4373-4DA2-A5F4-40BDFB1A31F8}" type="sibTrans" cxnId="{5E448825-A53F-44E6-8101-E081998E7424}">
      <dgm:prSet/>
      <dgm:spPr/>
      <dgm:t>
        <a:bodyPr/>
        <a:lstStyle/>
        <a:p>
          <a:endParaRPr lang="pt-BR"/>
        </a:p>
      </dgm:t>
    </dgm:pt>
    <dgm:pt modelId="{B950B9A3-1EE7-469D-8D66-EEEAC07F53AB}">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pt-BR" dirty="0" smtClean="0">
              <a:solidFill>
                <a:schemeClr val="tx1"/>
              </a:solidFill>
            </a:rPr>
            <a:t>SISTEMA NERVOSO PERIFÉRICO</a:t>
          </a:r>
          <a:endParaRPr lang="pt-BR" dirty="0">
            <a:solidFill>
              <a:schemeClr val="tx1"/>
            </a:solidFill>
          </a:endParaRPr>
        </a:p>
      </dgm:t>
    </dgm:pt>
    <dgm:pt modelId="{C79367FF-6FC5-4E11-9209-D01F40C0DC39}" type="parTrans" cxnId="{5282E1E3-60C6-437B-9FF5-3215EF62AAEF}">
      <dgm:prSet/>
      <dgm:spPr/>
      <dgm:t>
        <a:bodyPr/>
        <a:lstStyle/>
        <a:p>
          <a:endParaRPr lang="pt-BR"/>
        </a:p>
      </dgm:t>
    </dgm:pt>
    <dgm:pt modelId="{6CEB88FE-68FC-4930-AB0D-78984706F744}" type="sibTrans" cxnId="{5282E1E3-60C6-437B-9FF5-3215EF62AAEF}">
      <dgm:prSet/>
      <dgm:spPr/>
      <dgm:t>
        <a:bodyPr/>
        <a:lstStyle/>
        <a:p>
          <a:endParaRPr lang="pt-BR"/>
        </a:p>
      </dgm:t>
    </dgm:pt>
    <dgm:pt modelId="{DB8739EC-A906-410E-919F-F93261EEAB25}">
      <dgm:prSet>
        <dgm:style>
          <a:lnRef idx="1">
            <a:schemeClr val="accent3"/>
          </a:lnRef>
          <a:fillRef idx="2">
            <a:schemeClr val="accent3"/>
          </a:fillRef>
          <a:effectRef idx="1">
            <a:schemeClr val="accent3"/>
          </a:effectRef>
          <a:fontRef idx="minor">
            <a:schemeClr val="dk1"/>
          </a:fontRef>
        </dgm:style>
      </dgm:prSet>
      <dgm:spPr/>
      <dgm:t>
        <a:bodyPr/>
        <a:lstStyle/>
        <a:p>
          <a:r>
            <a:rPr lang="pt-BR" dirty="0" smtClean="0"/>
            <a:t>CÉREBRO</a:t>
          </a:r>
          <a:endParaRPr lang="pt-BR" dirty="0"/>
        </a:p>
      </dgm:t>
    </dgm:pt>
    <dgm:pt modelId="{D0803F45-3A6B-4C13-8333-AD2F2BE0F703}" type="parTrans" cxnId="{C98AF88D-21CA-42F1-A43F-74409D8623D3}">
      <dgm:prSet/>
      <dgm:spPr/>
      <dgm:t>
        <a:bodyPr/>
        <a:lstStyle/>
        <a:p>
          <a:endParaRPr lang="pt-BR"/>
        </a:p>
      </dgm:t>
    </dgm:pt>
    <dgm:pt modelId="{C2BB6826-0D55-4A77-B05F-C0293E07BE81}" type="sibTrans" cxnId="{C98AF88D-21CA-42F1-A43F-74409D8623D3}">
      <dgm:prSet/>
      <dgm:spPr/>
      <dgm:t>
        <a:bodyPr/>
        <a:lstStyle/>
        <a:p>
          <a:endParaRPr lang="pt-BR"/>
        </a:p>
      </dgm:t>
    </dgm:pt>
    <dgm:pt modelId="{2011055E-F794-4180-AC84-D785F70BC0EB}">
      <dgm:prSet>
        <dgm:style>
          <a:lnRef idx="1">
            <a:schemeClr val="accent3"/>
          </a:lnRef>
          <a:fillRef idx="2">
            <a:schemeClr val="accent3"/>
          </a:fillRef>
          <a:effectRef idx="1">
            <a:schemeClr val="accent3"/>
          </a:effectRef>
          <a:fontRef idx="minor">
            <a:schemeClr val="dk1"/>
          </a:fontRef>
        </dgm:style>
      </dgm:prSet>
      <dgm:spPr/>
      <dgm:t>
        <a:bodyPr/>
        <a:lstStyle/>
        <a:p>
          <a:r>
            <a:rPr lang="pt-BR" dirty="0" smtClean="0"/>
            <a:t>CEREBELO</a:t>
          </a:r>
          <a:endParaRPr lang="pt-BR" dirty="0"/>
        </a:p>
      </dgm:t>
    </dgm:pt>
    <dgm:pt modelId="{26BE5C53-957F-4C3B-951E-7D28BAAE43CA}" type="parTrans" cxnId="{71C2D8FF-CFF6-441D-88B9-4AA9E2EA43C8}">
      <dgm:prSet/>
      <dgm:spPr/>
      <dgm:t>
        <a:bodyPr/>
        <a:lstStyle/>
        <a:p>
          <a:endParaRPr lang="pt-BR"/>
        </a:p>
      </dgm:t>
    </dgm:pt>
    <dgm:pt modelId="{3E1464D0-9B02-43B4-8B82-B1D677FF252D}" type="sibTrans" cxnId="{71C2D8FF-CFF6-441D-88B9-4AA9E2EA43C8}">
      <dgm:prSet/>
      <dgm:spPr/>
      <dgm:t>
        <a:bodyPr/>
        <a:lstStyle/>
        <a:p>
          <a:endParaRPr lang="pt-BR"/>
        </a:p>
      </dgm:t>
    </dgm:pt>
    <dgm:pt modelId="{834122B4-0C87-4DE9-B29C-FCFDC90EC2A6}">
      <dgm:prSet>
        <dgm:style>
          <a:lnRef idx="1">
            <a:schemeClr val="accent3"/>
          </a:lnRef>
          <a:fillRef idx="2">
            <a:schemeClr val="accent3"/>
          </a:fillRef>
          <a:effectRef idx="1">
            <a:schemeClr val="accent3"/>
          </a:effectRef>
          <a:fontRef idx="minor">
            <a:schemeClr val="dk1"/>
          </a:fontRef>
        </dgm:style>
      </dgm:prSet>
      <dgm:spPr/>
      <dgm:t>
        <a:bodyPr/>
        <a:lstStyle/>
        <a:p>
          <a:r>
            <a:rPr lang="pt-BR" dirty="0" smtClean="0"/>
            <a:t>TRONCO ENCEFÁLICO</a:t>
          </a:r>
          <a:endParaRPr lang="pt-BR" dirty="0"/>
        </a:p>
      </dgm:t>
    </dgm:pt>
    <dgm:pt modelId="{06195256-4F29-4D96-B928-0F2FA0584547}" type="parTrans" cxnId="{30541A66-30D2-42DB-9A3A-19A5303C8A7B}">
      <dgm:prSet/>
      <dgm:spPr/>
      <dgm:t>
        <a:bodyPr/>
        <a:lstStyle/>
        <a:p>
          <a:endParaRPr lang="pt-BR"/>
        </a:p>
      </dgm:t>
    </dgm:pt>
    <dgm:pt modelId="{71031957-D0EB-4E0F-AA88-D53DDC72E449}" type="sibTrans" cxnId="{30541A66-30D2-42DB-9A3A-19A5303C8A7B}">
      <dgm:prSet/>
      <dgm:spPr/>
      <dgm:t>
        <a:bodyPr/>
        <a:lstStyle/>
        <a:p>
          <a:endParaRPr lang="pt-BR"/>
        </a:p>
      </dgm:t>
    </dgm:pt>
    <dgm:pt modelId="{F3F9873B-4850-447B-B259-F58E25BB3388}">
      <dgm:prSet>
        <dgm:style>
          <a:lnRef idx="1">
            <a:schemeClr val="accent4"/>
          </a:lnRef>
          <a:fillRef idx="2">
            <a:schemeClr val="accent4"/>
          </a:fillRef>
          <a:effectRef idx="1">
            <a:schemeClr val="accent4"/>
          </a:effectRef>
          <a:fontRef idx="minor">
            <a:schemeClr val="dk1"/>
          </a:fontRef>
        </dgm:style>
      </dgm:prSet>
      <dgm:spPr/>
      <dgm:t>
        <a:bodyPr/>
        <a:lstStyle/>
        <a:p>
          <a:r>
            <a:rPr lang="pt-BR" b="1" dirty="0" smtClean="0"/>
            <a:t>TELENCÉFALO</a:t>
          </a:r>
          <a:endParaRPr lang="pt-BR" b="1" dirty="0"/>
        </a:p>
      </dgm:t>
    </dgm:pt>
    <dgm:pt modelId="{CC0F3800-E188-4ED0-AF53-DC43A55F1DED}" type="parTrans" cxnId="{C5B452EE-7981-4019-9C03-57A616F6B190}">
      <dgm:prSet/>
      <dgm:spPr/>
      <dgm:t>
        <a:bodyPr/>
        <a:lstStyle/>
        <a:p>
          <a:endParaRPr lang="pt-BR"/>
        </a:p>
      </dgm:t>
    </dgm:pt>
    <dgm:pt modelId="{3AD80811-3C6D-4A3E-A6F3-1082E0AA2442}" type="sibTrans" cxnId="{C5B452EE-7981-4019-9C03-57A616F6B190}">
      <dgm:prSet/>
      <dgm:spPr/>
      <dgm:t>
        <a:bodyPr/>
        <a:lstStyle/>
        <a:p>
          <a:endParaRPr lang="pt-BR"/>
        </a:p>
      </dgm:t>
    </dgm:pt>
    <dgm:pt modelId="{7CEEB66E-4D0B-49C7-BCE6-D4292B4AECEF}">
      <dgm:prSet>
        <dgm:style>
          <a:lnRef idx="1">
            <a:schemeClr val="accent4"/>
          </a:lnRef>
          <a:fillRef idx="2">
            <a:schemeClr val="accent4"/>
          </a:fillRef>
          <a:effectRef idx="1">
            <a:schemeClr val="accent4"/>
          </a:effectRef>
          <a:fontRef idx="minor">
            <a:schemeClr val="dk1"/>
          </a:fontRef>
        </dgm:style>
      </dgm:prSet>
      <dgm:spPr/>
      <dgm:t>
        <a:bodyPr/>
        <a:lstStyle/>
        <a:p>
          <a:pPr algn="ctr"/>
          <a:r>
            <a:rPr lang="pt-BR" b="1" dirty="0" smtClean="0"/>
            <a:t>DIENCÉFALO</a:t>
          </a:r>
        </a:p>
        <a:p>
          <a:pPr algn="l"/>
          <a:r>
            <a:rPr lang="pt-BR" dirty="0" smtClean="0"/>
            <a:t>-TÁLAMO</a:t>
          </a:r>
        </a:p>
        <a:p>
          <a:pPr algn="l"/>
          <a:r>
            <a:rPr lang="pt-BR" dirty="0" smtClean="0"/>
            <a:t>-HIPOTÁLAMO</a:t>
          </a:r>
          <a:endParaRPr lang="pt-BR" dirty="0"/>
        </a:p>
      </dgm:t>
    </dgm:pt>
    <dgm:pt modelId="{19F372BF-E2E5-48BC-996E-C5CDA353DD1A}" type="parTrans" cxnId="{8B9B6F54-0445-4498-85EA-B3F46ABEEFD2}">
      <dgm:prSet/>
      <dgm:spPr/>
      <dgm:t>
        <a:bodyPr/>
        <a:lstStyle/>
        <a:p>
          <a:endParaRPr lang="pt-BR"/>
        </a:p>
      </dgm:t>
    </dgm:pt>
    <dgm:pt modelId="{5E942BA2-A311-404A-91C2-F9BE1F7380C8}" type="sibTrans" cxnId="{8B9B6F54-0445-4498-85EA-B3F46ABEEFD2}">
      <dgm:prSet/>
      <dgm:spPr/>
      <dgm:t>
        <a:bodyPr/>
        <a:lstStyle/>
        <a:p>
          <a:endParaRPr lang="pt-BR"/>
        </a:p>
      </dgm:t>
    </dgm:pt>
    <dgm:pt modelId="{0AD8B7F3-C892-4890-936B-113E7F4405F2}">
      <dgm:prSet>
        <dgm:style>
          <a:lnRef idx="2">
            <a:schemeClr val="accent2"/>
          </a:lnRef>
          <a:fillRef idx="1">
            <a:schemeClr val="lt1"/>
          </a:fillRef>
          <a:effectRef idx="0">
            <a:schemeClr val="accent2"/>
          </a:effectRef>
          <a:fontRef idx="minor">
            <a:schemeClr val="dk1"/>
          </a:fontRef>
        </dgm:style>
      </dgm:prSet>
      <dgm:spPr/>
      <dgm:t>
        <a:bodyPr/>
        <a:lstStyle/>
        <a:p>
          <a:r>
            <a:rPr lang="pt-BR" dirty="0" smtClean="0"/>
            <a:t>MESENCÉFALO</a:t>
          </a:r>
          <a:endParaRPr lang="pt-BR" dirty="0"/>
        </a:p>
      </dgm:t>
    </dgm:pt>
    <dgm:pt modelId="{5F1C6926-8A6A-4DB0-BF8E-E08916A1E04C}" type="parTrans" cxnId="{7597D3C1-E131-4B3B-96B7-D1ACD18B4448}">
      <dgm:prSet/>
      <dgm:spPr/>
      <dgm:t>
        <a:bodyPr/>
        <a:lstStyle/>
        <a:p>
          <a:endParaRPr lang="pt-BR"/>
        </a:p>
      </dgm:t>
    </dgm:pt>
    <dgm:pt modelId="{A900DD47-536A-42CF-8A17-1063110DDAB7}" type="sibTrans" cxnId="{7597D3C1-E131-4B3B-96B7-D1ACD18B4448}">
      <dgm:prSet/>
      <dgm:spPr/>
      <dgm:t>
        <a:bodyPr/>
        <a:lstStyle/>
        <a:p>
          <a:endParaRPr lang="pt-BR"/>
        </a:p>
      </dgm:t>
    </dgm:pt>
    <dgm:pt modelId="{35591518-9E69-4AED-BCBC-D47EF3B1F7B0}">
      <dgm:prSet>
        <dgm:style>
          <a:lnRef idx="2">
            <a:schemeClr val="accent2"/>
          </a:lnRef>
          <a:fillRef idx="1">
            <a:schemeClr val="lt1"/>
          </a:fillRef>
          <a:effectRef idx="0">
            <a:schemeClr val="accent2"/>
          </a:effectRef>
          <a:fontRef idx="minor">
            <a:schemeClr val="dk1"/>
          </a:fontRef>
        </dgm:style>
      </dgm:prSet>
      <dgm:spPr/>
      <dgm:t>
        <a:bodyPr/>
        <a:lstStyle/>
        <a:p>
          <a:r>
            <a:rPr lang="pt-BR" dirty="0" smtClean="0"/>
            <a:t>PONTE</a:t>
          </a:r>
          <a:endParaRPr lang="pt-BR" dirty="0"/>
        </a:p>
      </dgm:t>
    </dgm:pt>
    <dgm:pt modelId="{E867F58D-7AD8-4C01-9935-F8044DC8AC10}" type="parTrans" cxnId="{9832D096-987B-4DB1-A7BE-7F10496C8403}">
      <dgm:prSet/>
      <dgm:spPr/>
      <dgm:t>
        <a:bodyPr/>
        <a:lstStyle/>
        <a:p>
          <a:endParaRPr lang="pt-BR"/>
        </a:p>
      </dgm:t>
    </dgm:pt>
    <dgm:pt modelId="{5510507D-5D72-46B6-8C2E-A3F74D428B70}" type="sibTrans" cxnId="{9832D096-987B-4DB1-A7BE-7F10496C8403}">
      <dgm:prSet/>
      <dgm:spPr/>
      <dgm:t>
        <a:bodyPr/>
        <a:lstStyle/>
        <a:p>
          <a:endParaRPr lang="pt-BR"/>
        </a:p>
      </dgm:t>
    </dgm:pt>
    <dgm:pt modelId="{CA566EF0-14CA-4B7B-87D1-0F346F3EE94D}">
      <dgm:prSet>
        <dgm:style>
          <a:lnRef idx="2">
            <a:schemeClr val="accent2"/>
          </a:lnRef>
          <a:fillRef idx="1">
            <a:schemeClr val="lt1"/>
          </a:fillRef>
          <a:effectRef idx="0">
            <a:schemeClr val="accent2"/>
          </a:effectRef>
          <a:fontRef idx="minor">
            <a:schemeClr val="dk1"/>
          </a:fontRef>
        </dgm:style>
      </dgm:prSet>
      <dgm:spPr/>
      <dgm:t>
        <a:bodyPr/>
        <a:lstStyle/>
        <a:p>
          <a:r>
            <a:rPr lang="pt-BR" dirty="0" smtClean="0"/>
            <a:t>BULBO</a:t>
          </a:r>
          <a:endParaRPr lang="pt-BR" dirty="0"/>
        </a:p>
      </dgm:t>
    </dgm:pt>
    <dgm:pt modelId="{B2571F7F-CF1B-46E7-AAB3-B6DAA16B9267}" type="parTrans" cxnId="{2D2531B4-244E-4949-B45E-E522D70D62CB}">
      <dgm:prSet/>
      <dgm:spPr/>
      <dgm:t>
        <a:bodyPr/>
        <a:lstStyle/>
        <a:p>
          <a:endParaRPr lang="pt-BR"/>
        </a:p>
      </dgm:t>
    </dgm:pt>
    <dgm:pt modelId="{78FC9684-F216-4DFB-8FA6-A0FDE6F4AA37}" type="sibTrans" cxnId="{2D2531B4-244E-4949-B45E-E522D70D62CB}">
      <dgm:prSet/>
      <dgm:spPr/>
      <dgm:t>
        <a:bodyPr/>
        <a:lstStyle/>
        <a:p>
          <a:endParaRPr lang="pt-BR"/>
        </a:p>
      </dgm:t>
    </dgm:pt>
    <dgm:pt modelId="{A2262464-0530-4390-880B-98576C522F58}">
      <dgm:prSet phldrT="[Text]">
        <dgm:style>
          <a:lnRef idx="2">
            <a:schemeClr val="accent3"/>
          </a:lnRef>
          <a:fillRef idx="1">
            <a:schemeClr val="lt1"/>
          </a:fillRef>
          <a:effectRef idx="0">
            <a:schemeClr val="accent3"/>
          </a:effectRef>
          <a:fontRef idx="minor">
            <a:schemeClr val="dk1"/>
          </a:fontRef>
        </dgm:style>
      </dgm:prSet>
      <dgm:spPr/>
      <dgm:t>
        <a:bodyPr/>
        <a:lstStyle/>
        <a:p>
          <a:r>
            <a:rPr lang="pt-BR" dirty="0" smtClean="0"/>
            <a:t>NERVOS </a:t>
          </a:r>
          <a:endParaRPr lang="pt-BR" dirty="0"/>
        </a:p>
      </dgm:t>
    </dgm:pt>
    <dgm:pt modelId="{57876BCA-BB5B-41F3-A91C-B12872797BE7}" type="sibTrans" cxnId="{C0D29383-9D7C-4600-9A9F-1B71CA9307AF}">
      <dgm:prSet/>
      <dgm:spPr/>
      <dgm:t>
        <a:bodyPr/>
        <a:lstStyle/>
        <a:p>
          <a:endParaRPr lang="pt-BR"/>
        </a:p>
      </dgm:t>
    </dgm:pt>
    <dgm:pt modelId="{B0B979F6-34C1-475B-A49F-9F219C21B0AB}" type="parTrans" cxnId="{C0D29383-9D7C-4600-9A9F-1B71CA9307AF}">
      <dgm:prSet/>
      <dgm:spPr/>
      <dgm:t>
        <a:bodyPr/>
        <a:lstStyle/>
        <a:p>
          <a:endParaRPr lang="pt-BR"/>
        </a:p>
      </dgm:t>
    </dgm:pt>
    <dgm:pt modelId="{832AF38D-C418-4F61-989D-3DB0C22D0E0A}">
      <dgm:prSet>
        <dgm:style>
          <a:lnRef idx="2">
            <a:schemeClr val="accent3"/>
          </a:lnRef>
          <a:fillRef idx="1">
            <a:schemeClr val="lt1"/>
          </a:fillRef>
          <a:effectRef idx="0">
            <a:schemeClr val="accent3"/>
          </a:effectRef>
          <a:fontRef idx="minor">
            <a:schemeClr val="dk1"/>
          </a:fontRef>
        </dgm:style>
      </dgm:prSet>
      <dgm:spPr/>
      <dgm:t>
        <a:bodyPr/>
        <a:lstStyle/>
        <a:p>
          <a:r>
            <a:rPr lang="pt-BR" dirty="0" smtClean="0"/>
            <a:t>GÂNGLIOS</a:t>
          </a:r>
          <a:endParaRPr lang="pt-BR" dirty="0"/>
        </a:p>
      </dgm:t>
    </dgm:pt>
    <dgm:pt modelId="{88AC0AD3-4B4D-4EDE-B5DB-B4BA908307F0}" type="parTrans" cxnId="{1B447A04-F7EE-44B3-B6DC-BB2ADA35C3BE}">
      <dgm:prSet/>
      <dgm:spPr/>
      <dgm:t>
        <a:bodyPr/>
        <a:lstStyle/>
        <a:p>
          <a:endParaRPr lang="pt-BR"/>
        </a:p>
      </dgm:t>
    </dgm:pt>
    <dgm:pt modelId="{B3369FBC-0556-42B4-9785-7F408C896016}" type="sibTrans" cxnId="{1B447A04-F7EE-44B3-B6DC-BB2ADA35C3BE}">
      <dgm:prSet/>
      <dgm:spPr/>
      <dgm:t>
        <a:bodyPr/>
        <a:lstStyle/>
        <a:p>
          <a:endParaRPr lang="pt-BR"/>
        </a:p>
      </dgm:t>
    </dgm:pt>
    <dgm:pt modelId="{3591245E-A4DB-45DF-A320-DDEB5CE9925C}">
      <dgm:prSet>
        <dgm:style>
          <a:lnRef idx="2">
            <a:schemeClr val="accent3"/>
          </a:lnRef>
          <a:fillRef idx="1">
            <a:schemeClr val="lt1"/>
          </a:fillRef>
          <a:effectRef idx="0">
            <a:schemeClr val="accent3"/>
          </a:effectRef>
          <a:fontRef idx="minor">
            <a:schemeClr val="dk1"/>
          </a:fontRef>
        </dgm:style>
      </dgm:prSet>
      <dgm:spPr/>
      <dgm:t>
        <a:bodyPr/>
        <a:lstStyle/>
        <a:p>
          <a:r>
            <a:rPr lang="pt-BR" dirty="0" smtClean="0"/>
            <a:t>TERMINAÇÕES NERVOSAS</a:t>
          </a:r>
          <a:endParaRPr lang="pt-BR" dirty="0"/>
        </a:p>
      </dgm:t>
    </dgm:pt>
    <dgm:pt modelId="{0FAF9C64-E15A-4737-BEC3-31DCA1AEB23A}" type="parTrans" cxnId="{0A6C9DD4-8BAC-49A2-9737-DAEA3B4DF53E}">
      <dgm:prSet/>
      <dgm:spPr/>
      <dgm:t>
        <a:bodyPr/>
        <a:lstStyle/>
        <a:p>
          <a:endParaRPr lang="pt-BR"/>
        </a:p>
      </dgm:t>
    </dgm:pt>
    <dgm:pt modelId="{F3B469D0-F0C5-4C56-BCE6-F766B899AAF5}" type="sibTrans" cxnId="{0A6C9DD4-8BAC-49A2-9737-DAEA3B4DF53E}">
      <dgm:prSet/>
      <dgm:spPr/>
      <dgm:t>
        <a:bodyPr/>
        <a:lstStyle/>
        <a:p>
          <a:endParaRPr lang="pt-BR"/>
        </a:p>
      </dgm:t>
    </dgm:pt>
    <dgm:pt modelId="{A0743F95-ADDC-49FB-90AC-F09178A3E332}">
      <dgm:prSet>
        <dgm:style>
          <a:lnRef idx="3">
            <a:schemeClr val="lt1"/>
          </a:lnRef>
          <a:fillRef idx="1">
            <a:schemeClr val="accent3"/>
          </a:fillRef>
          <a:effectRef idx="1">
            <a:schemeClr val="accent3"/>
          </a:effectRef>
          <a:fontRef idx="minor">
            <a:schemeClr val="lt1"/>
          </a:fontRef>
        </dgm:style>
      </dgm:prSet>
      <dgm:spPr/>
      <dgm:t>
        <a:bodyPr/>
        <a:lstStyle/>
        <a:p>
          <a:r>
            <a:rPr lang="pt-BR" dirty="0" smtClean="0"/>
            <a:t>CRANIANOS </a:t>
          </a:r>
          <a:endParaRPr lang="pt-BR" dirty="0"/>
        </a:p>
      </dgm:t>
    </dgm:pt>
    <dgm:pt modelId="{809FFD62-7CA1-4BD6-90F2-A903C42BAB69}" type="parTrans" cxnId="{092EB1C8-97E6-46CE-A4F2-C53CAD56C3F5}">
      <dgm:prSet/>
      <dgm:spPr/>
      <dgm:t>
        <a:bodyPr/>
        <a:lstStyle/>
        <a:p>
          <a:endParaRPr lang="pt-BR"/>
        </a:p>
      </dgm:t>
    </dgm:pt>
    <dgm:pt modelId="{8B9E0861-5784-4974-A50D-AB7EF4EB7E6B}" type="sibTrans" cxnId="{092EB1C8-97E6-46CE-A4F2-C53CAD56C3F5}">
      <dgm:prSet/>
      <dgm:spPr/>
      <dgm:t>
        <a:bodyPr/>
        <a:lstStyle/>
        <a:p>
          <a:endParaRPr lang="pt-BR"/>
        </a:p>
      </dgm:t>
    </dgm:pt>
    <dgm:pt modelId="{E38F564C-1749-4E62-9DD4-E2FBDA094065}">
      <dgm:prSet>
        <dgm:style>
          <a:lnRef idx="3">
            <a:schemeClr val="lt1"/>
          </a:lnRef>
          <a:fillRef idx="1">
            <a:schemeClr val="accent3"/>
          </a:fillRef>
          <a:effectRef idx="1">
            <a:schemeClr val="accent3"/>
          </a:effectRef>
          <a:fontRef idx="minor">
            <a:schemeClr val="lt1"/>
          </a:fontRef>
        </dgm:style>
      </dgm:prSet>
      <dgm:spPr/>
      <dgm:t>
        <a:bodyPr/>
        <a:lstStyle/>
        <a:p>
          <a:r>
            <a:rPr lang="pt-BR" dirty="0" smtClean="0"/>
            <a:t>ESPINHAIS</a:t>
          </a:r>
          <a:endParaRPr lang="pt-BR" dirty="0"/>
        </a:p>
      </dgm:t>
    </dgm:pt>
    <dgm:pt modelId="{6AA687E3-05F0-43FB-99EE-76EA7EEE478B}" type="parTrans" cxnId="{97D22C0D-BFB9-4EE8-8CF8-CFA33DA77C8F}">
      <dgm:prSet/>
      <dgm:spPr/>
      <dgm:t>
        <a:bodyPr/>
        <a:lstStyle/>
        <a:p>
          <a:endParaRPr lang="pt-BR"/>
        </a:p>
      </dgm:t>
    </dgm:pt>
    <dgm:pt modelId="{3AD11DAC-D737-49CB-94C2-579A7D7BB7DC}" type="sibTrans" cxnId="{97D22C0D-BFB9-4EE8-8CF8-CFA33DA77C8F}">
      <dgm:prSet/>
      <dgm:spPr/>
      <dgm:t>
        <a:bodyPr/>
        <a:lstStyle/>
        <a:p>
          <a:endParaRPr lang="pt-BR"/>
        </a:p>
      </dgm:t>
    </dgm:pt>
    <dgm:pt modelId="{D724F7E1-EBE4-40FD-869C-E77961E16DF4}" type="pres">
      <dgm:prSet presAssocID="{8C258B2A-AA14-4A57-AD11-F24CE39216EB}" presName="mainComposite" presStyleCnt="0">
        <dgm:presLayoutVars>
          <dgm:chPref val="1"/>
          <dgm:dir/>
          <dgm:animOne val="branch"/>
          <dgm:animLvl val="lvl"/>
          <dgm:resizeHandles val="exact"/>
        </dgm:presLayoutVars>
      </dgm:prSet>
      <dgm:spPr/>
      <dgm:t>
        <a:bodyPr/>
        <a:lstStyle/>
        <a:p>
          <a:endParaRPr lang="pt-BR"/>
        </a:p>
      </dgm:t>
    </dgm:pt>
    <dgm:pt modelId="{A93858C3-E37A-473E-AA5D-A4DA93A642DC}" type="pres">
      <dgm:prSet presAssocID="{8C258B2A-AA14-4A57-AD11-F24CE39216EB}" presName="hierFlow" presStyleCnt="0"/>
      <dgm:spPr/>
    </dgm:pt>
    <dgm:pt modelId="{EFA20174-C0D4-4780-B456-15265FB5C879}" type="pres">
      <dgm:prSet presAssocID="{8C258B2A-AA14-4A57-AD11-F24CE39216EB}" presName="hierChild1" presStyleCnt="0">
        <dgm:presLayoutVars>
          <dgm:chPref val="1"/>
          <dgm:animOne val="branch"/>
          <dgm:animLvl val="lvl"/>
        </dgm:presLayoutVars>
      </dgm:prSet>
      <dgm:spPr/>
    </dgm:pt>
    <dgm:pt modelId="{AC66D93A-539D-419B-91FE-67EC6080209A}" type="pres">
      <dgm:prSet presAssocID="{3B15366F-C234-4040-8344-B4AB808AA65C}" presName="Name17" presStyleCnt="0"/>
      <dgm:spPr/>
    </dgm:pt>
    <dgm:pt modelId="{CAB13BCD-257B-49D4-BBA6-47674AB28F89}" type="pres">
      <dgm:prSet presAssocID="{3B15366F-C234-4040-8344-B4AB808AA65C}" presName="level1Shape" presStyleLbl="node0" presStyleIdx="0" presStyleCnt="1">
        <dgm:presLayoutVars>
          <dgm:chPref val="3"/>
        </dgm:presLayoutVars>
      </dgm:prSet>
      <dgm:spPr/>
      <dgm:t>
        <a:bodyPr/>
        <a:lstStyle/>
        <a:p>
          <a:endParaRPr lang="pt-BR"/>
        </a:p>
      </dgm:t>
    </dgm:pt>
    <dgm:pt modelId="{9BFED661-7EBC-4287-8387-A6792AC4ACA4}" type="pres">
      <dgm:prSet presAssocID="{3B15366F-C234-4040-8344-B4AB808AA65C}" presName="hierChild2" presStyleCnt="0"/>
      <dgm:spPr/>
    </dgm:pt>
    <dgm:pt modelId="{31AC8D2C-A837-484B-A9C3-5D48CD3B6E5A}" type="pres">
      <dgm:prSet presAssocID="{D7166CED-8986-4883-A875-A74062C02F33}" presName="Name25" presStyleLbl="parChTrans1D2" presStyleIdx="0" presStyleCnt="2"/>
      <dgm:spPr/>
      <dgm:t>
        <a:bodyPr/>
        <a:lstStyle/>
        <a:p>
          <a:endParaRPr lang="pt-BR"/>
        </a:p>
      </dgm:t>
    </dgm:pt>
    <dgm:pt modelId="{505D8C6A-3E3F-409D-A712-C53A45BD78FE}" type="pres">
      <dgm:prSet presAssocID="{D7166CED-8986-4883-A875-A74062C02F33}" presName="connTx" presStyleLbl="parChTrans1D2" presStyleIdx="0" presStyleCnt="2"/>
      <dgm:spPr/>
      <dgm:t>
        <a:bodyPr/>
        <a:lstStyle/>
        <a:p>
          <a:endParaRPr lang="pt-BR"/>
        </a:p>
      </dgm:t>
    </dgm:pt>
    <dgm:pt modelId="{794B6E6D-ED7E-42FC-AE32-D1D604E10D55}" type="pres">
      <dgm:prSet presAssocID="{1655592F-B85C-4211-8AA9-9FC2F001079E}" presName="Name30" presStyleCnt="0"/>
      <dgm:spPr/>
    </dgm:pt>
    <dgm:pt modelId="{635347C5-085B-41C3-8530-2EE5A105B80B}" type="pres">
      <dgm:prSet presAssocID="{1655592F-B85C-4211-8AA9-9FC2F001079E}" presName="level2Shape" presStyleLbl="node2" presStyleIdx="0" presStyleCnt="2"/>
      <dgm:spPr/>
      <dgm:t>
        <a:bodyPr/>
        <a:lstStyle/>
        <a:p>
          <a:endParaRPr lang="pt-BR"/>
        </a:p>
      </dgm:t>
    </dgm:pt>
    <dgm:pt modelId="{AE1B98ED-828E-49B0-8960-3D8D7839F8BE}" type="pres">
      <dgm:prSet presAssocID="{1655592F-B85C-4211-8AA9-9FC2F001079E}" presName="hierChild3" presStyleCnt="0"/>
      <dgm:spPr/>
    </dgm:pt>
    <dgm:pt modelId="{BB056E24-EED0-4FA9-A84E-5A8BD77D58EF}" type="pres">
      <dgm:prSet presAssocID="{23942B01-F764-4B46-BFB5-8CB10DBEAA55}" presName="Name25" presStyleLbl="parChTrans1D3" presStyleIdx="0" presStyleCnt="5"/>
      <dgm:spPr/>
      <dgm:t>
        <a:bodyPr/>
        <a:lstStyle/>
        <a:p>
          <a:endParaRPr lang="pt-BR"/>
        </a:p>
      </dgm:t>
    </dgm:pt>
    <dgm:pt modelId="{C212B793-7FEF-4BB4-AF19-64211ED75DC2}" type="pres">
      <dgm:prSet presAssocID="{23942B01-F764-4B46-BFB5-8CB10DBEAA55}" presName="connTx" presStyleLbl="parChTrans1D3" presStyleIdx="0" presStyleCnt="5"/>
      <dgm:spPr/>
      <dgm:t>
        <a:bodyPr/>
        <a:lstStyle/>
        <a:p>
          <a:endParaRPr lang="pt-BR"/>
        </a:p>
      </dgm:t>
    </dgm:pt>
    <dgm:pt modelId="{3446E2EA-A259-474D-A259-D8FAF729B769}" type="pres">
      <dgm:prSet presAssocID="{8E81F410-A9E2-45C1-A150-81C9CD3BAC6F}" presName="Name30" presStyleCnt="0"/>
      <dgm:spPr/>
    </dgm:pt>
    <dgm:pt modelId="{2017B574-2802-41FB-A969-E0D7C0377A54}" type="pres">
      <dgm:prSet presAssocID="{8E81F410-A9E2-45C1-A150-81C9CD3BAC6F}" presName="level2Shape" presStyleLbl="node3" presStyleIdx="0" presStyleCnt="5"/>
      <dgm:spPr/>
      <dgm:t>
        <a:bodyPr/>
        <a:lstStyle/>
        <a:p>
          <a:endParaRPr lang="pt-BR"/>
        </a:p>
      </dgm:t>
    </dgm:pt>
    <dgm:pt modelId="{E5E88780-31BF-48C0-AC85-8D32DF8EF63D}" type="pres">
      <dgm:prSet presAssocID="{8E81F410-A9E2-45C1-A150-81C9CD3BAC6F}" presName="hierChild3" presStyleCnt="0"/>
      <dgm:spPr/>
    </dgm:pt>
    <dgm:pt modelId="{E5826525-CBA5-44C6-9672-CC0D61223A9B}" type="pres">
      <dgm:prSet presAssocID="{D0803F45-3A6B-4C13-8333-AD2F2BE0F703}" presName="Name25" presStyleLbl="parChTrans1D4" presStyleIdx="0" presStyleCnt="10"/>
      <dgm:spPr/>
      <dgm:t>
        <a:bodyPr/>
        <a:lstStyle/>
        <a:p>
          <a:endParaRPr lang="pt-BR"/>
        </a:p>
      </dgm:t>
    </dgm:pt>
    <dgm:pt modelId="{B6035C9B-ACCE-430C-8394-ADBFCAFF1A99}" type="pres">
      <dgm:prSet presAssocID="{D0803F45-3A6B-4C13-8333-AD2F2BE0F703}" presName="connTx" presStyleLbl="parChTrans1D4" presStyleIdx="0" presStyleCnt="10"/>
      <dgm:spPr/>
      <dgm:t>
        <a:bodyPr/>
        <a:lstStyle/>
        <a:p>
          <a:endParaRPr lang="pt-BR"/>
        </a:p>
      </dgm:t>
    </dgm:pt>
    <dgm:pt modelId="{6908844A-91B1-46DC-8CAC-E8D3726CDF0F}" type="pres">
      <dgm:prSet presAssocID="{DB8739EC-A906-410E-919F-F93261EEAB25}" presName="Name30" presStyleCnt="0"/>
      <dgm:spPr/>
    </dgm:pt>
    <dgm:pt modelId="{2323A749-0048-4E30-827E-44C161BFB28E}" type="pres">
      <dgm:prSet presAssocID="{DB8739EC-A906-410E-919F-F93261EEAB25}" presName="level2Shape" presStyleLbl="node4" presStyleIdx="0" presStyleCnt="10"/>
      <dgm:spPr/>
      <dgm:t>
        <a:bodyPr/>
        <a:lstStyle/>
        <a:p>
          <a:endParaRPr lang="pt-BR"/>
        </a:p>
      </dgm:t>
    </dgm:pt>
    <dgm:pt modelId="{560C158F-3071-4D22-AFEC-F0921B90E029}" type="pres">
      <dgm:prSet presAssocID="{DB8739EC-A906-410E-919F-F93261EEAB25}" presName="hierChild3" presStyleCnt="0"/>
      <dgm:spPr/>
    </dgm:pt>
    <dgm:pt modelId="{BC5F616F-1BCA-4764-A26C-F07DF79BFA6E}" type="pres">
      <dgm:prSet presAssocID="{CC0F3800-E188-4ED0-AF53-DC43A55F1DED}" presName="Name25" presStyleLbl="parChTrans1D4" presStyleIdx="1" presStyleCnt="10"/>
      <dgm:spPr/>
      <dgm:t>
        <a:bodyPr/>
        <a:lstStyle/>
        <a:p>
          <a:endParaRPr lang="pt-BR"/>
        </a:p>
      </dgm:t>
    </dgm:pt>
    <dgm:pt modelId="{FC829ED6-9319-485D-8A13-02B79D518BF0}" type="pres">
      <dgm:prSet presAssocID="{CC0F3800-E188-4ED0-AF53-DC43A55F1DED}" presName="connTx" presStyleLbl="parChTrans1D4" presStyleIdx="1" presStyleCnt="10"/>
      <dgm:spPr/>
      <dgm:t>
        <a:bodyPr/>
        <a:lstStyle/>
        <a:p>
          <a:endParaRPr lang="pt-BR"/>
        </a:p>
      </dgm:t>
    </dgm:pt>
    <dgm:pt modelId="{AFE5C3F5-C6C5-4BC6-9629-5C8E384AF0A3}" type="pres">
      <dgm:prSet presAssocID="{F3F9873B-4850-447B-B259-F58E25BB3388}" presName="Name30" presStyleCnt="0"/>
      <dgm:spPr/>
    </dgm:pt>
    <dgm:pt modelId="{9EE6D416-2CEB-4F9E-9724-935DDEEA7E42}" type="pres">
      <dgm:prSet presAssocID="{F3F9873B-4850-447B-B259-F58E25BB3388}" presName="level2Shape" presStyleLbl="node4" presStyleIdx="1" presStyleCnt="10"/>
      <dgm:spPr/>
      <dgm:t>
        <a:bodyPr/>
        <a:lstStyle/>
        <a:p>
          <a:endParaRPr lang="pt-BR"/>
        </a:p>
      </dgm:t>
    </dgm:pt>
    <dgm:pt modelId="{63CF0AAD-147D-4A6B-A842-115BC9905C94}" type="pres">
      <dgm:prSet presAssocID="{F3F9873B-4850-447B-B259-F58E25BB3388}" presName="hierChild3" presStyleCnt="0"/>
      <dgm:spPr/>
    </dgm:pt>
    <dgm:pt modelId="{BEA45BD2-6D82-4BD9-9797-E31266DB5454}" type="pres">
      <dgm:prSet presAssocID="{19F372BF-E2E5-48BC-996E-C5CDA353DD1A}" presName="Name25" presStyleLbl="parChTrans1D4" presStyleIdx="2" presStyleCnt="10"/>
      <dgm:spPr/>
      <dgm:t>
        <a:bodyPr/>
        <a:lstStyle/>
        <a:p>
          <a:endParaRPr lang="pt-BR"/>
        </a:p>
      </dgm:t>
    </dgm:pt>
    <dgm:pt modelId="{2438C0EF-61F3-4F5C-A30D-4B7D10C723A1}" type="pres">
      <dgm:prSet presAssocID="{19F372BF-E2E5-48BC-996E-C5CDA353DD1A}" presName="connTx" presStyleLbl="parChTrans1D4" presStyleIdx="2" presStyleCnt="10"/>
      <dgm:spPr/>
      <dgm:t>
        <a:bodyPr/>
        <a:lstStyle/>
        <a:p>
          <a:endParaRPr lang="pt-BR"/>
        </a:p>
      </dgm:t>
    </dgm:pt>
    <dgm:pt modelId="{6D23CB60-5309-4C44-BC0A-6E54BDE37EAA}" type="pres">
      <dgm:prSet presAssocID="{7CEEB66E-4D0B-49C7-BCE6-D4292B4AECEF}" presName="Name30" presStyleCnt="0"/>
      <dgm:spPr/>
    </dgm:pt>
    <dgm:pt modelId="{DB0AB5E8-DA90-4711-A754-0FADF654661A}" type="pres">
      <dgm:prSet presAssocID="{7CEEB66E-4D0B-49C7-BCE6-D4292B4AECEF}" presName="level2Shape" presStyleLbl="node4" presStyleIdx="2" presStyleCnt="10"/>
      <dgm:spPr/>
      <dgm:t>
        <a:bodyPr/>
        <a:lstStyle/>
        <a:p>
          <a:endParaRPr lang="pt-BR"/>
        </a:p>
      </dgm:t>
    </dgm:pt>
    <dgm:pt modelId="{4F14C114-0C9D-4968-B132-5454D0A1D410}" type="pres">
      <dgm:prSet presAssocID="{7CEEB66E-4D0B-49C7-BCE6-D4292B4AECEF}" presName="hierChild3" presStyleCnt="0"/>
      <dgm:spPr/>
    </dgm:pt>
    <dgm:pt modelId="{4BE05E0E-4FAC-4348-A711-34C98A6E3015}" type="pres">
      <dgm:prSet presAssocID="{26BE5C53-957F-4C3B-951E-7D28BAAE43CA}" presName="Name25" presStyleLbl="parChTrans1D4" presStyleIdx="3" presStyleCnt="10"/>
      <dgm:spPr/>
      <dgm:t>
        <a:bodyPr/>
        <a:lstStyle/>
        <a:p>
          <a:endParaRPr lang="pt-BR"/>
        </a:p>
      </dgm:t>
    </dgm:pt>
    <dgm:pt modelId="{05BE5141-A999-4D0F-B78D-30A47E338788}" type="pres">
      <dgm:prSet presAssocID="{26BE5C53-957F-4C3B-951E-7D28BAAE43CA}" presName="connTx" presStyleLbl="parChTrans1D4" presStyleIdx="3" presStyleCnt="10"/>
      <dgm:spPr/>
      <dgm:t>
        <a:bodyPr/>
        <a:lstStyle/>
        <a:p>
          <a:endParaRPr lang="pt-BR"/>
        </a:p>
      </dgm:t>
    </dgm:pt>
    <dgm:pt modelId="{DA1A2254-873A-4E51-9A55-3663A79C5C55}" type="pres">
      <dgm:prSet presAssocID="{2011055E-F794-4180-AC84-D785F70BC0EB}" presName="Name30" presStyleCnt="0"/>
      <dgm:spPr/>
    </dgm:pt>
    <dgm:pt modelId="{5B672B72-3735-4881-ADDC-2B3F97C2D517}" type="pres">
      <dgm:prSet presAssocID="{2011055E-F794-4180-AC84-D785F70BC0EB}" presName="level2Shape" presStyleLbl="node4" presStyleIdx="3" presStyleCnt="10"/>
      <dgm:spPr/>
      <dgm:t>
        <a:bodyPr/>
        <a:lstStyle/>
        <a:p>
          <a:endParaRPr lang="pt-BR"/>
        </a:p>
      </dgm:t>
    </dgm:pt>
    <dgm:pt modelId="{E65364D5-1B57-41A4-A30C-57043DBFCB2A}" type="pres">
      <dgm:prSet presAssocID="{2011055E-F794-4180-AC84-D785F70BC0EB}" presName="hierChild3" presStyleCnt="0"/>
      <dgm:spPr/>
    </dgm:pt>
    <dgm:pt modelId="{6F76FE7D-04E6-447A-905A-1A1A841B1DF2}" type="pres">
      <dgm:prSet presAssocID="{06195256-4F29-4D96-B928-0F2FA0584547}" presName="Name25" presStyleLbl="parChTrans1D4" presStyleIdx="4" presStyleCnt="10"/>
      <dgm:spPr/>
      <dgm:t>
        <a:bodyPr/>
        <a:lstStyle/>
        <a:p>
          <a:endParaRPr lang="pt-BR"/>
        </a:p>
      </dgm:t>
    </dgm:pt>
    <dgm:pt modelId="{6B060CD1-5A26-405D-A0BE-76196E3D7725}" type="pres">
      <dgm:prSet presAssocID="{06195256-4F29-4D96-B928-0F2FA0584547}" presName="connTx" presStyleLbl="parChTrans1D4" presStyleIdx="4" presStyleCnt="10"/>
      <dgm:spPr/>
      <dgm:t>
        <a:bodyPr/>
        <a:lstStyle/>
        <a:p>
          <a:endParaRPr lang="pt-BR"/>
        </a:p>
      </dgm:t>
    </dgm:pt>
    <dgm:pt modelId="{11748505-3407-43C2-9F45-8781CE67FD65}" type="pres">
      <dgm:prSet presAssocID="{834122B4-0C87-4DE9-B29C-FCFDC90EC2A6}" presName="Name30" presStyleCnt="0"/>
      <dgm:spPr/>
    </dgm:pt>
    <dgm:pt modelId="{469A77EE-22ED-40F7-9631-383628AA464C}" type="pres">
      <dgm:prSet presAssocID="{834122B4-0C87-4DE9-B29C-FCFDC90EC2A6}" presName="level2Shape" presStyleLbl="node4" presStyleIdx="4" presStyleCnt="10"/>
      <dgm:spPr/>
      <dgm:t>
        <a:bodyPr/>
        <a:lstStyle/>
        <a:p>
          <a:endParaRPr lang="pt-BR"/>
        </a:p>
      </dgm:t>
    </dgm:pt>
    <dgm:pt modelId="{397F852C-9D8D-4F5F-B3A7-8FE37F0DDF36}" type="pres">
      <dgm:prSet presAssocID="{834122B4-0C87-4DE9-B29C-FCFDC90EC2A6}" presName="hierChild3" presStyleCnt="0"/>
      <dgm:spPr/>
    </dgm:pt>
    <dgm:pt modelId="{EF2FA096-324D-41B4-A86F-465B752C9CBB}" type="pres">
      <dgm:prSet presAssocID="{5F1C6926-8A6A-4DB0-BF8E-E08916A1E04C}" presName="Name25" presStyleLbl="parChTrans1D4" presStyleIdx="5" presStyleCnt="10"/>
      <dgm:spPr/>
      <dgm:t>
        <a:bodyPr/>
        <a:lstStyle/>
        <a:p>
          <a:endParaRPr lang="pt-BR"/>
        </a:p>
      </dgm:t>
    </dgm:pt>
    <dgm:pt modelId="{E7429A6E-B67C-481E-8F26-67684692CA9A}" type="pres">
      <dgm:prSet presAssocID="{5F1C6926-8A6A-4DB0-BF8E-E08916A1E04C}" presName="connTx" presStyleLbl="parChTrans1D4" presStyleIdx="5" presStyleCnt="10"/>
      <dgm:spPr/>
      <dgm:t>
        <a:bodyPr/>
        <a:lstStyle/>
        <a:p>
          <a:endParaRPr lang="pt-BR"/>
        </a:p>
      </dgm:t>
    </dgm:pt>
    <dgm:pt modelId="{2DD3F0D3-D90E-4CFD-B6A9-9401225C0EFB}" type="pres">
      <dgm:prSet presAssocID="{0AD8B7F3-C892-4890-936B-113E7F4405F2}" presName="Name30" presStyleCnt="0"/>
      <dgm:spPr/>
    </dgm:pt>
    <dgm:pt modelId="{2CDEA0DA-7DA0-491B-BEA6-DE652711EA96}" type="pres">
      <dgm:prSet presAssocID="{0AD8B7F3-C892-4890-936B-113E7F4405F2}" presName="level2Shape" presStyleLbl="node4" presStyleIdx="5" presStyleCnt="10"/>
      <dgm:spPr/>
      <dgm:t>
        <a:bodyPr/>
        <a:lstStyle/>
        <a:p>
          <a:endParaRPr lang="pt-BR"/>
        </a:p>
      </dgm:t>
    </dgm:pt>
    <dgm:pt modelId="{E1A2F708-E087-4EB0-A70A-98F5C5C13283}" type="pres">
      <dgm:prSet presAssocID="{0AD8B7F3-C892-4890-936B-113E7F4405F2}" presName="hierChild3" presStyleCnt="0"/>
      <dgm:spPr/>
    </dgm:pt>
    <dgm:pt modelId="{C81F8EC1-811C-474A-A4E3-E3BAFD5BB196}" type="pres">
      <dgm:prSet presAssocID="{E867F58D-7AD8-4C01-9935-F8044DC8AC10}" presName="Name25" presStyleLbl="parChTrans1D4" presStyleIdx="6" presStyleCnt="10"/>
      <dgm:spPr/>
      <dgm:t>
        <a:bodyPr/>
        <a:lstStyle/>
        <a:p>
          <a:endParaRPr lang="pt-BR"/>
        </a:p>
      </dgm:t>
    </dgm:pt>
    <dgm:pt modelId="{17838F8A-F6CF-4419-BC87-E20894CC9C1B}" type="pres">
      <dgm:prSet presAssocID="{E867F58D-7AD8-4C01-9935-F8044DC8AC10}" presName="connTx" presStyleLbl="parChTrans1D4" presStyleIdx="6" presStyleCnt="10"/>
      <dgm:spPr/>
      <dgm:t>
        <a:bodyPr/>
        <a:lstStyle/>
        <a:p>
          <a:endParaRPr lang="pt-BR"/>
        </a:p>
      </dgm:t>
    </dgm:pt>
    <dgm:pt modelId="{A463B119-E86D-49F1-821B-C3C9DDEAE1D4}" type="pres">
      <dgm:prSet presAssocID="{35591518-9E69-4AED-BCBC-D47EF3B1F7B0}" presName="Name30" presStyleCnt="0"/>
      <dgm:spPr/>
    </dgm:pt>
    <dgm:pt modelId="{18DD5739-427D-47E6-8C06-BD72D58E7EB8}" type="pres">
      <dgm:prSet presAssocID="{35591518-9E69-4AED-BCBC-D47EF3B1F7B0}" presName="level2Shape" presStyleLbl="node4" presStyleIdx="6" presStyleCnt="10"/>
      <dgm:spPr/>
      <dgm:t>
        <a:bodyPr/>
        <a:lstStyle/>
        <a:p>
          <a:endParaRPr lang="pt-BR"/>
        </a:p>
      </dgm:t>
    </dgm:pt>
    <dgm:pt modelId="{CE5EF6F7-50F8-44B4-8CA2-DEC7E519CA4C}" type="pres">
      <dgm:prSet presAssocID="{35591518-9E69-4AED-BCBC-D47EF3B1F7B0}" presName="hierChild3" presStyleCnt="0"/>
      <dgm:spPr/>
    </dgm:pt>
    <dgm:pt modelId="{A5EF1A46-10EF-4C4C-A675-D5D86F7CC466}" type="pres">
      <dgm:prSet presAssocID="{B2571F7F-CF1B-46E7-AAB3-B6DAA16B9267}" presName="Name25" presStyleLbl="parChTrans1D4" presStyleIdx="7" presStyleCnt="10"/>
      <dgm:spPr/>
      <dgm:t>
        <a:bodyPr/>
        <a:lstStyle/>
        <a:p>
          <a:endParaRPr lang="pt-BR"/>
        </a:p>
      </dgm:t>
    </dgm:pt>
    <dgm:pt modelId="{F8AADD87-578F-4AB2-B7CD-8D0E66E5E347}" type="pres">
      <dgm:prSet presAssocID="{B2571F7F-CF1B-46E7-AAB3-B6DAA16B9267}" presName="connTx" presStyleLbl="parChTrans1D4" presStyleIdx="7" presStyleCnt="10"/>
      <dgm:spPr/>
      <dgm:t>
        <a:bodyPr/>
        <a:lstStyle/>
        <a:p>
          <a:endParaRPr lang="pt-BR"/>
        </a:p>
      </dgm:t>
    </dgm:pt>
    <dgm:pt modelId="{DB79B782-3BA4-471F-88E6-BB76112FB548}" type="pres">
      <dgm:prSet presAssocID="{CA566EF0-14CA-4B7B-87D1-0F346F3EE94D}" presName="Name30" presStyleCnt="0"/>
      <dgm:spPr/>
    </dgm:pt>
    <dgm:pt modelId="{7415543D-8C70-4A5B-8B70-CE936F4492AF}" type="pres">
      <dgm:prSet presAssocID="{CA566EF0-14CA-4B7B-87D1-0F346F3EE94D}" presName="level2Shape" presStyleLbl="node4" presStyleIdx="7" presStyleCnt="10"/>
      <dgm:spPr/>
      <dgm:t>
        <a:bodyPr/>
        <a:lstStyle/>
        <a:p>
          <a:endParaRPr lang="pt-BR"/>
        </a:p>
      </dgm:t>
    </dgm:pt>
    <dgm:pt modelId="{099CC2AF-8C51-4712-B6D6-6BC72133F183}" type="pres">
      <dgm:prSet presAssocID="{CA566EF0-14CA-4B7B-87D1-0F346F3EE94D}" presName="hierChild3" presStyleCnt="0"/>
      <dgm:spPr/>
    </dgm:pt>
    <dgm:pt modelId="{7AB342BE-2A3C-49E4-9DEB-99D8EBABF931}" type="pres">
      <dgm:prSet presAssocID="{5427BF7C-BBDD-4524-AB58-8A46A69EE94D}" presName="Name25" presStyleLbl="parChTrans1D3" presStyleIdx="1" presStyleCnt="5"/>
      <dgm:spPr/>
      <dgm:t>
        <a:bodyPr/>
        <a:lstStyle/>
        <a:p>
          <a:endParaRPr lang="pt-BR"/>
        </a:p>
      </dgm:t>
    </dgm:pt>
    <dgm:pt modelId="{E84ED95B-7F52-4894-B2A0-A0F1FC623988}" type="pres">
      <dgm:prSet presAssocID="{5427BF7C-BBDD-4524-AB58-8A46A69EE94D}" presName="connTx" presStyleLbl="parChTrans1D3" presStyleIdx="1" presStyleCnt="5"/>
      <dgm:spPr/>
      <dgm:t>
        <a:bodyPr/>
        <a:lstStyle/>
        <a:p>
          <a:endParaRPr lang="pt-BR"/>
        </a:p>
      </dgm:t>
    </dgm:pt>
    <dgm:pt modelId="{6A1C89AA-B810-49C4-827C-C8B8EC116FFA}" type="pres">
      <dgm:prSet presAssocID="{43741CC8-AAD6-4BA7-9182-9A2E2CE7A7C9}" presName="Name30" presStyleCnt="0"/>
      <dgm:spPr/>
    </dgm:pt>
    <dgm:pt modelId="{E5782C4F-A343-4383-8B38-C7025A39C68B}" type="pres">
      <dgm:prSet presAssocID="{43741CC8-AAD6-4BA7-9182-9A2E2CE7A7C9}" presName="level2Shape" presStyleLbl="node3" presStyleIdx="1" presStyleCnt="5"/>
      <dgm:spPr/>
      <dgm:t>
        <a:bodyPr/>
        <a:lstStyle/>
        <a:p>
          <a:endParaRPr lang="pt-BR"/>
        </a:p>
      </dgm:t>
    </dgm:pt>
    <dgm:pt modelId="{AE5AEF8D-7E32-46A3-8AD4-629088048757}" type="pres">
      <dgm:prSet presAssocID="{43741CC8-AAD6-4BA7-9182-9A2E2CE7A7C9}" presName="hierChild3" presStyleCnt="0"/>
      <dgm:spPr/>
    </dgm:pt>
    <dgm:pt modelId="{3570D464-52DC-4E54-820B-3D9129AD4E88}" type="pres">
      <dgm:prSet presAssocID="{C79367FF-6FC5-4E11-9209-D01F40C0DC39}" presName="Name25" presStyleLbl="parChTrans1D2" presStyleIdx="1" presStyleCnt="2"/>
      <dgm:spPr/>
      <dgm:t>
        <a:bodyPr/>
        <a:lstStyle/>
        <a:p>
          <a:endParaRPr lang="pt-BR"/>
        </a:p>
      </dgm:t>
    </dgm:pt>
    <dgm:pt modelId="{DE62019F-930C-4C6C-BD3D-2C69CEC398EF}" type="pres">
      <dgm:prSet presAssocID="{C79367FF-6FC5-4E11-9209-D01F40C0DC39}" presName="connTx" presStyleLbl="parChTrans1D2" presStyleIdx="1" presStyleCnt="2"/>
      <dgm:spPr/>
      <dgm:t>
        <a:bodyPr/>
        <a:lstStyle/>
        <a:p>
          <a:endParaRPr lang="pt-BR"/>
        </a:p>
      </dgm:t>
    </dgm:pt>
    <dgm:pt modelId="{D8C48DE1-5C8C-4B4C-919A-31857AA45408}" type="pres">
      <dgm:prSet presAssocID="{B950B9A3-1EE7-469D-8D66-EEEAC07F53AB}" presName="Name30" presStyleCnt="0"/>
      <dgm:spPr/>
    </dgm:pt>
    <dgm:pt modelId="{185D7B7A-4704-45A4-8474-D4F2E1C5B366}" type="pres">
      <dgm:prSet presAssocID="{B950B9A3-1EE7-469D-8D66-EEEAC07F53AB}" presName="level2Shape" presStyleLbl="node2" presStyleIdx="1" presStyleCnt="2"/>
      <dgm:spPr/>
      <dgm:t>
        <a:bodyPr/>
        <a:lstStyle/>
        <a:p>
          <a:endParaRPr lang="pt-BR"/>
        </a:p>
      </dgm:t>
    </dgm:pt>
    <dgm:pt modelId="{B2B45B4B-23C9-44D7-A4B6-567B4A17DFF0}" type="pres">
      <dgm:prSet presAssocID="{B950B9A3-1EE7-469D-8D66-EEEAC07F53AB}" presName="hierChild3" presStyleCnt="0"/>
      <dgm:spPr/>
    </dgm:pt>
    <dgm:pt modelId="{DF6210D6-D472-4BE7-BE85-AA5DC9A6423B}" type="pres">
      <dgm:prSet presAssocID="{B0B979F6-34C1-475B-A49F-9F219C21B0AB}" presName="Name25" presStyleLbl="parChTrans1D3" presStyleIdx="2" presStyleCnt="5"/>
      <dgm:spPr/>
      <dgm:t>
        <a:bodyPr/>
        <a:lstStyle/>
        <a:p>
          <a:endParaRPr lang="pt-BR"/>
        </a:p>
      </dgm:t>
    </dgm:pt>
    <dgm:pt modelId="{2689CFB1-5718-481C-A512-E53C85221584}" type="pres">
      <dgm:prSet presAssocID="{B0B979F6-34C1-475B-A49F-9F219C21B0AB}" presName="connTx" presStyleLbl="parChTrans1D3" presStyleIdx="2" presStyleCnt="5"/>
      <dgm:spPr/>
      <dgm:t>
        <a:bodyPr/>
        <a:lstStyle/>
        <a:p>
          <a:endParaRPr lang="pt-BR"/>
        </a:p>
      </dgm:t>
    </dgm:pt>
    <dgm:pt modelId="{441548FC-3E7F-44CD-9698-3901E84EC35D}" type="pres">
      <dgm:prSet presAssocID="{A2262464-0530-4390-880B-98576C522F58}" presName="Name30" presStyleCnt="0"/>
      <dgm:spPr/>
    </dgm:pt>
    <dgm:pt modelId="{B8B13B21-202F-4A0E-8331-F99DA1566980}" type="pres">
      <dgm:prSet presAssocID="{A2262464-0530-4390-880B-98576C522F58}" presName="level2Shape" presStyleLbl="node3" presStyleIdx="2" presStyleCnt="5"/>
      <dgm:spPr/>
      <dgm:t>
        <a:bodyPr/>
        <a:lstStyle/>
        <a:p>
          <a:endParaRPr lang="pt-BR"/>
        </a:p>
      </dgm:t>
    </dgm:pt>
    <dgm:pt modelId="{7A2EA6B7-5F91-4FED-AD47-3D8E28CAD298}" type="pres">
      <dgm:prSet presAssocID="{A2262464-0530-4390-880B-98576C522F58}" presName="hierChild3" presStyleCnt="0"/>
      <dgm:spPr/>
    </dgm:pt>
    <dgm:pt modelId="{14904D19-3053-4B2B-9137-5712BE07928B}" type="pres">
      <dgm:prSet presAssocID="{809FFD62-7CA1-4BD6-90F2-A903C42BAB69}" presName="Name25" presStyleLbl="parChTrans1D4" presStyleIdx="8" presStyleCnt="10"/>
      <dgm:spPr/>
      <dgm:t>
        <a:bodyPr/>
        <a:lstStyle/>
        <a:p>
          <a:endParaRPr lang="pt-BR"/>
        </a:p>
      </dgm:t>
    </dgm:pt>
    <dgm:pt modelId="{4A7A4F14-F967-46A6-AB83-D69F42F2D6BE}" type="pres">
      <dgm:prSet presAssocID="{809FFD62-7CA1-4BD6-90F2-A903C42BAB69}" presName="connTx" presStyleLbl="parChTrans1D4" presStyleIdx="8" presStyleCnt="10"/>
      <dgm:spPr/>
      <dgm:t>
        <a:bodyPr/>
        <a:lstStyle/>
        <a:p>
          <a:endParaRPr lang="pt-BR"/>
        </a:p>
      </dgm:t>
    </dgm:pt>
    <dgm:pt modelId="{41712CCE-9C8A-4345-8B20-EC44F4750CBE}" type="pres">
      <dgm:prSet presAssocID="{A0743F95-ADDC-49FB-90AC-F09178A3E332}" presName="Name30" presStyleCnt="0"/>
      <dgm:spPr/>
    </dgm:pt>
    <dgm:pt modelId="{AF5B3689-DC64-465C-949E-F2F09E240B74}" type="pres">
      <dgm:prSet presAssocID="{A0743F95-ADDC-49FB-90AC-F09178A3E332}" presName="level2Shape" presStyleLbl="node4" presStyleIdx="8" presStyleCnt="10"/>
      <dgm:spPr/>
      <dgm:t>
        <a:bodyPr/>
        <a:lstStyle/>
        <a:p>
          <a:endParaRPr lang="pt-BR"/>
        </a:p>
      </dgm:t>
    </dgm:pt>
    <dgm:pt modelId="{FC4F848A-89F6-4509-9F38-BE50238EFDD5}" type="pres">
      <dgm:prSet presAssocID="{A0743F95-ADDC-49FB-90AC-F09178A3E332}" presName="hierChild3" presStyleCnt="0"/>
      <dgm:spPr/>
    </dgm:pt>
    <dgm:pt modelId="{6FCEF0BB-14DF-44FA-BE34-893A61F4EEA8}" type="pres">
      <dgm:prSet presAssocID="{6AA687E3-05F0-43FB-99EE-76EA7EEE478B}" presName="Name25" presStyleLbl="parChTrans1D4" presStyleIdx="9" presStyleCnt="10"/>
      <dgm:spPr/>
      <dgm:t>
        <a:bodyPr/>
        <a:lstStyle/>
        <a:p>
          <a:endParaRPr lang="pt-BR"/>
        </a:p>
      </dgm:t>
    </dgm:pt>
    <dgm:pt modelId="{4FEBD890-63E5-4B3C-A0D8-00BCA51F036D}" type="pres">
      <dgm:prSet presAssocID="{6AA687E3-05F0-43FB-99EE-76EA7EEE478B}" presName="connTx" presStyleLbl="parChTrans1D4" presStyleIdx="9" presStyleCnt="10"/>
      <dgm:spPr/>
      <dgm:t>
        <a:bodyPr/>
        <a:lstStyle/>
        <a:p>
          <a:endParaRPr lang="pt-BR"/>
        </a:p>
      </dgm:t>
    </dgm:pt>
    <dgm:pt modelId="{F9FD47EA-057C-4FE9-AC61-E33CDF386751}" type="pres">
      <dgm:prSet presAssocID="{E38F564C-1749-4E62-9DD4-E2FBDA094065}" presName="Name30" presStyleCnt="0"/>
      <dgm:spPr/>
    </dgm:pt>
    <dgm:pt modelId="{F73AE188-9BDD-46F4-86B9-A3646643349B}" type="pres">
      <dgm:prSet presAssocID="{E38F564C-1749-4E62-9DD4-E2FBDA094065}" presName="level2Shape" presStyleLbl="node4" presStyleIdx="9" presStyleCnt="10"/>
      <dgm:spPr/>
      <dgm:t>
        <a:bodyPr/>
        <a:lstStyle/>
        <a:p>
          <a:endParaRPr lang="pt-BR"/>
        </a:p>
      </dgm:t>
    </dgm:pt>
    <dgm:pt modelId="{3CA2728C-E100-4CA8-B459-6C2D3BCD5FE5}" type="pres">
      <dgm:prSet presAssocID="{E38F564C-1749-4E62-9DD4-E2FBDA094065}" presName="hierChild3" presStyleCnt="0"/>
      <dgm:spPr/>
    </dgm:pt>
    <dgm:pt modelId="{E4B9D34E-CC7A-4B65-9A69-3C81B6ECFFF1}" type="pres">
      <dgm:prSet presAssocID="{88AC0AD3-4B4D-4EDE-B5DB-B4BA908307F0}" presName="Name25" presStyleLbl="parChTrans1D3" presStyleIdx="3" presStyleCnt="5"/>
      <dgm:spPr/>
      <dgm:t>
        <a:bodyPr/>
        <a:lstStyle/>
        <a:p>
          <a:endParaRPr lang="pt-BR"/>
        </a:p>
      </dgm:t>
    </dgm:pt>
    <dgm:pt modelId="{7E81064F-1146-4285-A6AC-9184DF305B39}" type="pres">
      <dgm:prSet presAssocID="{88AC0AD3-4B4D-4EDE-B5DB-B4BA908307F0}" presName="connTx" presStyleLbl="parChTrans1D3" presStyleIdx="3" presStyleCnt="5"/>
      <dgm:spPr/>
      <dgm:t>
        <a:bodyPr/>
        <a:lstStyle/>
        <a:p>
          <a:endParaRPr lang="pt-BR"/>
        </a:p>
      </dgm:t>
    </dgm:pt>
    <dgm:pt modelId="{C7A3D85B-F032-41E6-B0DC-FEC8A5EAEF82}" type="pres">
      <dgm:prSet presAssocID="{832AF38D-C418-4F61-989D-3DB0C22D0E0A}" presName="Name30" presStyleCnt="0"/>
      <dgm:spPr/>
    </dgm:pt>
    <dgm:pt modelId="{DD2254D1-E499-4D6F-A541-8A0634673450}" type="pres">
      <dgm:prSet presAssocID="{832AF38D-C418-4F61-989D-3DB0C22D0E0A}" presName="level2Shape" presStyleLbl="node3" presStyleIdx="3" presStyleCnt="5"/>
      <dgm:spPr/>
      <dgm:t>
        <a:bodyPr/>
        <a:lstStyle/>
        <a:p>
          <a:endParaRPr lang="pt-BR"/>
        </a:p>
      </dgm:t>
    </dgm:pt>
    <dgm:pt modelId="{CEEEFA2A-FE35-4430-8EE2-C6ED3C5C15A3}" type="pres">
      <dgm:prSet presAssocID="{832AF38D-C418-4F61-989D-3DB0C22D0E0A}" presName="hierChild3" presStyleCnt="0"/>
      <dgm:spPr/>
    </dgm:pt>
    <dgm:pt modelId="{CA874983-BD6B-4F00-BBAC-FCDEB01AA5AA}" type="pres">
      <dgm:prSet presAssocID="{0FAF9C64-E15A-4737-BEC3-31DCA1AEB23A}" presName="Name25" presStyleLbl="parChTrans1D3" presStyleIdx="4" presStyleCnt="5"/>
      <dgm:spPr/>
      <dgm:t>
        <a:bodyPr/>
        <a:lstStyle/>
        <a:p>
          <a:endParaRPr lang="pt-BR"/>
        </a:p>
      </dgm:t>
    </dgm:pt>
    <dgm:pt modelId="{45639AE3-D2C8-43EA-9ABF-D35DA9AA3F31}" type="pres">
      <dgm:prSet presAssocID="{0FAF9C64-E15A-4737-BEC3-31DCA1AEB23A}" presName="connTx" presStyleLbl="parChTrans1D3" presStyleIdx="4" presStyleCnt="5"/>
      <dgm:spPr/>
      <dgm:t>
        <a:bodyPr/>
        <a:lstStyle/>
        <a:p>
          <a:endParaRPr lang="pt-BR"/>
        </a:p>
      </dgm:t>
    </dgm:pt>
    <dgm:pt modelId="{E7FD26C2-582C-44E6-AD4A-C913CB3BD72C}" type="pres">
      <dgm:prSet presAssocID="{3591245E-A4DB-45DF-A320-DDEB5CE9925C}" presName="Name30" presStyleCnt="0"/>
      <dgm:spPr/>
    </dgm:pt>
    <dgm:pt modelId="{AB5A416C-1DA4-4DE2-8904-99148823FAD2}" type="pres">
      <dgm:prSet presAssocID="{3591245E-A4DB-45DF-A320-DDEB5CE9925C}" presName="level2Shape" presStyleLbl="node3" presStyleIdx="4" presStyleCnt="5"/>
      <dgm:spPr/>
      <dgm:t>
        <a:bodyPr/>
        <a:lstStyle/>
        <a:p>
          <a:endParaRPr lang="pt-BR"/>
        </a:p>
      </dgm:t>
    </dgm:pt>
    <dgm:pt modelId="{BA62809F-8C7E-4554-A287-F485870BD3CA}" type="pres">
      <dgm:prSet presAssocID="{3591245E-A4DB-45DF-A320-DDEB5CE9925C}" presName="hierChild3" presStyleCnt="0"/>
      <dgm:spPr/>
    </dgm:pt>
    <dgm:pt modelId="{AD2381C9-738D-4E0F-83BD-E5507451094F}" type="pres">
      <dgm:prSet presAssocID="{8C258B2A-AA14-4A57-AD11-F24CE39216EB}" presName="bgShapesFlow" presStyleCnt="0"/>
      <dgm:spPr/>
    </dgm:pt>
  </dgm:ptLst>
  <dgm:cxnLst>
    <dgm:cxn modelId="{05B972D1-9318-4F2D-8602-5F66558AF0BF}" type="presOf" srcId="{23942B01-F764-4B46-BFB5-8CB10DBEAA55}" destId="{C212B793-7FEF-4BB4-AF19-64211ED75DC2}" srcOrd="1" destOrd="0" presId="urn:microsoft.com/office/officeart/2005/8/layout/hierarchy5"/>
    <dgm:cxn modelId="{4C863C2B-244F-42AE-BA3D-9D812E6C1056}" type="presOf" srcId="{35591518-9E69-4AED-BCBC-D47EF3B1F7B0}" destId="{18DD5739-427D-47E6-8C06-BD72D58E7EB8}" srcOrd="0" destOrd="0" presId="urn:microsoft.com/office/officeart/2005/8/layout/hierarchy5"/>
    <dgm:cxn modelId="{FC9F4337-0240-429B-9CE6-DD39F3559B98}" type="presOf" srcId="{19F372BF-E2E5-48BC-996E-C5CDA353DD1A}" destId="{2438C0EF-61F3-4F5C-A30D-4B7D10C723A1}" srcOrd="1" destOrd="0" presId="urn:microsoft.com/office/officeart/2005/8/layout/hierarchy5"/>
    <dgm:cxn modelId="{CD211FF2-CB32-4010-A3F4-FC4E2244712C}" type="presOf" srcId="{E867F58D-7AD8-4C01-9935-F8044DC8AC10}" destId="{17838F8A-F6CF-4419-BC87-E20894CC9C1B}" srcOrd="1" destOrd="0" presId="urn:microsoft.com/office/officeart/2005/8/layout/hierarchy5"/>
    <dgm:cxn modelId="{889A7959-23D9-4993-A7DA-9B6B7A7F494A}" type="presOf" srcId="{809FFD62-7CA1-4BD6-90F2-A903C42BAB69}" destId="{14904D19-3053-4B2B-9137-5712BE07928B}" srcOrd="0" destOrd="0" presId="urn:microsoft.com/office/officeart/2005/8/layout/hierarchy5"/>
    <dgm:cxn modelId="{A758EDB6-829A-46EB-8199-A4845B3AD60B}" type="presOf" srcId="{3591245E-A4DB-45DF-A320-DDEB5CE9925C}" destId="{AB5A416C-1DA4-4DE2-8904-99148823FAD2}" srcOrd="0" destOrd="0" presId="urn:microsoft.com/office/officeart/2005/8/layout/hierarchy5"/>
    <dgm:cxn modelId="{097F5BEE-420B-4BC3-9B50-D0318066F137}" type="presOf" srcId="{26BE5C53-957F-4C3B-951E-7D28BAAE43CA}" destId="{05BE5141-A999-4D0F-B78D-30A47E338788}" srcOrd="1" destOrd="0" presId="urn:microsoft.com/office/officeart/2005/8/layout/hierarchy5"/>
    <dgm:cxn modelId="{092EB1C8-97E6-46CE-A4F2-C53CAD56C3F5}" srcId="{A2262464-0530-4390-880B-98576C522F58}" destId="{A0743F95-ADDC-49FB-90AC-F09178A3E332}" srcOrd="0" destOrd="0" parTransId="{809FFD62-7CA1-4BD6-90F2-A903C42BAB69}" sibTransId="{8B9E0861-5784-4974-A50D-AB7EF4EB7E6B}"/>
    <dgm:cxn modelId="{97D22C0D-BFB9-4EE8-8CF8-CFA33DA77C8F}" srcId="{A2262464-0530-4390-880B-98576C522F58}" destId="{E38F564C-1749-4E62-9DD4-E2FBDA094065}" srcOrd="1" destOrd="0" parTransId="{6AA687E3-05F0-43FB-99EE-76EA7EEE478B}" sibTransId="{3AD11DAC-D737-49CB-94C2-579A7D7BB7DC}"/>
    <dgm:cxn modelId="{0A6C9DD4-8BAC-49A2-9737-DAEA3B4DF53E}" srcId="{B950B9A3-1EE7-469D-8D66-EEEAC07F53AB}" destId="{3591245E-A4DB-45DF-A320-DDEB5CE9925C}" srcOrd="2" destOrd="0" parTransId="{0FAF9C64-E15A-4737-BEC3-31DCA1AEB23A}" sibTransId="{F3B469D0-F0C5-4C56-BCE6-F766B899AAF5}"/>
    <dgm:cxn modelId="{9B399276-73EC-4537-A928-84B1ACC8B16E}" type="presOf" srcId="{5427BF7C-BBDD-4524-AB58-8A46A69EE94D}" destId="{E84ED95B-7F52-4894-B2A0-A0F1FC623988}" srcOrd="1" destOrd="0" presId="urn:microsoft.com/office/officeart/2005/8/layout/hierarchy5"/>
    <dgm:cxn modelId="{C401E648-B55C-4A1D-8106-19ADDBAFBAFB}" type="presOf" srcId="{809FFD62-7CA1-4BD6-90F2-A903C42BAB69}" destId="{4A7A4F14-F967-46A6-AB83-D69F42F2D6BE}" srcOrd="1" destOrd="0" presId="urn:microsoft.com/office/officeart/2005/8/layout/hierarchy5"/>
    <dgm:cxn modelId="{46C6869E-B957-48CF-93F1-36BDAAD21A5C}" type="presOf" srcId="{CA566EF0-14CA-4B7B-87D1-0F346F3EE94D}" destId="{7415543D-8C70-4A5B-8B70-CE936F4492AF}" srcOrd="0" destOrd="0" presId="urn:microsoft.com/office/officeart/2005/8/layout/hierarchy5"/>
    <dgm:cxn modelId="{BB5959B8-A2EC-4452-9CFF-9B62912522E6}" srcId="{8C258B2A-AA14-4A57-AD11-F24CE39216EB}" destId="{3B15366F-C234-4040-8344-B4AB808AA65C}" srcOrd="0" destOrd="0" parTransId="{E10E6C09-82DE-4D41-95C0-FDFBA21B5A82}" sibTransId="{D42560AD-24E3-4A9A-B80F-1B377802CE54}"/>
    <dgm:cxn modelId="{C0D29383-9D7C-4600-9A9F-1B71CA9307AF}" srcId="{B950B9A3-1EE7-469D-8D66-EEEAC07F53AB}" destId="{A2262464-0530-4390-880B-98576C522F58}" srcOrd="0" destOrd="0" parTransId="{B0B979F6-34C1-475B-A49F-9F219C21B0AB}" sibTransId="{57876BCA-BB5B-41F3-A91C-B12872797BE7}"/>
    <dgm:cxn modelId="{020454C4-EF00-431C-A479-7BA5917E2B00}" type="presOf" srcId="{2011055E-F794-4180-AC84-D785F70BC0EB}" destId="{5B672B72-3735-4881-ADDC-2B3F97C2D517}" srcOrd="0" destOrd="0" presId="urn:microsoft.com/office/officeart/2005/8/layout/hierarchy5"/>
    <dgm:cxn modelId="{434F927A-8F8E-4C20-AEF4-AB58DAB75628}" type="presOf" srcId="{19F372BF-E2E5-48BC-996E-C5CDA353DD1A}" destId="{BEA45BD2-6D82-4BD9-9797-E31266DB5454}" srcOrd="0" destOrd="0" presId="urn:microsoft.com/office/officeart/2005/8/layout/hierarchy5"/>
    <dgm:cxn modelId="{8D2C3E8F-A3B1-402C-AA92-29DE5B3FA2A1}" type="presOf" srcId="{26BE5C53-957F-4C3B-951E-7D28BAAE43CA}" destId="{4BE05E0E-4FAC-4348-A711-34C98A6E3015}" srcOrd="0" destOrd="0" presId="urn:microsoft.com/office/officeart/2005/8/layout/hierarchy5"/>
    <dgm:cxn modelId="{F01BC04F-14DA-476B-B7AF-B271575D677D}" type="presOf" srcId="{D7166CED-8986-4883-A875-A74062C02F33}" destId="{505D8C6A-3E3F-409D-A712-C53A45BD78FE}" srcOrd="1" destOrd="0" presId="urn:microsoft.com/office/officeart/2005/8/layout/hierarchy5"/>
    <dgm:cxn modelId="{3CEA24EC-C663-40BE-BA3D-18D4487150DB}" type="presOf" srcId="{B0B979F6-34C1-475B-A49F-9F219C21B0AB}" destId="{DF6210D6-D472-4BE7-BE85-AA5DC9A6423B}" srcOrd="0" destOrd="0" presId="urn:microsoft.com/office/officeart/2005/8/layout/hierarchy5"/>
    <dgm:cxn modelId="{C5B452EE-7981-4019-9C03-57A616F6B190}" srcId="{DB8739EC-A906-410E-919F-F93261EEAB25}" destId="{F3F9873B-4850-447B-B259-F58E25BB3388}" srcOrd="0" destOrd="0" parTransId="{CC0F3800-E188-4ED0-AF53-DC43A55F1DED}" sibTransId="{3AD80811-3C6D-4A3E-A6F3-1082E0AA2442}"/>
    <dgm:cxn modelId="{999122B4-824E-4DDB-99BB-73F58150E219}" type="presOf" srcId="{06195256-4F29-4D96-B928-0F2FA0584547}" destId="{6B060CD1-5A26-405D-A0BE-76196E3D7725}" srcOrd="1" destOrd="0" presId="urn:microsoft.com/office/officeart/2005/8/layout/hierarchy5"/>
    <dgm:cxn modelId="{1B447A04-F7EE-44B3-B6DC-BB2ADA35C3BE}" srcId="{B950B9A3-1EE7-469D-8D66-EEEAC07F53AB}" destId="{832AF38D-C418-4F61-989D-3DB0C22D0E0A}" srcOrd="1" destOrd="0" parTransId="{88AC0AD3-4B4D-4EDE-B5DB-B4BA908307F0}" sibTransId="{B3369FBC-0556-42B4-9785-7F408C896016}"/>
    <dgm:cxn modelId="{6F1C0AFE-2A15-4256-8314-C063A44BEB4D}" type="presOf" srcId="{0FAF9C64-E15A-4737-BEC3-31DCA1AEB23A}" destId="{CA874983-BD6B-4F00-BBAC-FCDEB01AA5AA}" srcOrd="0" destOrd="0" presId="urn:microsoft.com/office/officeart/2005/8/layout/hierarchy5"/>
    <dgm:cxn modelId="{97C35FD7-5A96-4B80-B0AB-DE9A9350D2AE}" type="presOf" srcId="{DB8739EC-A906-410E-919F-F93261EEAB25}" destId="{2323A749-0048-4E30-827E-44C161BFB28E}" srcOrd="0" destOrd="0" presId="urn:microsoft.com/office/officeart/2005/8/layout/hierarchy5"/>
    <dgm:cxn modelId="{EE57E2A1-858B-4733-9A7B-48826355CAF2}" type="presOf" srcId="{8E81F410-A9E2-45C1-A150-81C9CD3BAC6F}" destId="{2017B574-2802-41FB-A969-E0D7C0377A54}" srcOrd="0" destOrd="0" presId="urn:microsoft.com/office/officeart/2005/8/layout/hierarchy5"/>
    <dgm:cxn modelId="{183A4A67-6678-430E-B4B8-E039A39D06CC}" srcId="{1655592F-B85C-4211-8AA9-9FC2F001079E}" destId="{8E81F410-A9E2-45C1-A150-81C9CD3BAC6F}" srcOrd="0" destOrd="0" parTransId="{23942B01-F764-4B46-BFB5-8CB10DBEAA55}" sibTransId="{9816D6CB-CA23-4B8E-9CE5-E22FD40FC252}"/>
    <dgm:cxn modelId="{7597D3C1-E131-4B3B-96B7-D1ACD18B4448}" srcId="{834122B4-0C87-4DE9-B29C-FCFDC90EC2A6}" destId="{0AD8B7F3-C892-4890-936B-113E7F4405F2}" srcOrd="0" destOrd="0" parTransId="{5F1C6926-8A6A-4DB0-BF8E-E08916A1E04C}" sibTransId="{A900DD47-536A-42CF-8A17-1063110DDAB7}"/>
    <dgm:cxn modelId="{55508425-0390-41ED-884D-F3FFDD796A7F}" type="presOf" srcId="{6AA687E3-05F0-43FB-99EE-76EA7EEE478B}" destId="{6FCEF0BB-14DF-44FA-BE34-893A61F4EEA8}" srcOrd="0" destOrd="0" presId="urn:microsoft.com/office/officeart/2005/8/layout/hierarchy5"/>
    <dgm:cxn modelId="{B1B6FDFC-47CA-4237-A363-A598426CA99B}" type="presOf" srcId="{B950B9A3-1EE7-469D-8D66-EEEAC07F53AB}" destId="{185D7B7A-4704-45A4-8474-D4F2E1C5B366}" srcOrd="0" destOrd="0" presId="urn:microsoft.com/office/officeart/2005/8/layout/hierarchy5"/>
    <dgm:cxn modelId="{7B7CFCA9-8FCC-4344-9532-63078A463748}" type="presOf" srcId="{A2262464-0530-4390-880B-98576C522F58}" destId="{B8B13B21-202F-4A0E-8331-F99DA1566980}" srcOrd="0" destOrd="0" presId="urn:microsoft.com/office/officeart/2005/8/layout/hierarchy5"/>
    <dgm:cxn modelId="{E235212B-4F40-46AF-9EF8-0D01AA502CE8}" type="presOf" srcId="{3B15366F-C234-4040-8344-B4AB808AA65C}" destId="{CAB13BCD-257B-49D4-BBA6-47674AB28F89}" srcOrd="0" destOrd="0" presId="urn:microsoft.com/office/officeart/2005/8/layout/hierarchy5"/>
    <dgm:cxn modelId="{C177D7E0-DB16-419F-A263-2D34223CA8EE}" type="presOf" srcId="{D0803F45-3A6B-4C13-8333-AD2F2BE0F703}" destId="{E5826525-CBA5-44C6-9672-CC0D61223A9B}" srcOrd="0" destOrd="0" presId="urn:microsoft.com/office/officeart/2005/8/layout/hierarchy5"/>
    <dgm:cxn modelId="{306DD7D5-0226-40A9-9D43-A1FAC1B3206C}" type="presOf" srcId="{E867F58D-7AD8-4C01-9935-F8044DC8AC10}" destId="{C81F8EC1-811C-474A-A4E3-E3BAFD5BB196}" srcOrd="0" destOrd="0" presId="urn:microsoft.com/office/officeart/2005/8/layout/hierarchy5"/>
    <dgm:cxn modelId="{46148393-BB91-4B6D-B804-A9D35ED81E03}" type="presOf" srcId="{CC0F3800-E188-4ED0-AF53-DC43A55F1DED}" destId="{BC5F616F-1BCA-4764-A26C-F07DF79BFA6E}" srcOrd="0" destOrd="0" presId="urn:microsoft.com/office/officeart/2005/8/layout/hierarchy5"/>
    <dgm:cxn modelId="{90AC022F-F224-4039-8ADC-6827B537355B}" type="presOf" srcId="{D0803F45-3A6B-4C13-8333-AD2F2BE0F703}" destId="{B6035C9B-ACCE-430C-8394-ADBFCAFF1A99}" srcOrd="1" destOrd="0" presId="urn:microsoft.com/office/officeart/2005/8/layout/hierarchy5"/>
    <dgm:cxn modelId="{89CEF8BC-FBA1-4CA9-B982-95A299A608F1}" type="presOf" srcId="{88AC0AD3-4B4D-4EDE-B5DB-B4BA908307F0}" destId="{7E81064F-1146-4285-A6AC-9184DF305B39}" srcOrd="1" destOrd="0" presId="urn:microsoft.com/office/officeart/2005/8/layout/hierarchy5"/>
    <dgm:cxn modelId="{45C92AFA-4783-4A6B-99F3-92D89D4BD804}" type="presOf" srcId="{06195256-4F29-4D96-B928-0F2FA0584547}" destId="{6F76FE7D-04E6-447A-905A-1A1A841B1DF2}" srcOrd="0" destOrd="0" presId="urn:microsoft.com/office/officeart/2005/8/layout/hierarchy5"/>
    <dgm:cxn modelId="{6D700A56-3116-4B48-ACB7-AA0FBF8CD285}" type="presOf" srcId="{A0743F95-ADDC-49FB-90AC-F09178A3E332}" destId="{AF5B3689-DC64-465C-949E-F2F09E240B74}" srcOrd="0" destOrd="0" presId="urn:microsoft.com/office/officeart/2005/8/layout/hierarchy5"/>
    <dgm:cxn modelId="{F144B5BF-0624-44D0-8BD3-AA7F3A2B16CA}" type="presOf" srcId="{6AA687E3-05F0-43FB-99EE-76EA7EEE478B}" destId="{4FEBD890-63E5-4B3C-A0D8-00BCA51F036D}" srcOrd="1" destOrd="0" presId="urn:microsoft.com/office/officeart/2005/8/layout/hierarchy5"/>
    <dgm:cxn modelId="{D4238736-D3FA-40E4-A3B9-AA8A705CCF25}" type="presOf" srcId="{0FAF9C64-E15A-4737-BEC3-31DCA1AEB23A}" destId="{45639AE3-D2C8-43EA-9ABF-D35DA9AA3F31}" srcOrd="1" destOrd="0" presId="urn:microsoft.com/office/officeart/2005/8/layout/hierarchy5"/>
    <dgm:cxn modelId="{F016DB07-C4F4-4A43-84C1-CE8D0291244D}" type="presOf" srcId="{B2571F7F-CF1B-46E7-AAB3-B6DAA16B9267}" destId="{F8AADD87-578F-4AB2-B7CD-8D0E66E5E347}" srcOrd="1" destOrd="0" presId="urn:microsoft.com/office/officeart/2005/8/layout/hierarchy5"/>
    <dgm:cxn modelId="{58D17976-D764-4838-B1E5-75154367F35D}" type="presOf" srcId="{CC0F3800-E188-4ED0-AF53-DC43A55F1DED}" destId="{FC829ED6-9319-485D-8A13-02B79D518BF0}" srcOrd="1" destOrd="0" presId="urn:microsoft.com/office/officeart/2005/8/layout/hierarchy5"/>
    <dgm:cxn modelId="{5AA79A66-9363-47C3-88CD-FF2BB3BB4865}" type="presOf" srcId="{43741CC8-AAD6-4BA7-9182-9A2E2CE7A7C9}" destId="{E5782C4F-A343-4383-8B38-C7025A39C68B}" srcOrd="0" destOrd="0" presId="urn:microsoft.com/office/officeart/2005/8/layout/hierarchy5"/>
    <dgm:cxn modelId="{C265CF10-98C8-446C-AE2C-90A8088AC8E0}" type="presOf" srcId="{834122B4-0C87-4DE9-B29C-FCFDC90EC2A6}" destId="{469A77EE-22ED-40F7-9631-383628AA464C}" srcOrd="0" destOrd="0" presId="urn:microsoft.com/office/officeart/2005/8/layout/hierarchy5"/>
    <dgm:cxn modelId="{8B17186A-074C-4C1D-BA6A-F35FAC0CF910}" type="presOf" srcId="{23942B01-F764-4B46-BFB5-8CB10DBEAA55}" destId="{BB056E24-EED0-4FA9-A84E-5A8BD77D58EF}" srcOrd="0" destOrd="0" presId="urn:microsoft.com/office/officeart/2005/8/layout/hierarchy5"/>
    <dgm:cxn modelId="{8ECAD78C-A8F8-4FC2-BA2C-1CC9218BA163}" type="presOf" srcId="{7CEEB66E-4D0B-49C7-BCE6-D4292B4AECEF}" destId="{DB0AB5E8-DA90-4711-A754-0FADF654661A}" srcOrd="0" destOrd="0" presId="urn:microsoft.com/office/officeart/2005/8/layout/hierarchy5"/>
    <dgm:cxn modelId="{2D2531B4-244E-4949-B45E-E522D70D62CB}" srcId="{834122B4-0C87-4DE9-B29C-FCFDC90EC2A6}" destId="{CA566EF0-14CA-4B7B-87D1-0F346F3EE94D}" srcOrd="2" destOrd="0" parTransId="{B2571F7F-CF1B-46E7-AAB3-B6DAA16B9267}" sibTransId="{78FC9684-F216-4DFB-8FA6-A0FDE6F4AA37}"/>
    <dgm:cxn modelId="{7B62D070-14D4-4AED-A26F-CC510B51F4EC}" type="presOf" srcId="{5427BF7C-BBDD-4524-AB58-8A46A69EE94D}" destId="{7AB342BE-2A3C-49E4-9DEB-99D8EBABF931}" srcOrd="0" destOrd="0" presId="urn:microsoft.com/office/officeart/2005/8/layout/hierarchy5"/>
    <dgm:cxn modelId="{2AC2D2AC-C9AE-4166-84A8-0A70CE97F56A}" type="presOf" srcId="{F3F9873B-4850-447B-B259-F58E25BB3388}" destId="{9EE6D416-2CEB-4F9E-9724-935DDEEA7E42}" srcOrd="0" destOrd="0" presId="urn:microsoft.com/office/officeart/2005/8/layout/hierarchy5"/>
    <dgm:cxn modelId="{5282E1E3-60C6-437B-9FF5-3215EF62AAEF}" srcId="{3B15366F-C234-4040-8344-B4AB808AA65C}" destId="{B950B9A3-1EE7-469D-8D66-EEEAC07F53AB}" srcOrd="1" destOrd="0" parTransId="{C79367FF-6FC5-4E11-9209-D01F40C0DC39}" sibTransId="{6CEB88FE-68FC-4930-AB0D-78984706F744}"/>
    <dgm:cxn modelId="{22E668CE-55D2-46D3-9DCA-A73B7A8637A7}" type="presOf" srcId="{B2571F7F-CF1B-46E7-AAB3-B6DAA16B9267}" destId="{A5EF1A46-10EF-4C4C-A675-D5D86F7CC466}" srcOrd="0" destOrd="0" presId="urn:microsoft.com/office/officeart/2005/8/layout/hierarchy5"/>
    <dgm:cxn modelId="{5E448825-A53F-44E6-8101-E081998E7424}" srcId="{1655592F-B85C-4211-8AA9-9FC2F001079E}" destId="{43741CC8-AAD6-4BA7-9182-9A2E2CE7A7C9}" srcOrd="1" destOrd="0" parTransId="{5427BF7C-BBDD-4524-AB58-8A46A69EE94D}" sibTransId="{6603CC00-4373-4DA2-A5F4-40BDFB1A31F8}"/>
    <dgm:cxn modelId="{71C2D8FF-CFF6-441D-88B9-4AA9E2EA43C8}" srcId="{8E81F410-A9E2-45C1-A150-81C9CD3BAC6F}" destId="{2011055E-F794-4180-AC84-D785F70BC0EB}" srcOrd="1" destOrd="0" parTransId="{26BE5C53-957F-4C3B-951E-7D28BAAE43CA}" sibTransId="{3E1464D0-9B02-43B4-8B82-B1D677FF252D}"/>
    <dgm:cxn modelId="{F9B3E4C6-701E-4CB4-9D8F-8B40130F46D8}" type="presOf" srcId="{1655592F-B85C-4211-8AA9-9FC2F001079E}" destId="{635347C5-085B-41C3-8530-2EE5A105B80B}" srcOrd="0" destOrd="0" presId="urn:microsoft.com/office/officeart/2005/8/layout/hierarchy5"/>
    <dgm:cxn modelId="{DD8A4867-0B32-4646-A21C-40C855AE147C}" type="presOf" srcId="{C79367FF-6FC5-4E11-9209-D01F40C0DC39}" destId="{3570D464-52DC-4E54-820B-3D9129AD4E88}" srcOrd="0" destOrd="0" presId="urn:microsoft.com/office/officeart/2005/8/layout/hierarchy5"/>
    <dgm:cxn modelId="{9478DF27-5764-47E4-9E31-267BC6CDFDD5}" type="presOf" srcId="{832AF38D-C418-4F61-989D-3DB0C22D0E0A}" destId="{DD2254D1-E499-4D6F-A541-8A0634673450}" srcOrd="0" destOrd="0" presId="urn:microsoft.com/office/officeart/2005/8/layout/hierarchy5"/>
    <dgm:cxn modelId="{E80E16B1-DF84-4A52-83A6-2918546A4BB7}" type="presOf" srcId="{5F1C6926-8A6A-4DB0-BF8E-E08916A1E04C}" destId="{EF2FA096-324D-41B4-A86F-465B752C9CBB}" srcOrd="0" destOrd="0" presId="urn:microsoft.com/office/officeart/2005/8/layout/hierarchy5"/>
    <dgm:cxn modelId="{0C7AB718-DF63-4747-93DC-D6F521B69C16}" type="presOf" srcId="{E38F564C-1749-4E62-9DD4-E2FBDA094065}" destId="{F73AE188-9BDD-46F4-86B9-A3646643349B}" srcOrd="0" destOrd="0" presId="urn:microsoft.com/office/officeart/2005/8/layout/hierarchy5"/>
    <dgm:cxn modelId="{9832D096-987B-4DB1-A7BE-7F10496C8403}" srcId="{834122B4-0C87-4DE9-B29C-FCFDC90EC2A6}" destId="{35591518-9E69-4AED-BCBC-D47EF3B1F7B0}" srcOrd="1" destOrd="0" parTransId="{E867F58D-7AD8-4C01-9935-F8044DC8AC10}" sibTransId="{5510507D-5D72-46B6-8C2E-A3F74D428B70}"/>
    <dgm:cxn modelId="{30541A66-30D2-42DB-9A3A-19A5303C8A7B}" srcId="{8E81F410-A9E2-45C1-A150-81C9CD3BAC6F}" destId="{834122B4-0C87-4DE9-B29C-FCFDC90EC2A6}" srcOrd="2" destOrd="0" parTransId="{06195256-4F29-4D96-B928-0F2FA0584547}" sibTransId="{71031957-D0EB-4E0F-AA88-D53DDC72E449}"/>
    <dgm:cxn modelId="{845EFE14-15AA-452E-A0A9-F0B1F53174C7}" type="presOf" srcId="{D7166CED-8986-4883-A875-A74062C02F33}" destId="{31AC8D2C-A837-484B-A9C3-5D48CD3B6E5A}" srcOrd="0" destOrd="0" presId="urn:microsoft.com/office/officeart/2005/8/layout/hierarchy5"/>
    <dgm:cxn modelId="{674A0EA2-1E7E-41EA-B4F1-116BA17D79D5}" type="presOf" srcId="{88AC0AD3-4B4D-4EDE-B5DB-B4BA908307F0}" destId="{E4B9D34E-CC7A-4B65-9A69-3C81B6ECFFF1}" srcOrd="0" destOrd="0" presId="urn:microsoft.com/office/officeart/2005/8/layout/hierarchy5"/>
    <dgm:cxn modelId="{966F853E-25A6-49AA-AD5B-AD37B55CE85E}" type="presOf" srcId="{B0B979F6-34C1-475B-A49F-9F219C21B0AB}" destId="{2689CFB1-5718-481C-A512-E53C85221584}" srcOrd="1" destOrd="0" presId="urn:microsoft.com/office/officeart/2005/8/layout/hierarchy5"/>
    <dgm:cxn modelId="{C98AF88D-21CA-42F1-A43F-74409D8623D3}" srcId="{8E81F410-A9E2-45C1-A150-81C9CD3BAC6F}" destId="{DB8739EC-A906-410E-919F-F93261EEAB25}" srcOrd="0" destOrd="0" parTransId="{D0803F45-3A6B-4C13-8333-AD2F2BE0F703}" sibTransId="{C2BB6826-0D55-4A77-B05F-C0293E07BE81}"/>
    <dgm:cxn modelId="{F29DE8DA-22C2-406B-A95A-61605F55009B}" type="presOf" srcId="{8C258B2A-AA14-4A57-AD11-F24CE39216EB}" destId="{D724F7E1-EBE4-40FD-869C-E77961E16DF4}" srcOrd="0" destOrd="0" presId="urn:microsoft.com/office/officeart/2005/8/layout/hierarchy5"/>
    <dgm:cxn modelId="{8D31D585-A2E3-46A2-AEC9-C1D183D037E4}" type="presOf" srcId="{5F1C6926-8A6A-4DB0-BF8E-E08916A1E04C}" destId="{E7429A6E-B67C-481E-8F26-67684692CA9A}" srcOrd="1" destOrd="0" presId="urn:microsoft.com/office/officeart/2005/8/layout/hierarchy5"/>
    <dgm:cxn modelId="{4425114D-A568-4BF2-8C4F-7BCB800262F0}" type="presOf" srcId="{C79367FF-6FC5-4E11-9209-D01F40C0DC39}" destId="{DE62019F-930C-4C6C-BD3D-2C69CEC398EF}" srcOrd="1" destOrd="0" presId="urn:microsoft.com/office/officeart/2005/8/layout/hierarchy5"/>
    <dgm:cxn modelId="{8B9B6F54-0445-4498-85EA-B3F46ABEEFD2}" srcId="{DB8739EC-A906-410E-919F-F93261EEAB25}" destId="{7CEEB66E-4D0B-49C7-BCE6-D4292B4AECEF}" srcOrd="1" destOrd="0" parTransId="{19F372BF-E2E5-48BC-996E-C5CDA353DD1A}" sibTransId="{5E942BA2-A311-404A-91C2-F9BE1F7380C8}"/>
    <dgm:cxn modelId="{48208F77-0A56-4956-B863-BA40CB0FD5C0}" srcId="{3B15366F-C234-4040-8344-B4AB808AA65C}" destId="{1655592F-B85C-4211-8AA9-9FC2F001079E}" srcOrd="0" destOrd="0" parTransId="{D7166CED-8986-4883-A875-A74062C02F33}" sibTransId="{57AF4FF5-1511-45AC-A7A7-0E36E293AF98}"/>
    <dgm:cxn modelId="{7E838A83-5043-497D-A5AF-24A2CF54F3E6}" type="presOf" srcId="{0AD8B7F3-C892-4890-936B-113E7F4405F2}" destId="{2CDEA0DA-7DA0-491B-BEA6-DE652711EA96}" srcOrd="0" destOrd="0" presId="urn:microsoft.com/office/officeart/2005/8/layout/hierarchy5"/>
    <dgm:cxn modelId="{DF112E8D-3367-4AF1-A887-B0522F61C4DB}" type="presParOf" srcId="{D724F7E1-EBE4-40FD-869C-E77961E16DF4}" destId="{A93858C3-E37A-473E-AA5D-A4DA93A642DC}" srcOrd="0" destOrd="0" presId="urn:microsoft.com/office/officeart/2005/8/layout/hierarchy5"/>
    <dgm:cxn modelId="{9C1F1171-2D17-4E45-91B3-5E9EA352F656}" type="presParOf" srcId="{A93858C3-E37A-473E-AA5D-A4DA93A642DC}" destId="{EFA20174-C0D4-4780-B456-15265FB5C879}" srcOrd="0" destOrd="0" presId="urn:microsoft.com/office/officeart/2005/8/layout/hierarchy5"/>
    <dgm:cxn modelId="{8F6CE925-17E4-4F3D-A640-88C0B19DF389}" type="presParOf" srcId="{EFA20174-C0D4-4780-B456-15265FB5C879}" destId="{AC66D93A-539D-419B-91FE-67EC6080209A}" srcOrd="0" destOrd="0" presId="urn:microsoft.com/office/officeart/2005/8/layout/hierarchy5"/>
    <dgm:cxn modelId="{6E46728D-472A-4274-895A-78C060E4EE98}" type="presParOf" srcId="{AC66D93A-539D-419B-91FE-67EC6080209A}" destId="{CAB13BCD-257B-49D4-BBA6-47674AB28F89}" srcOrd="0" destOrd="0" presId="urn:microsoft.com/office/officeart/2005/8/layout/hierarchy5"/>
    <dgm:cxn modelId="{7670E71D-1925-4B17-8CB4-B1CA126BED21}" type="presParOf" srcId="{AC66D93A-539D-419B-91FE-67EC6080209A}" destId="{9BFED661-7EBC-4287-8387-A6792AC4ACA4}" srcOrd="1" destOrd="0" presId="urn:microsoft.com/office/officeart/2005/8/layout/hierarchy5"/>
    <dgm:cxn modelId="{AD96F709-7FCA-4C03-B1E8-52C356E11205}" type="presParOf" srcId="{9BFED661-7EBC-4287-8387-A6792AC4ACA4}" destId="{31AC8D2C-A837-484B-A9C3-5D48CD3B6E5A}" srcOrd="0" destOrd="0" presId="urn:microsoft.com/office/officeart/2005/8/layout/hierarchy5"/>
    <dgm:cxn modelId="{1F9655EC-9311-4BCD-96AE-76E52BCC8102}" type="presParOf" srcId="{31AC8D2C-A837-484B-A9C3-5D48CD3B6E5A}" destId="{505D8C6A-3E3F-409D-A712-C53A45BD78FE}" srcOrd="0" destOrd="0" presId="urn:microsoft.com/office/officeart/2005/8/layout/hierarchy5"/>
    <dgm:cxn modelId="{DB4017DD-B1CB-4569-9475-840192EC7F54}" type="presParOf" srcId="{9BFED661-7EBC-4287-8387-A6792AC4ACA4}" destId="{794B6E6D-ED7E-42FC-AE32-D1D604E10D55}" srcOrd="1" destOrd="0" presId="urn:microsoft.com/office/officeart/2005/8/layout/hierarchy5"/>
    <dgm:cxn modelId="{A14499AE-8487-4F43-9062-1F69F7F5BFB7}" type="presParOf" srcId="{794B6E6D-ED7E-42FC-AE32-D1D604E10D55}" destId="{635347C5-085B-41C3-8530-2EE5A105B80B}" srcOrd="0" destOrd="0" presId="urn:microsoft.com/office/officeart/2005/8/layout/hierarchy5"/>
    <dgm:cxn modelId="{E2402C57-68D4-42D0-BFB7-871D76019B96}" type="presParOf" srcId="{794B6E6D-ED7E-42FC-AE32-D1D604E10D55}" destId="{AE1B98ED-828E-49B0-8960-3D8D7839F8BE}" srcOrd="1" destOrd="0" presId="urn:microsoft.com/office/officeart/2005/8/layout/hierarchy5"/>
    <dgm:cxn modelId="{4E51FA0A-5677-4056-9547-AB49562A3C67}" type="presParOf" srcId="{AE1B98ED-828E-49B0-8960-3D8D7839F8BE}" destId="{BB056E24-EED0-4FA9-A84E-5A8BD77D58EF}" srcOrd="0" destOrd="0" presId="urn:microsoft.com/office/officeart/2005/8/layout/hierarchy5"/>
    <dgm:cxn modelId="{D301C049-AD34-40BE-9738-44F85F35D474}" type="presParOf" srcId="{BB056E24-EED0-4FA9-A84E-5A8BD77D58EF}" destId="{C212B793-7FEF-4BB4-AF19-64211ED75DC2}" srcOrd="0" destOrd="0" presId="urn:microsoft.com/office/officeart/2005/8/layout/hierarchy5"/>
    <dgm:cxn modelId="{0AA91FC4-73B0-4071-9A99-9B8DBDBEA199}" type="presParOf" srcId="{AE1B98ED-828E-49B0-8960-3D8D7839F8BE}" destId="{3446E2EA-A259-474D-A259-D8FAF729B769}" srcOrd="1" destOrd="0" presId="urn:microsoft.com/office/officeart/2005/8/layout/hierarchy5"/>
    <dgm:cxn modelId="{8EAC8C85-85CD-42D7-AA52-739164039051}" type="presParOf" srcId="{3446E2EA-A259-474D-A259-D8FAF729B769}" destId="{2017B574-2802-41FB-A969-E0D7C0377A54}" srcOrd="0" destOrd="0" presId="urn:microsoft.com/office/officeart/2005/8/layout/hierarchy5"/>
    <dgm:cxn modelId="{CDCF7744-4EEF-469F-8ABD-497D76F4C5D3}" type="presParOf" srcId="{3446E2EA-A259-474D-A259-D8FAF729B769}" destId="{E5E88780-31BF-48C0-AC85-8D32DF8EF63D}" srcOrd="1" destOrd="0" presId="urn:microsoft.com/office/officeart/2005/8/layout/hierarchy5"/>
    <dgm:cxn modelId="{FE5660A0-28E1-41AD-B427-362C12BCD78C}" type="presParOf" srcId="{E5E88780-31BF-48C0-AC85-8D32DF8EF63D}" destId="{E5826525-CBA5-44C6-9672-CC0D61223A9B}" srcOrd="0" destOrd="0" presId="urn:microsoft.com/office/officeart/2005/8/layout/hierarchy5"/>
    <dgm:cxn modelId="{41EBC23A-854B-407E-8A71-79F4CE9FF62D}" type="presParOf" srcId="{E5826525-CBA5-44C6-9672-CC0D61223A9B}" destId="{B6035C9B-ACCE-430C-8394-ADBFCAFF1A99}" srcOrd="0" destOrd="0" presId="urn:microsoft.com/office/officeart/2005/8/layout/hierarchy5"/>
    <dgm:cxn modelId="{D549B067-494B-44AA-8ED2-A8BD28A8872D}" type="presParOf" srcId="{E5E88780-31BF-48C0-AC85-8D32DF8EF63D}" destId="{6908844A-91B1-46DC-8CAC-E8D3726CDF0F}" srcOrd="1" destOrd="0" presId="urn:microsoft.com/office/officeart/2005/8/layout/hierarchy5"/>
    <dgm:cxn modelId="{052A1870-6021-4833-B954-51C3B67A5253}" type="presParOf" srcId="{6908844A-91B1-46DC-8CAC-E8D3726CDF0F}" destId="{2323A749-0048-4E30-827E-44C161BFB28E}" srcOrd="0" destOrd="0" presId="urn:microsoft.com/office/officeart/2005/8/layout/hierarchy5"/>
    <dgm:cxn modelId="{1B614F1B-0F97-43BF-9227-6A66E0527EB2}" type="presParOf" srcId="{6908844A-91B1-46DC-8CAC-E8D3726CDF0F}" destId="{560C158F-3071-4D22-AFEC-F0921B90E029}" srcOrd="1" destOrd="0" presId="urn:microsoft.com/office/officeart/2005/8/layout/hierarchy5"/>
    <dgm:cxn modelId="{818697DE-DF2B-4AE3-90AE-82CA669ECAE0}" type="presParOf" srcId="{560C158F-3071-4D22-AFEC-F0921B90E029}" destId="{BC5F616F-1BCA-4764-A26C-F07DF79BFA6E}" srcOrd="0" destOrd="0" presId="urn:microsoft.com/office/officeart/2005/8/layout/hierarchy5"/>
    <dgm:cxn modelId="{152F2872-ABB0-415F-BAF5-4982BA26ACDB}" type="presParOf" srcId="{BC5F616F-1BCA-4764-A26C-F07DF79BFA6E}" destId="{FC829ED6-9319-485D-8A13-02B79D518BF0}" srcOrd="0" destOrd="0" presId="urn:microsoft.com/office/officeart/2005/8/layout/hierarchy5"/>
    <dgm:cxn modelId="{D0431538-8424-4841-8FB0-AE414B6F271F}" type="presParOf" srcId="{560C158F-3071-4D22-AFEC-F0921B90E029}" destId="{AFE5C3F5-C6C5-4BC6-9629-5C8E384AF0A3}" srcOrd="1" destOrd="0" presId="urn:microsoft.com/office/officeart/2005/8/layout/hierarchy5"/>
    <dgm:cxn modelId="{B682C54A-AFD2-45F5-85E5-AC43BFEB568C}" type="presParOf" srcId="{AFE5C3F5-C6C5-4BC6-9629-5C8E384AF0A3}" destId="{9EE6D416-2CEB-4F9E-9724-935DDEEA7E42}" srcOrd="0" destOrd="0" presId="urn:microsoft.com/office/officeart/2005/8/layout/hierarchy5"/>
    <dgm:cxn modelId="{5C6EDC8B-83D4-4715-8C61-D5602ABD9086}" type="presParOf" srcId="{AFE5C3F5-C6C5-4BC6-9629-5C8E384AF0A3}" destId="{63CF0AAD-147D-4A6B-A842-115BC9905C94}" srcOrd="1" destOrd="0" presId="urn:microsoft.com/office/officeart/2005/8/layout/hierarchy5"/>
    <dgm:cxn modelId="{3144C233-8E77-476D-BC6F-D1FF143F5A42}" type="presParOf" srcId="{560C158F-3071-4D22-AFEC-F0921B90E029}" destId="{BEA45BD2-6D82-4BD9-9797-E31266DB5454}" srcOrd="2" destOrd="0" presId="urn:microsoft.com/office/officeart/2005/8/layout/hierarchy5"/>
    <dgm:cxn modelId="{C8A62D88-2919-468D-BBFC-B949D65C1AAE}" type="presParOf" srcId="{BEA45BD2-6D82-4BD9-9797-E31266DB5454}" destId="{2438C0EF-61F3-4F5C-A30D-4B7D10C723A1}" srcOrd="0" destOrd="0" presId="urn:microsoft.com/office/officeart/2005/8/layout/hierarchy5"/>
    <dgm:cxn modelId="{3D94EEE2-A158-4431-9E7F-7F9FE715BC8F}" type="presParOf" srcId="{560C158F-3071-4D22-AFEC-F0921B90E029}" destId="{6D23CB60-5309-4C44-BC0A-6E54BDE37EAA}" srcOrd="3" destOrd="0" presId="urn:microsoft.com/office/officeart/2005/8/layout/hierarchy5"/>
    <dgm:cxn modelId="{43D694D6-9704-457D-8BC3-C69DBFE7E3BA}" type="presParOf" srcId="{6D23CB60-5309-4C44-BC0A-6E54BDE37EAA}" destId="{DB0AB5E8-DA90-4711-A754-0FADF654661A}" srcOrd="0" destOrd="0" presId="urn:microsoft.com/office/officeart/2005/8/layout/hierarchy5"/>
    <dgm:cxn modelId="{855DF00D-04C4-4BCA-9D9B-22BF96C5AE4D}" type="presParOf" srcId="{6D23CB60-5309-4C44-BC0A-6E54BDE37EAA}" destId="{4F14C114-0C9D-4968-B132-5454D0A1D410}" srcOrd="1" destOrd="0" presId="urn:microsoft.com/office/officeart/2005/8/layout/hierarchy5"/>
    <dgm:cxn modelId="{141F88BE-36E9-44A5-8291-C67BD25B5868}" type="presParOf" srcId="{E5E88780-31BF-48C0-AC85-8D32DF8EF63D}" destId="{4BE05E0E-4FAC-4348-A711-34C98A6E3015}" srcOrd="2" destOrd="0" presId="urn:microsoft.com/office/officeart/2005/8/layout/hierarchy5"/>
    <dgm:cxn modelId="{D04452CF-B5D0-4D86-9295-0C48BBC77DF0}" type="presParOf" srcId="{4BE05E0E-4FAC-4348-A711-34C98A6E3015}" destId="{05BE5141-A999-4D0F-B78D-30A47E338788}" srcOrd="0" destOrd="0" presId="urn:microsoft.com/office/officeart/2005/8/layout/hierarchy5"/>
    <dgm:cxn modelId="{5B1AD42D-8800-4CAF-9108-B67CB1B028C6}" type="presParOf" srcId="{E5E88780-31BF-48C0-AC85-8D32DF8EF63D}" destId="{DA1A2254-873A-4E51-9A55-3663A79C5C55}" srcOrd="3" destOrd="0" presId="urn:microsoft.com/office/officeart/2005/8/layout/hierarchy5"/>
    <dgm:cxn modelId="{A8E1B551-BA9C-4839-B1A3-59431FFA5153}" type="presParOf" srcId="{DA1A2254-873A-4E51-9A55-3663A79C5C55}" destId="{5B672B72-3735-4881-ADDC-2B3F97C2D517}" srcOrd="0" destOrd="0" presId="urn:microsoft.com/office/officeart/2005/8/layout/hierarchy5"/>
    <dgm:cxn modelId="{2F48C3E8-E988-4B38-AF8B-3B51DF06E9E5}" type="presParOf" srcId="{DA1A2254-873A-4E51-9A55-3663A79C5C55}" destId="{E65364D5-1B57-41A4-A30C-57043DBFCB2A}" srcOrd="1" destOrd="0" presId="urn:microsoft.com/office/officeart/2005/8/layout/hierarchy5"/>
    <dgm:cxn modelId="{79F5A8F5-EDD9-41BD-BE21-E26EC894E431}" type="presParOf" srcId="{E5E88780-31BF-48C0-AC85-8D32DF8EF63D}" destId="{6F76FE7D-04E6-447A-905A-1A1A841B1DF2}" srcOrd="4" destOrd="0" presId="urn:microsoft.com/office/officeart/2005/8/layout/hierarchy5"/>
    <dgm:cxn modelId="{C51979F3-CA47-4F1C-AE78-BFC6DEF83C73}" type="presParOf" srcId="{6F76FE7D-04E6-447A-905A-1A1A841B1DF2}" destId="{6B060CD1-5A26-405D-A0BE-76196E3D7725}" srcOrd="0" destOrd="0" presId="urn:microsoft.com/office/officeart/2005/8/layout/hierarchy5"/>
    <dgm:cxn modelId="{B2D051F5-18E4-43A2-935A-852B7725C337}" type="presParOf" srcId="{E5E88780-31BF-48C0-AC85-8D32DF8EF63D}" destId="{11748505-3407-43C2-9F45-8781CE67FD65}" srcOrd="5" destOrd="0" presId="urn:microsoft.com/office/officeart/2005/8/layout/hierarchy5"/>
    <dgm:cxn modelId="{CC0C08DE-B01C-455F-B8FA-B955FC448001}" type="presParOf" srcId="{11748505-3407-43C2-9F45-8781CE67FD65}" destId="{469A77EE-22ED-40F7-9631-383628AA464C}" srcOrd="0" destOrd="0" presId="urn:microsoft.com/office/officeart/2005/8/layout/hierarchy5"/>
    <dgm:cxn modelId="{90106E23-D9E1-4F23-A6A8-999B13C7619C}" type="presParOf" srcId="{11748505-3407-43C2-9F45-8781CE67FD65}" destId="{397F852C-9D8D-4F5F-B3A7-8FE37F0DDF36}" srcOrd="1" destOrd="0" presId="urn:microsoft.com/office/officeart/2005/8/layout/hierarchy5"/>
    <dgm:cxn modelId="{9B53A29A-4D14-453A-AA91-63779E9F9B08}" type="presParOf" srcId="{397F852C-9D8D-4F5F-B3A7-8FE37F0DDF36}" destId="{EF2FA096-324D-41B4-A86F-465B752C9CBB}" srcOrd="0" destOrd="0" presId="urn:microsoft.com/office/officeart/2005/8/layout/hierarchy5"/>
    <dgm:cxn modelId="{42FD791A-ACCD-4AE8-B2B4-23B8D6302343}" type="presParOf" srcId="{EF2FA096-324D-41B4-A86F-465B752C9CBB}" destId="{E7429A6E-B67C-481E-8F26-67684692CA9A}" srcOrd="0" destOrd="0" presId="urn:microsoft.com/office/officeart/2005/8/layout/hierarchy5"/>
    <dgm:cxn modelId="{06C5D693-C411-4E2B-873B-67923BF20A61}" type="presParOf" srcId="{397F852C-9D8D-4F5F-B3A7-8FE37F0DDF36}" destId="{2DD3F0D3-D90E-4CFD-B6A9-9401225C0EFB}" srcOrd="1" destOrd="0" presId="urn:microsoft.com/office/officeart/2005/8/layout/hierarchy5"/>
    <dgm:cxn modelId="{E4F34B88-E722-408B-BCF6-8CC404E34C9C}" type="presParOf" srcId="{2DD3F0D3-D90E-4CFD-B6A9-9401225C0EFB}" destId="{2CDEA0DA-7DA0-491B-BEA6-DE652711EA96}" srcOrd="0" destOrd="0" presId="urn:microsoft.com/office/officeart/2005/8/layout/hierarchy5"/>
    <dgm:cxn modelId="{74B8A7D7-B400-4477-B81E-CAD22E1C2462}" type="presParOf" srcId="{2DD3F0D3-D90E-4CFD-B6A9-9401225C0EFB}" destId="{E1A2F708-E087-4EB0-A70A-98F5C5C13283}" srcOrd="1" destOrd="0" presId="urn:microsoft.com/office/officeart/2005/8/layout/hierarchy5"/>
    <dgm:cxn modelId="{20F313ED-16C8-46B4-B70A-CD30B73FF8B0}" type="presParOf" srcId="{397F852C-9D8D-4F5F-B3A7-8FE37F0DDF36}" destId="{C81F8EC1-811C-474A-A4E3-E3BAFD5BB196}" srcOrd="2" destOrd="0" presId="urn:microsoft.com/office/officeart/2005/8/layout/hierarchy5"/>
    <dgm:cxn modelId="{7FD22F9C-FC8B-4CD9-832A-4E386DBA23CB}" type="presParOf" srcId="{C81F8EC1-811C-474A-A4E3-E3BAFD5BB196}" destId="{17838F8A-F6CF-4419-BC87-E20894CC9C1B}" srcOrd="0" destOrd="0" presId="urn:microsoft.com/office/officeart/2005/8/layout/hierarchy5"/>
    <dgm:cxn modelId="{01A81431-5246-4134-A89E-2006F9302287}" type="presParOf" srcId="{397F852C-9D8D-4F5F-B3A7-8FE37F0DDF36}" destId="{A463B119-E86D-49F1-821B-C3C9DDEAE1D4}" srcOrd="3" destOrd="0" presId="urn:microsoft.com/office/officeart/2005/8/layout/hierarchy5"/>
    <dgm:cxn modelId="{57663015-B017-4954-AD7D-C3C16807D029}" type="presParOf" srcId="{A463B119-E86D-49F1-821B-C3C9DDEAE1D4}" destId="{18DD5739-427D-47E6-8C06-BD72D58E7EB8}" srcOrd="0" destOrd="0" presId="urn:microsoft.com/office/officeart/2005/8/layout/hierarchy5"/>
    <dgm:cxn modelId="{2C47A252-86DB-4E48-B0A5-873ED74BD549}" type="presParOf" srcId="{A463B119-E86D-49F1-821B-C3C9DDEAE1D4}" destId="{CE5EF6F7-50F8-44B4-8CA2-DEC7E519CA4C}" srcOrd="1" destOrd="0" presId="urn:microsoft.com/office/officeart/2005/8/layout/hierarchy5"/>
    <dgm:cxn modelId="{E8F498C9-FF39-46BE-B9B8-3C52AE570062}" type="presParOf" srcId="{397F852C-9D8D-4F5F-B3A7-8FE37F0DDF36}" destId="{A5EF1A46-10EF-4C4C-A675-D5D86F7CC466}" srcOrd="4" destOrd="0" presId="urn:microsoft.com/office/officeart/2005/8/layout/hierarchy5"/>
    <dgm:cxn modelId="{BA9A8264-F01E-4787-AD61-82122A4A8A9A}" type="presParOf" srcId="{A5EF1A46-10EF-4C4C-A675-D5D86F7CC466}" destId="{F8AADD87-578F-4AB2-B7CD-8D0E66E5E347}" srcOrd="0" destOrd="0" presId="urn:microsoft.com/office/officeart/2005/8/layout/hierarchy5"/>
    <dgm:cxn modelId="{6F5ECB35-8253-4C0B-A7C1-4BD43D487FAB}" type="presParOf" srcId="{397F852C-9D8D-4F5F-B3A7-8FE37F0DDF36}" destId="{DB79B782-3BA4-471F-88E6-BB76112FB548}" srcOrd="5" destOrd="0" presId="urn:microsoft.com/office/officeart/2005/8/layout/hierarchy5"/>
    <dgm:cxn modelId="{844F8E26-4E70-42B4-9203-B8D832C10042}" type="presParOf" srcId="{DB79B782-3BA4-471F-88E6-BB76112FB548}" destId="{7415543D-8C70-4A5B-8B70-CE936F4492AF}" srcOrd="0" destOrd="0" presId="urn:microsoft.com/office/officeart/2005/8/layout/hierarchy5"/>
    <dgm:cxn modelId="{FEA3B5C5-6945-4C15-B149-555D47E8AEA7}" type="presParOf" srcId="{DB79B782-3BA4-471F-88E6-BB76112FB548}" destId="{099CC2AF-8C51-4712-B6D6-6BC72133F183}" srcOrd="1" destOrd="0" presId="urn:microsoft.com/office/officeart/2005/8/layout/hierarchy5"/>
    <dgm:cxn modelId="{CB968870-7044-4EF9-89EC-9FE418F7FAC9}" type="presParOf" srcId="{AE1B98ED-828E-49B0-8960-3D8D7839F8BE}" destId="{7AB342BE-2A3C-49E4-9DEB-99D8EBABF931}" srcOrd="2" destOrd="0" presId="urn:microsoft.com/office/officeart/2005/8/layout/hierarchy5"/>
    <dgm:cxn modelId="{7BEF66D8-A0C1-4162-BB17-EC4609022E9E}" type="presParOf" srcId="{7AB342BE-2A3C-49E4-9DEB-99D8EBABF931}" destId="{E84ED95B-7F52-4894-B2A0-A0F1FC623988}" srcOrd="0" destOrd="0" presId="urn:microsoft.com/office/officeart/2005/8/layout/hierarchy5"/>
    <dgm:cxn modelId="{97C5EB9A-6975-4ADA-A68E-54B37421F430}" type="presParOf" srcId="{AE1B98ED-828E-49B0-8960-3D8D7839F8BE}" destId="{6A1C89AA-B810-49C4-827C-C8B8EC116FFA}" srcOrd="3" destOrd="0" presId="urn:microsoft.com/office/officeart/2005/8/layout/hierarchy5"/>
    <dgm:cxn modelId="{8BD06595-A1FD-4782-A0BE-29AC0E497329}" type="presParOf" srcId="{6A1C89AA-B810-49C4-827C-C8B8EC116FFA}" destId="{E5782C4F-A343-4383-8B38-C7025A39C68B}" srcOrd="0" destOrd="0" presId="urn:microsoft.com/office/officeart/2005/8/layout/hierarchy5"/>
    <dgm:cxn modelId="{DDBAC25F-600C-48FD-84D6-A0F0B531F882}" type="presParOf" srcId="{6A1C89AA-B810-49C4-827C-C8B8EC116FFA}" destId="{AE5AEF8D-7E32-46A3-8AD4-629088048757}" srcOrd="1" destOrd="0" presId="urn:microsoft.com/office/officeart/2005/8/layout/hierarchy5"/>
    <dgm:cxn modelId="{550817E4-A46E-4D1A-8B73-80CC0CE756DE}" type="presParOf" srcId="{9BFED661-7EBC-4287-8387-A6792AC4ACA4}" destId="{3570D464-52DC-4E54-820B-3D9129AD4E88}" srcOrd="2" destOrd="0" presId="urn:microsoft.com/office/officeart/2005/8/layout/hierarchy5"/>
    <dgm:cxn modelId="{83479C7D-3483-49E9-880F-A71775E946E9}" type="presParOf" srcId="{3570D464-52DC-4E54-820B-3D9129AD4E88}" destId="{DE62019F-930C-4C6C-BD3D-2C69CEC398EF}" srcOrd="0" destOrd="0" presId="urn:microsoft.com/office/officeart/2005/8/layout/hierarchy5"/>
    <dgm:cxn modelId="{6DD4839E-0322-495D-8E39-37D080A070CE}" type="presParOf" srcId="{9BFED661-7EBC-4287-8387-A6792AC4ACA4}" destId="{D8C48DE1-5C8C-4B4C-919A-31857AA45408}" srcOrd="3" destOrd="0" presId="urn:microsoft.com/office/officeart/2005/8/layout/hierarchy5"/>
    <dgm:cxn modelId="{8C89BDD0-6ECB-4C86-A933-4D6E7BE749B9}" type="presParOf" srcId="{D8C48DE1-5C8C-4B4C-919A-31857AA45408}" destId="{185D7B7A-4704-45A4-8474-D4F2E1C5B366}" srcOrd="0" destOrd="0" presId="urn:microsoft.com/office/officeart/2005/8/layout/hierarchy5"/>
    <dgm:cxn modelId="{77D58C08-7664-431E-8971-C781606411A8}" type="presParOf" srcId="{D8C48DE1-5C8C-4B4C-919A-31857AA45408}" destId="{B2B45B4B-23C9-44D7-A4B6-567B4A17DFF0}" srcOrd="1" destOrd="0" presId="urn:microsoft.com/office/officeart/2005/8/layout/hierarchy5"/>
    <dgm:cxn modelId="{4809AF95-624C-49C1-8EF0-BCECA284FDC4}" type="presParOf" srcId="{B2B45B4B-23C9-44D7-A4B6-567B4A17DFF0}" destId="{DF6210D6-D472-4BE7-BE85-AA5DC9A6423B}" srcOrd="0" destOrd="0" presId="urn:microsoft.com/office/officeart/2005/8/layout/hierarchy5"/>
    <dgm:cxn modelId="{1671865F-30C2-4ED4-997C-0145FD1627EB}" type="presParOf" srcId="{DF6210D6-D472-4BE7-BE85-AA5DC9A6423B}" destId="{2689CFB1-5718-481C-A512-E53C85221584}" srcOrd="0" destOrd="0" presId="urn:microsoft.com/office/officeart/2005/8/layout/hierarchy5"/>
    <dgm:cxn modelId="{0561B1F9-FA96-46A3-A1DE-1FD4C6704197}" type="presParOf" srcId="{B2B45B4B-23C9-44D7-A4B6-567B4A17DFF0}" destId="{441548FC-3E7F-44CD-9698-3901E84EC35D}" srcOrd="1" destOrd="0" presId="urn:microsoft.com/office/officeart/2005/8/layout/hierarchy5"/>
    <dgm:cxn modelId="{C1505DE5-9318-4CCF-9632-5EF60323CAF7}" type="presParOf" srcId="{441548FC-3E7F-44CD-9698-3901E84EC35D}" destId="{B8B13B21-202F-4A0E-8331-F99DA1566980}" srcOrd="0" destOrd="0" presId="urn:microsoft.com/office/officeart/2005/8/layout/hierarchy5"/>
    <dgm:cxn modelId="{7F3DA69F-0AE4-4D46-B6A4-6D786F2E9672}" type="presParOf" srcId="{441548FC-3E7F-44CD-9698-3901E84EC35D}" destId="{7A2EA6B7-5F91-4FED-AD47-3D8E28CAD298}" srcOrd="1" destOrd="0" presId="urn:microsoft.com/office/officeart/2005/8/layout/hierarchy5"/>
    <dgm:cxn modelId="{646FF389-3837-4CCA-B8B7-53F55D3C0FF9}" type="presParOf" srcId="{7A2EA6B7-5F91-4FED-AD47-3D8E28CAD298}" destId="{14904D19-3053-4B2B-9137-5712BE07928B}" srcOrd="0" destOrd="0" presId="urn:microsoft.com/office/officeart/2005/8/layout/hierarchy5"/>
    <dgm:cxn modelId="{C4E0EC92-0696-495B-BDD5-F35B25B816B9}" type="presParOf" srcId="{14904D19-3053-4B2B-9137-5712BE07928B}" destId="{4A7A4F14-F967-46A6-AB83-D69F42F2D6BE}" srcOrd="0" destOrd="0" presId="urn:microsoft.com/office/officeart/2005/8/layout/hierarchy5"/>
    <dgm:cxn modelId="{6973F5C7-E221-48A4-98FF-D4EE9F2CF147}" type="presParOf" srcId="{7A2EA6B7-5F91-4FED-AD47-3D8E28CAD298}" destId="{41712CCE-9C8A-4345-8B20-EC44F4750CBE}" srcOrd="1" destOrd="0" presId="urn:microsoft.com/office/officeart/2005/8/layout/hierarchy5"/>
    <dgm:cxn modelId="{E70B19D7-6309-4122-9852-C5A76738A312}" type="presParOf" srcId="{41712CCE-9C8A-4345-8B20-EC44F4750CBE}" destId="{AF5B3689-DC64-465C-949E-F2F09E240B74}" srcOrd="0" destOrd="0" presId="urn:microsoft.com/office/officeart/2005/8/layout/hierarchy5"/>
    <dgm:cxn modelId="{134C1A35-8766-4AAA-BAEA-1F8890B74316}" type="presParOf" srcId="{41712CCE-9C8A-4345-8B20-EC44F4750CBE}" destId="{FC4F848A-89F6-4509-9F38-BE50238EFDD5}" srcOrd="1" destOrd="0" presId="urn:microsoft.com/office/officeart/2005/8/layout/hierarchy5"/>
    <dgm:cxn modelId="{AB0A7C6B-D5C6-4AE2-8378-3F3EA3CEF689}" type="presParOf" srcId="{7A2EA6B7-5F91-4FED-AD47-3D8E28CAD298}" destId="{6FCEF0BB-14DF-44FA-BE34-893A61F4EEA8}" srcOrd="2" destOrd="0" presId="urn:microsoft.com/office/officeart/2005/8/layout/hierarchy5"/>
    <dgm:cxn modelId="{B7441EAB-B291-402C-B520-250D2E742A01}" type="presParOf" srcId="{6FCEF0BB-14DF-44FA-BE34-893A61F4EEA8}" destId="{4FEBD890-63E5-4B3C-A0D8-00BCA51F036D}" srcOrd="0" destOrd="0" presId="urn:microsoft.com/office/officeart/2005/8/layout/hierarchy5"/>
    <dgm:cxn modelId="{DDC48804-3BC9-4918-9C29-ADBECD2DEE2E}" type="presParOf" srcId="{7A2EA6B7-5F91-4FED-AD47-3D8E28CAD298}" destId="{F9FD47EA-057C-4FE9-AC61-E33CDF386751}" srcOrd="3" destOrd="0" presId="urn:microsoft.com/office/officeart/2005/8/layout/hierarchy5"/>
    <dgm:cxn modelId="{CBB6F8F8-6168-4E05-93E0-80765699CCDE}" type="presParOf" srcId="{F9FD47EA-057C-4FE9-AC61-E33CDF386751}" destId="{F73AE188-9BDD-46F4-86B9-A3646643349B}" srcOrd="0" destOrd="0" presId="urn:microsoft.com/office/officeart/2005/8/layout/hierarchy5"/>
    <dgm:cxn modelId="{68780A49-59BC-4B86-8842-0CD9DAB70235}" type="presParOf" srcId="{F9FD47EA-057C-4FE9-AC61-E33CDF386751}" destId="{3CA2728C-E100-4CA8-B459-6C2D3BCD5FE5}" srcOrd="1" destOrd="0" presId="urn:microsoft.com/office/officeart/2005/8/layout/hierarchy5"/>
    <dgm:cxn modelId="{2FE6C77E-9075-455E-8EFE-EF2936A10716}" type="presParOf" srcId="{B2B45B4B-23C9-44D7-A4B6-567B4A17DFF0}" destId="{E4B9D34E-CC7A-4B65-9A69-3C81B6ECFFF1}" srcOrd="2" destOrd="0" presId="urn:microsoft.com/office/officeart/2005/8/layout/hierarchy5"/>
    <dgm:cxn modelId="{8D3332AB-E800-47FF-AD6F-DD2174AA0847}" type="presParOf" srcId="{E4B9D34E-CC7A-4B65-9A69-3C81B6ECFFF1}" destId="{7E81064F-1146-4285-A6AC-9184DF305B39}" srcOrd="0" destOrd="0" presId="urn:microsoft.com/office/officeart/2005/8/layout/hierarchy5"/>
    <dgm:cxn modelId="{D6B83B19-0AA3-4DF2-9B89-AFA30C47855A}" type="presParOf" srcId="{B2B45B4B-23C9-44D7-A4B6-567B4A17DFF0}" destId="{C7A3D85B-F032-41E6-B0DC-FEC8A5EAEF82}" srcOrd="3" destOrd="0" presId="urn:microsoft.com/office/officeart/2005/8/layout/hierarchy5"/>
    <dgm:cxn modelId="{B0267E76-E3A2-4CB0-8B52-2E403D5F9004}" type="presParOf" srcId="{C7A3D85B-F032-41E6-B0DC-FEC8A5EAEF82}" destId="{DD2254D1-E499-4D6F-A541-8A0634673450}" srcOrd="0" destOrd="0" presId="urn:microsoft.com/office/officeart/2005/8/layout/hierarchy5"/>
    <dgm:cxn modelId="{46AD74CB-A85A-411C-B7BE-C5ABF487B490}" type="presParOf" srcId="{C7A3D85B-F032-41E6-B0DC-FEC8A5EAEF82}" destId="{CEEEFA2A-FE35-4430-8EE2-C6ED3C5C15A3}" srcOrd="1" destOrd="0" presId="urn:microsoft.com/office/officeart/2005/8/layout/hierarchy5"/>
    <dgm:cxn modelId="{651E645A-1BD9-4D4B-A607-0D5CFA6F2459}" type="presParOf" srcId="{B2B45B4B-23C9-44D7-A4B6-567B4A17DFF0}" destId="{CA874983-BD6B-4F00-BBAC-FCDEB01AA5AA}" srcOrd="4" destOrd="0" presId="urn:microsoft.com/office/officeart/2005/8/layout/hierarchy5"/>
    <dgm:cxn modelId="{2C11BA46-EAB2-47DF-89F8-F3A7DD369B5B}" type="presParOf" srcId="{CA874983-BD6B-4F00-BBAC-FCDEB01AA5AA}" destId="{45639AE3-D2C8-43EA-9ABF-D35DA9AA3F31}" srcOrd="0" destOrd="0" presId="urn:microsoft.com/office/officeart/2005/8/layout/hierarchy5"/>
    <dgm:cxn modelId="{EB565087-BBDF-44AE-9512-BFB158B422C9}" type="presParOf" srcId="{B2B45B4B-23C9-44D7-A4B6-567B4A17DFF0}" destId="{E7FD26C2-582C-44E6-AD4A-C913CB3BD72C}" srcOrd="5" destOrd="0" presId="urn:microsoft.com/office/officeart/2005/8/layout/hierarchy5"/>
    <dgm:cxn modelId="{0128C52E-9C9A-48B7-8496-D94F0896D215}" type="presParOf" srcId="{E7FD26C2-582C-44E6-AD4A-C913CB3BD72C}" destId="{AB5A416C-1DA4-4DE2-8904-99148823FAD2}" srcOrd="0" destOrd="0" presId="urn:microsoft.com/office/officeart/2005/8/layout/hierarchy5"/>
    <dgm:cxn modelId="{91571823-066E-4F05-A44B-61AAE19E35A6}" type="presParOf" srcId="{E7FD26C2-582C-44E6-AD4A-C913CB3BD72C}" destId="{BA62809F-8C7E-4554-A287-F485870BD3CA}" srcOrd="1" destOrd="0" presId="urn:microsoft.com/office/officeart/2005/8/layout/hierarchy5"/>
    <dgm:cxn modelId="{176F326E-C892-4239-BED8-E4A455FDC5BD}" type="presParOf" srcId="{D724F7E1-EBE4-40FD-869C-E77961E16DF4}" destId="{AD2381C9-738D-4E0F-83BD-E5507451094F}" srcOrd="1" destOrd="0" presId="urn:microsoft.com/office/officeart/2005/8/layout/hierarchy5"/>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64453-D3C4-4D27-940E-C41565D7B1F5}" type="doc">
      <dgm:prSet loTypeId="urn:microsoft.com/office/officeart/2005/8/layout/process4" loCatId="process" qsTypeId="urn:microsoft.com/office/officeart/2005/8/quickstyle/simple1" qsCatId="simple" csTypeId="urn:microsoft.com/office/officeart/2005/8/colors/accent0_1" csCatId="mainScheme"/>
      <dgm:spPr/>
      <dgm:t>
        <a:bodyPr/>
        <a:lstStyle/>
        <a:p>
          <a:endParaRPr lang="pt-BR"/>
        </a:p>
      </dgm:t>
    </dgm:pt>
    <dgm:pt modelId="{21EDF05E-DC78-4C30-967D-D71D33E32B18}">
      <dgm:prSet/>
      <dgm:spPr/>
      <dgm:t>
        <a:bodyPr/>
        <a:lstStyle/>
        <a:p>
          <a:pPr rtl="0"/>
          <a:r>
            <a:rPr lang="pt-BR" dirty="0" smtClean="0"/>
            <a:t>Condição </a:t>
          </a:r>
          <a:r>
            <a:rPr lang="pt-BR" dirty="0" err="1" smtClean="0"/>
            <a:t>neurodegenerativa</a:t>
          </a:r>
          <a:r>
            <a:rPr lang="pt-BR" dirty="0" smtClean="0"/>
            <a:t> caracterizada por deterioração de memória e de outras funções cognitivas</a:t>
          </a:r>
          <a:endParaRPr lang="pt-BR" dirty="0"/>
        </a:p>
      </dgm:t>
    </dgm:pt>
    <dgm:pt modelId="{1A4AE06B-4DC6-4C8F-B368-BBFDA55E7E56}" type="parTrans" cxnId="{A4325363-4C84-4A2B-B03B-A761250114F6}">
      <dgm:prSet/>
      <dgm:spPr/>
      <dgm:t>
        <a:bodyPr/>
        <a:lstStyle/>
        <a:p>
          <a:endParaRPr lang="pt-BR"/>
        </a:p>
      </dgm:t>
    </dgm:pt>
    <dgm:pt modelId="{4936F714-63E4-4BD5-8C1D-63D91A23281E}" type="sibTrans" cxnId="{A4325363-4C84-4A2B-B03B-A761250114F6}">
      <dgm:prSet/>
      <dgm:spPr/>
      <dgm:t>
        <a:bodyPr/>
        <a:lstStyle/>
        <a:p>
          <a:endParaRPr lang="pt-BR"/>
        </a:p>
      </dgm:t>
    </dgm:pt>
    <dgm:pt modelId="{83AC30FC-EA86-4C3C-9C17-6161151D25F5}">
      <dgm:prSet/>
      <dgm:spPr/>
      <dgm:t>
        <a:bodyPr/>
        <a:lstStyle/>
        <a:p>
          <a:pPr rtl="0"/>
          <a:r>
            <a:rPr lang="pt-BR" dirty="0" smtClean="0"/>
            <a:t>Comprometimento progressivo das atividades de vida diária e uma multiplicidade de alterações comportamentais e psicológicas que mais comprometem a qualidade de vida na velhice.</a:t>
          </a:r>
          <a:endParaRPr lang="pt-BR" dirty="0"/>
        </a:p>
      </dgm:t>
    </dgm:pt>
    <dgm:pt modelId="{BA8CEE82-0EB7-43E9-9F7A-733C5436D0AB}" type="parTrans" cxnId="{7A494D6B-DF8F-492A-8754-7BC9A6DE9A55}">
      <dgm:prSet/>
      <dgm:spPr/>
      <dgm:t>
        <a:bodyPr/>
        <a:lstStyle/>
        <a:p>
          <a:endParaRPr lang="pt-BR"/>
        </a:p>
      </dgm:t>
    </dgm:pt>
    <dgm:pt modelId="{A790AAAF-A514-4D04-9FAF-2E75A81CD6D8}" type="sibTrans" cxnId="{7A494D6B-DF8F-492A-8754-7BC9A6DE9A55}">
      <dgm:prSet/>
      <dgm:spPr/>
      <dgm:t>
        <a:bodyPr/>
        <a:lstStyle/>
        <a:p>
          <a:endParaRPr lang="pt-BR"/>
        </a:p>
      </dgm:t>
    </dgm:pt>
    <dgm:pt modelId="{E7FC8AB0-673D-46CD-924E-FB044D57185F}" type="pres">
      <dgm:prSet presAssocID="{9A564453-D3C4-4D27-940E-C41565D7B1F5}" presName="Name0" presStyleCnt="0">
        <dgm:presLayoutVars>
          <dgm:dir/>
          <dgm:animLvl val="lvl"/>
          <dgm:resizeHandles val="exact"/>
        </dgm:presLayoutVars>
      </dgm:prSet>
      <dgm:spPr/>
      <dgm:t>
        <a:bodyPr/>
        <a:lstStyle/>
        <a:p>
          <a:endParaRPr lang="pt-BR"/>
        </a:p>
      </dgm:t>
    </dgm:pt>
    <dgm:pt modelId="{D1278397-13B9-43A9-90BB-38C55B51CA01}" type="pres">
      <dgm:prSet presAssocID="{83AC30FC-EA86-4C3C-9C17-6161151D25F5}" presName="boxAndChildren" presStyleCnt="0"/>
      <dgm:spPr/>
      <dgm:t>
        <a:bodyPr/>
        <a:lstStyle/>
        <a:p>
          <a:endParaRPr lang="pt-BR"/>
        </a:p>
      </dgm:t>
    </dgm:pt>
    <dgm:pt modelId="{555D20D6-4F73-4F38-B594-270470C3936E}" type="pres">
      <dgm:prSet presAssocID="{83AC30FC-EA86-4C3C-9C17-6161151D25F5}" presName="parentTextBox" presStyleLbl="node1" presStyleIdx="0" presStyleCnt="2"/>
      <dgm:spPr/>
      <dgm:t>
        <a:bodyPr/>
        <a:lstStyle/>
        <a:p>
          <a:endParaRPr lang="pt-BR"/>
        </a:p>
      </dgm:t>
    </dgm:pt>
    <dgm:pt modelId="{F648A2E1-215F-4250-B6AA-ED94A5641BEC}" type="pres">
      <dgm:prSet presAssocID="{4936F714-63E4-4BD5-8C1D-63D91A23281E}" presName="sp" presStyleCnt="0"/>
      <dgm:spPr/>
      <dgm:t>
        <a:bodyPr/>
        <a:lstStyle/>
        <a:p>
          <a:endParaRPr lang="pt-BR"/>
        </a:p>
      </dgm:t>
    </dgm:pt>
    <dgm:pt modelId="{82EC339C-B565-4AB4-AC2F-BE81BD30F620}" type="pres">
      <dgm:prSet presAssocID="{21EDF05E-DC78-4C30-967D-D71D33E32B18}" presName="arrowAndChildren" presStyleCnt="0"/>
      <dgm:spPr/>
      <dgm:t>
        <a:bodyPr/>
        <a:lstStyle/>
        <a:p>
          <a:endParaRPr lang="pt-BR"/>
        </a:p>
      </dgm:t>
    </dgm:pt>
    <dgm:pt modelId="{E9D4A2D4-C1CF-4E85-A551-BD386B1CD2DE}" type="pres">
      <dgm:prSet presAssocID="{21EDF05E-DC78-4C30-967D-D71D33E32B18}" presName="parentTextArrow" presStyleLbl="node1" presStyleIdx="1" presStyleCnt="2"/>
      <dgm:spPr/>
      <dgm:t>
        <a:bodyPr/>
        <a:lstStyle/>
        <a:p>
          <a:endParaRPr lang="pt-BR"/>
        </a:p>
      </dgm:t>
    </dgm:pt>
  </dgm:ptLst>
  <dgm:cxnLst>
    <dgm:cxn modelId="{9D2B956A-8952-4460-99A3-E761E1A6F720}" type="presOf" srcId="{83AC30FC-EA86-4C3C-9C17-6161151D25F5}" destId="{555D20D6-4F73-4F38-B594-270470C3936E}" srcOrd="0" destOrd="0" presId="urn:microsoft.com/office/officeart/2005/8/layout/process4"/>
    <dgm:cxn modelId="{A4325363-4C84-4A2B-B03B-A761250114F6}" srcId="{9A564453-D3C4-4D27-940E-C41565D7B1F5}" destId="{21EDF05E-DC78-4C30-967D-D71D33E32B18}" srcOrd="0" destOrd="0" parTransId="{1A4AE06B-4DC6-4C8F-B368-BBFDA55E7E56}" sibTransId="{4936F714-63E4-4BD5-8C1D-63D91A23281E}"/>
    <dgm:cxn modelId="{39A8BA14-CA97-4C2D-8173-899759266D6F}" type="presOf" srcId="{21EDF05E-DC78-4C30-967D-D71D33E32B18}" destId="{E9D4A2D4-C1CF-4E85-A551-BD386B1CD2DE}" srcOrd="0" destOrd="0" presId="urn:microsoft.com/office/officeart/2005/8/layout/process4"/>
    <dgm:cxn modelId="{EE304C6A-6366-41F7-AD1E-55F13987556E}" type="presOf" srcId="{9A564453-D3C4-4D27-940E-C41565D7B1F5}" destId="{E7FC8AB0-673D-46CD-924E-FB044D57185F}" srcOrd="0" destOrd="0" presId="urn:microsoft.com/office/officeart/2005/8/layout/process4"/>
    <dgm:cxn modelId="{7A494D6B-DF8F-492A-8754-7BC9A6DE9A55}" srcId="{9A564453-D3C4-4D27-940E-C41565D7B1F5}" destId="{83AC30FC-EA86-4C3C-9C17-6161151D25F5}" srcOrd="1" destOrd="0" parTransId="{BA8CEE82-0EB7-43E9-9F7A-733C5436D0AB}" sibTransId="{A790AAAF-A514-4D04-9FAF-2E75A81CD6D8}"/>
    <dgm:cxn modelId="{92C647F5-990C-4860-A79F-44A11E0DE594}" type="presParOf" srcId="{E7FC8AB0-673D-46CD-924E-FB044D57185F}" destId="{D1278397-13B9-43A9-90BB-38C55B51CA01}" srcOrd="0" destOrd="0" presId="urn:microsoft.com/office/officeart/2005/8/layout/process4"/>
    <dgm:cxn modelId="{F1B8B964-4260-4757-BE13-1756AFEA223A}" type="presParOf" srcId="{D1278397-13B9-43A9-90BB-38C55B51CA01}" destId="{555D20D6-4F73-4F38-B594-270470C3936E}" srcOrd="0" destOrd="0" presId="urn:microsoft.com/office/officeart/2005/8/layout/process4"/>
    <dgm:cxn modelId="{F5A4E7F9-A4E1-4480-A9BB-A9095EDC578A}" type="presParOf" srcId="{E7FC8AB0-673D-46CD-924E-FB044D57185F}" destId="{F648A2E1-215F-4250-B6AA-ED94A5641BEC}" srcOrd="1" destOrd="0" presId="urn:microsoft.com/office/officeart/2005/8/layout/process4"/>
    <dgm:cxn modelId="{632C9737-D8B3-4660-8F04-4C3F8549E954}" type="presParOf" srcId="{E7FC8AB0-673D-46CD-924E-FB044D57185F}" destId="{82EC339C-B565-4AB4-AC2F-BE81BD30F620}" srcOrd="2" destOrd="0" presId="urn:microsoft.com/office/officeart/2005/8/layout/process4"/>
    <dgm:cxn modelId="{AB44DCDC-73CA-4374-898C-46B406E0C0EF}" type="presParOf" srcId="{82EC339C-B565-4AB4-AC2F-BE81BD30F620}" destId="{E9D4A2D4-C1CF-4E85-A551-BD386B1CD2D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13BCD-257B-49D4-BBA6-47674AB28F89}">
      <dsp:nvSpPr>
        <dsp:cNvPr id="0" name=""/>
        <dsp:cNvSpPr/>
      </dsp:nvSpPr>
      <dsp:spPr>
        <a:xfrm>
          <a:off x="3943" y="3576235"/>
          <a:ext cx="1346150" cy="673075"/>
        </a:xfrm>
        <a:prstGeom prst="roundRect">
          <a:avLst>
            <a:gd name="adj" fmla="val 10000"/>
          </a:avLst>
        </a:prstGeom>
        <a:solidFill>
          <a:schemeClr val="accent6"/>
        </a:solidFill>
        <a:ln w="19050"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tx1"/>
              </a:solidFill>
            </a:rPr>
            <a:t>SISTEMA NERVOSO</a:t>
          </a:r>
          <a:endParaRPr lang="pt-BR" sz="1200" kern="1200" dirty="0">
            <a:solidFill>
              <a:schemeClr val="tx1"/>
            </a:solidFill>
          </a:endParaRPr>
        </a:p>
      </dsp:txBody>
      <dsp:txXfrm>
        <a:off x="23657" y="3595949"/>
        <a:ext cx="1306722" cy="633647"/>
      </dsp:txXfrm>
    </dsp:sp>
    <dsp:sp modelId="{31AC8D2C-A837-484B-A9C3-5D48CD3B6E5A}">
      <dsp:nvSpPr>
        <dsp:cNvPr id="0" name=""/>
        <dsp:cNvSpPr/>
      </dsp:nvSpPr>
      <dsp:spPr>
        <a:xfrm rot="17590528">
          <a:off x="935214" y="3275035"/>
          <a:ext cx="1368219" cy="17666"/>
        </a:xfrm>
        <a:custGeom>
          <a:avLst/>
          <a:gdLst/>
          <a:ahLst/>
          <a:cxnLst/>
          <a:rect l="0" t="0" r="0" b="0"/>
          <a:pathLst>
            <a:path>
              <a:moveTo>
                <a:pt x="0" y="8833"/>
              </a:moveTo>
              <a:lnTo>
                <a:pt x="1368219" y="883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585118" y="3249662"/>
        <a:ext cx="68410" cy="68410"/>
      </dsp:txXfrm>
    </dsp:sp>
    <dsp:sp modelId="{635347C5-085B-41C3-8530-2EE5A105B80B}">
      <dsp:nvSpPr>
        <dsp:cNvPr id="0" name=""/>
        <dsp:cNvSpPr/>
      </dsp:nvSpPr>
      <dsp:spPr>
        <a:xfrm>
          <a:off x="1888554" y="2318425"/>
          <a:ext cx="1346150" cy="673075"/>
        </a:xfrm>
        <a:prstGeom prst="roundRect">
          <a:avLst>
            <a:gd name="adj" fmla="val 10000"/>
          </a:avLst>
        </a:prstGeom>
        <a:solidFill>
          <a:schemeClr val="accent5"/>
        </a:solidFill>
        <a:ln w="19050" cap="rnd"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tx1"/>
              </a:solidFill>
            </a:rPr>
            <a:t>SISTEMA NERVOSO CENTRAL</a:t>
          </a:r>
          <a:endParaRPr lang="pt-BR" sz="1200" kern="1200" dirty="0">
            <a:solidFill>
              <a:schemeClr val="tx1"/>
            </a:solidFill>
          </a:endParaRPr>
        </a:p>
      </dsp:txBody>
      <dsp:txXfrm>
        <a:off x="1908268" y="2338139"/>
        <a:ext cx="1306722" cy="633647"/>
      </dsp:txXfrm>
    </dsp:sp>
    <dsp:sp modelId="{BB056E24-EED0-4FA9-A84E-5A8BD77D58EF}">
      <dsp:nvSpPr>
        <dsp:cNvPr id="0" name=""/>
        <dsp:cNvSpPr/>
      </dsp:nvSpPr>
      <dsp:spPr>
        <a:xfrm rot="19457599">
          <a:off x="3172376" y="2452621"/>
          <a:ext cx="663115" cy="17666"/>
        </a:xfrm>
        <a:custGeom>
          <a:avLst/>
          <a:gdLst/>
          <a:ahLst/>
          <a:cxnLst/>
          <a:rect l="0" t="0" r="0" b="0"/>
          <a:pathLst>
            <a:path>
              <a:moveTo>
                <a:pt x="0" y="8833"/>
              </a:moveTo>
              <a:lnTo>
                <a:pt x="663115"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3172376" y="2452621"/>
        <a:ext cx="663115" cy="17666"/>
      </dsp:txXfrm>
    </dsp:sp>
    <dsp:sp modelId="{2017B574-2802-41FB-A969-E0D7C0377A54}">
      <dsp:nvSpPr>
        <dsp:cNvPr id="0" name=""/>
        <dsp:cNvSpPr/>
      </dsp:nvSpPr>
      <dsp:spPr>
        <a:xfrm>
          <a:off x="3773164" y="1931407"/>
          <a:ext cx="1346150" cy="673075"/>
        </a:xfrm>
        <a:prstGeom prst="roundRect">
          <a:avLst>
            <a:gd name="adj" fmla="val 10000"/>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ENCÉFALO</a:t>
          </a:r>
          <a:endParaRPr lang="pt-BR" sz="1200" kern="1200" dirty="0"/>
        </a:p>
      </dsp:txBody>
      <dsp:txXfrm>
        <a:off x="3792878" y="1951121"/>
        <a:ext cx="1306722" cy="633647"/>
      </dsp:txXfrm>
    </dsp:sp>
    <dsp:sp modelId="{E5826525-CBA5-44C6-9672-CC0D61223A9B}">
      <dsp:nvSpPr>
        <dsp:cNvPr id="0" name=""/>
        <dsp:cNvSpPr/>
      </dsp:nvSpPr>
      <dsp:spPr>
        <a:xfrm rot="17945813">
          <a:off x="4834901" y="1775339"/>
          <a:ext cx="1107286" cy="17666"/>
        </a:xfrm>
        <a:custGeom>
          <a:avLst/>
          <a:gdLst/>
          <a:ahLst/>
          <a:cxnLst/>
          <a:rect l="0" t="0" r="0" b="0"/>
          <a:pathLst>
            <a:path>
              <a:moveTo>
                <a:pt x="0" y="8833"/>
              </a:moveTo>
              <a:lnTo>
                <a:pt x="1107286"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4834901" y="1775339"/>
        <a:ext cx="1107286" cy="17666"/>
      </dsp:txXfrm>
    </dsp:sp>
    <dsp:sp modelId="{2323A749-0048-4E30-827E-44C161BFB28E}">
      <dsp:nvSpPr>
        <dsp:cNvPr id="0" name=""/>
        <dsp:cNvSpPr/>
      </dsp:nvSpPr>
      <dsp:spPr>
        <a:xfrm>
          <a:off x="5657775" y="963862"/>
          <a:ext cx="1346150" cy="673075"/>
        </a:xfrm>
        <a:prstGeom prst="roundRect">
          <a:avLst>
            <a:gd name="adj" fmla="val 10000"/>
          </a:avLst>
        </a:prstGeom>
        <a:gradFill rotWithShape="1">
          <a:gsLst>
            <a:gs pos="0">
              <a:schemeClr val="accent3">
                <a:tint val="65000"/>
                <a:lumMod val="110000"/>
              </a:schemeClr>
            </a:gs>
            <a:gs pos="88000">
              <a:schemeClr val="accent3">
                <a:tint val="90000"/>
              </a:schemeClr>
            </a:gs>
          </a:gsLst>
          <a:lin ang="5400000" scaled="0"/>
        </a:gradFill>
        <a:ln w="1270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CÉREBRO</a:t>
          </a:r>
          <a:endParaRPr lang="pt-BR" sz="1200" kern="1200" dirty="0"/>
        </a:p>
      </dsp:txBody>
      <dsp:txXfrm>
        <a:off x="5677489" y="983576"/>
        <a:ext cx="1306722" cy="633647"/>
      </dsp:txXfrm>
    </dsp:sp>
    <dsp:sp modelId="{BC5F616F-1BCA-4764-A26C-F07DF79BFA6E}">
      <dsp:nvSpPr>
        <dsp:cNvPr id="0" name=""/>
        <dsp:cNvSpPr/>
      </dsp:nvSpPr>
      <dsp:spPr>
        <a:xfrm rot="19457599">
          <a:off x="6941597" y="1098057"/>
          <a:ext cx="663115" cy="17666"/>
        </a:xfrm>
        <a:custGeom>
          <a:avLst/>
          <a:gdLst/>
          <a:ahLst/>
          <a:cxnLst/>
          <a:rect l="0" t="0" r="0" b="0"/>
          <a:pathLst>
            <a:path>
              <a:moveTo>
                <a:pt x="0" y="8833"/>
              </a:moveTo>
              <a:lnTo>
                <a:pt x="663115"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6941597" y="1098057"/>
        <a:ext cx="663115" cy="17666"/>
      </dsp:txXfrm>
    </dsp:sp>
    <dsp:sp modelId="{9EE6D416-2CEB-4F9E-9724-935DDEEA7E42}">
      <dsp:nvSpPr>
        <dsp:cNvPr id="0" name=""/>
        <dsp:cNvSpPr/>
      </dsp:nvSpPr>
      <dsp:spPr>
        <a:xfrm>
          <a:off x="7542385" y="576843"/>
          <a:ext cx="1346150" cy="673075"/>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smtClean="0"/>
            <a:t>TELENCÉFALO</a:t>
          </a:r>
          <a:endParaRPr lang="pt-BR" sz="1200" b="1" kern="1200" dirty="0"/>
        </a:p>
      </dsp:txBody>
      <dsp:txXfrm>
        <a:off x="7562099" y="596557"/>
        <a:ext cx="1306722" cy="633647"/>
      </dsp:txXfrm>
    </dsp:sp>
    <dsp:sp modelId="{BEA45BD2-6D82-4BD9-9797-E31266DB5454}">
      <dsp:nvSpPr>
        <dsp:cNvPr id="0" name=""/>
        <dsp:cNvSpPr/>
      </dsp:nvSpPr>
      <dsp:spPr>
        <a:xfrm rot="2142401">
          <a:off x="6941597" y="1485075"/>
          <a:ext cx="663115" cy="17666"/>
        </a:xfrm>
        <a:custGeom>
          <a:avLst/>
          <a:gdLst/>
          <a:ahLst/>
          <a:cxnLst/>
          <a:rect l="0" t="0" r="0" b="0"/>
          <a:pathLst>
            <a:path>
              <a:moveTo>
                <a:pt x="0" y="8833"/>
              </a:moveTo>
              <a:lnTo>
                <a:pt x="663115"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6941597" y="1485075"/>
        <a:ext cx="663115" cy="17666"/>
      </dsp:txXfrm>
    </dsp:sp>
    <dsp:sp modelId="{DB0AB5E8-DA90-4711-A754-0FADF654661A}">
      <dsp:nvSpPr>
        <dsp:cNvPr id="0" name=""/>
        <dsp:cNvSpPr/>
      </dsp:nvSpPr>
      <dsp:spPr>
        <a:xfrm>
          <a:off x="7542385" y="1350880"/>
          <a:ext cx="1346150" cy="673075"/>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b="1" kern="1200" dirty="0" smtClean="0"/>
            <a:t>DIENCÉFALO</a:t>
          </a:r>
        </a:p>
        <a:p>
          <a:pPr lvl="0" algn="l" defTabSz="533400">
            <a:lnSpc>
              <a:spcPct val="90000"/>
            </a:lnSpc>
            <a:spcBef>
              <a:spcPct val="0"/>
            </a:spcBef>
            <a:spcAft>
              <a:spcPct val="35000"/>
            </a:spcAft>
          </a:pPr>
          <a:r>
            <a:rPr lang="pt-BR" sz="1200" kern="1200" dirty="0" smtClean="0"/>
            <a:t>-TÁLAMO</a:t>
          </a:r>
        </a:p>
        <a:p>
          <a:pPr lvl="0" algn="l" defTabSz="533400">
            <a:lnSpc>
              <a:spcPct val="90000"/>
            </a:lnSpc>
            <a:spcBef>
              <a:spcPct val="0"/>
            </a:spcBef>
            <a:spcAft>
              <a:spcPct val="35000"/>
            </a:spcAft>
          </a:pPr>
          <a:r>
            <a:rPr lang="pt-BR" sz="1200" kern="1200" dirty="0" smtClean="0"/>
            <a:t>-HIPOTÁLAMO</a:t>
          </a:r>
          <a:endParaRPr lang="pt-BR" sz="1200" kern="1200" dirty="0"/>
        </a:p>
      </dsp:txBody>
      <dsp:txXfrm>
        <a:off x="7562099" y="1370594"/>
        <a:ext cx="1306722" cy="633647"/>
      </dsp:txXfrm>
    </dsp:sp>
    <dsp:sp modelId="{4BE05E0E-4FAC-4348-A711-34C98A6E3015}">
      <dsp:nvSpPr>
        <dsp:cNvPr id="0" name=""/>
        <dsp:cNvSpPr/>
      </dsp:nvSpPr>
      <dsp:spPr>
        <a:xfrm rot="20413970">
          <a:off x="5102457" y="2162357"/>
          <a:ext cx="572175" cy="17666"/>
        </a:xfrm>
        <a:custGeom>
          <a:avLst/>
          <a:gdLst/>
          <a:ahLst/>
          <a:cxnLst/>
          <a:rect l="0" t="0" r="0" b="0"/>
          <a:pathLst>
            <a:path>
              <a:moveTo>
                <a:pt x="0" y="8833"/>
              </a:moveTo>
              <a:lnTo>
                <a:pt x="572175"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5102457" y="2162357"/>
        <a:ext cx="572175" cy="17666"/>
      </dsp:txXfrm>
    </dsp:sp>
    <dsp:sp modelId="{5B672B72-3735-4881-ADDC-2B3F97C2D517}">
      <dsp:nvSpPr>
        <dsp:cNvPr id="0" name=""/>
        <dsp:cNvSpPr/>
      </dsp:nvSpPr>
      <dsp:spPr>
        <a:xfrm>
          <a:off x="5657775" y="1737898"/>
          <a:ext cx="1346150" cy="673075"/>
        </a:xfrm>
        <a:prstGeom prst="roundRect">
          <a:avLst>
            <a:gd name="adj" fmla="val 10000"/>
          </a:avLst>
        </a:prstGeom>
        <a:gradFill rotWithShape="1">
          <a:gsLst>
            <a:gs pos="0">
              <a:schemeClr val="accent3">
                <a:tint val="65000"/>
                <a:lumMod val="110000"/>
              </a:schemeClr>
            </a:gs>
            <a:gs pos="88000">
              <a:schemeClr val="accent3">
                <a:tint val="90000"/>
              </a:schemeClr>
            </a:gs>
          </a:gsLst>
          <a:lin ang="5400000" scaled="0"/>
        </a:gradFill>
        <a:ln w="1270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CEREBELO</a:t>
          </a:r>
          <a:endParaRPr lang="pt-BR" sz="1200" kern="1200" dirty="0"/>
        </a:p>
      </dsp:txBody>
      <dsp:txXfrm>
        <a:off x="5677489" y="1757612"/>
        <a:ext cx="1306722" cy="633647"/>
      </dsp:txXfrm>
    </dsp:sp>
    <dsp:sp modelId="{6F76FE7D-04E6-447A-905A-1A1A841B1DF2}">
      <dsp:nvSpPr>
        <dsp:cNvPr id="0" name=""/>
        <dsp:cNvSpPr/>
      </dsp:nvSpPr>
      <dsp:spPr>
        <a:xfrm rot="3654187">
          <a:off x="4834901" y="2742885"/>
          <a:ext cx="1107286" cy="17666"/>
        </a:xfrm>
        <a:custGeom>
          <a:avLst/>
          <a:gdLst/>
          <a:ahLst/>
          <a:cxnLst/>
          <a:rect l="0" t="0" r="0" b="0"/>
          <a:pathLst>
            <a:path>
              <a:moveTo>
                <a:pt x="0" y="8833"/>
              </a:moveTo>
              <a:lnTo>
                <a:pt x="1107286"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4834901" y="2742885"/>
        <a:ext cx="1107286" cy="17666"/>
      </dsp:txXfrm>
    </dsp:sp>
    <dsp:sp modelId="{469A77EE-22ED-40F7-9631-383628AA464C}">
      <dsp:nvSpPr>
        <dsp:cNvPr id="0" name=""/>
        <dsp:cNvSpPr/>
      </dsp:nvSpPr>
      <dsp:spPr>
        <a:xfrm>
          <a:off x="5657775" y="2898953"/>
          <a:ext cx="1346150" cy="673075"/>
        </a:xfrm>
        <a:prstGeom prst="roundRect">
          <a:avLst>
            <a:gd name="adj" fmla="val 10000"/>
          </a:avLst>
        </a:prstGeom>
        <a:gradFill rotWithShape="1">
          <a:gsLst>
            <a:gs pos="0">
              <a:schemeClr val="accent3">
                <a:tint val="65000"/>
                <a:lumMod val="110000"/>
              </a:schemeClr>
            </a:gs>
            <a:gs pos="88000">
              <a:schemeClr val="accent3">
                <a:tint val="90000"/>
              </a:schemeClr>
            </a:gs>
          </a:gsLst>
          <a:lin ang="5400000" scaled="0"/>
        </a:gradFill>
        <a:ln w="1270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TRONCO ENCEFÁLICO</a:t>
          </a:r>
          <a:endParaRPr lang="pt-BR" sz="1200" kern="1200" dirty="0"/>
        </a:p>
      </dsp:txBody>
      <dsp:txXfrm>
        <a:off x="5677489" y="2918667"/>
        <a:ext cx="1306722" cy="633647"/>
      </dsp:txXfrm>
    </dsp:sp>
    <dsp:sp modelId="{EF2FA096-324D-41B4-A86F-465B752C9CBB}">
      <dsp:nvSpPr>
        <dsp:cNvPr id="0" name=""/>
        <dsp:cNvSpPr/>
      </dsp:nvSpPr>
      <dsp:spPr>
        <a:xfrm rot="18289469">
          <a:off x="6801702" y="2839639"/>
          <a:ext cx="942906" cy="17666"/>
        </a:xfrm>
        <a:custGeom>
          <a:avLst/>
          <a:gdLst/>
          <a:ahLst/>
          <a:cxnLst/>
          <a:rect l="0" t="0" r="0" b="0"/>
          <a:pathLst>
            <a:path>
              <a:moveTo>
                <a:pt x="0" y="8833"/>
              </a:moveTo>
              <a:lnTo>
                <a:pt x="942906"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6801702" y="2839639"/>
        <a:ext cx="942906" cy="17666"/>
      </dsp:txXfrm>
    </dsp:sp>
    <dsp:sp modelId="{2CDEA0DA-7DA0-491B-BEA6-DE652711EA96}">
      <dsp:nvSpPr>
        <dsp:cNvPr id="0" name=""/>
        <dsp:cNvSpPr/>
      </dsp:nvSpPr>
      <dsp:spPr>
        <a:xfrm>
          <a:off x="7542385" y="2124916"/>
          <a:ext cx="1346150" cy="673075"/>
        </a:xfrm>
        <a:prstGeom prst="roundRect">
          <a:avLst>
            <a:gd name="adj" fmla="val 10000"/>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MESENCÉFALO</a:t>
          </a:r>
          <a:endParaRPr lang="pt-BR" sz="1200" kern="1200" dirty="0"/>
        </a:p>
      </dsp:txBody>
      <dsp:txXfrm>
        <a:off x="7562099" y="2144630"/>
        <a:ext cx="1306722" cy="633647"/>
      </dsp:txXfrm>
    </dsp:sp>
    <dsp:sp modelId="{C81F8EC1-811C-474A-A4E3-E3BAFD5BB196}">
      <dsp:nvSpPr>
        <dsp:cNvPr id="0" name=""/>
        <dsp:cNvSpPr/>
      </dsp:nvSpPr>
      <dsp:spPr>
        <a:xfrm>
          <a:off x="7003925" y="3226657"/>
          <a:ext cx="538460" cy="17666"/>
        </a:xfrm>
        <a:custGeom>
          <a:avLst/>
          <a:gdLst/>
          <a:ahLst/>
          <a:cxnLst/>
          <a:rect l="0" t="0" r="0" b="0"/>
          <a:pathLst>
            <a:path>
              <a:moveTo>
                <a:pt x="0" y="8833"/>
              </a:moveTo>
              <a:lnTo>
                <a:pt x="538460"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7003925" y="3226657"/>
        <a:ext cx="538460" cy="17666"/>
      </dsp:txXfrm>
    </dsp:sp>
    <dsp:sp modelId="{18DD5739-427D-47E6-8C06-BD72D58E7EB8}">
      <dsp:nvSpPr>
        <dsp:cNvPr id="0" name=""/>
        <dsp:cNvSpPr/>
      </dsp:nvSpPr>
      <dsp:spPr>
        <a:xfrm>
          <a:off x="7542385" y="2898953"/>
          <a:ext cx="1346150" cy="673075"/>
        </a:xfrm>
        <a:prstGeom prst="roundRect">
          <a:avLst>
            <a:gd name="adj" fmla="val 10000"/>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PONTE</a:t>
          </a:r>
          <a:endParaRPr lang="pt-BR" sz="1200" kern="1200" dirty="0"/>
        </a:p>
      </dsp:txBody>
      <dsp:txXfrm>
        <a:off x="7562099" y="2918667"/>
        <a:ext cx="1306722" cy="633647"/>
      </dsp:txXfrm>
    </dsp:sp>
    <dsp:sp modelId="{A5EF1A46-10EF-4C4C-A675-D5D86F7CC466}">
      <dsp:nvSpPr>
        <dsp:cNvPr id="0" name=""/>
        <dsp:cNvSpPr/>
      </dsp:nvSpPr>
      <dsp:spPr>
        <a:xfrm rot="3310531">
          <a:off x="6801702" y="3613676"/>
          <a:ext cx="942906" cy="17666"/>
        </a:xfrm>
        <a:custGeom>
          <a:avLst/>
          <a:gdLst/>
          <a:ahLst/>
          <a:cxnLst/>
          <a:rect l="0" t="0" r="0" b="0"/>
          <a:pathLst>
            <a:path>
              <a:moveTo>
                <a:pt x="0" y="8833"/>
              </a:moveTo>
              <a:lnTo>
                <a:pt x="942906"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6801702" y="3613676"/>
        <a:ext cx="942906" cy="17666"/>
      </dsp:txXfrm>
    </dsp:sp>
    <dsp:sp modelId="{7415543D-8C70-4A5B-8B70-CE936F4492AF}">
      <dsp:nvSpPr>
        <dsp:cNvPr id="0" name=""/>
        <dsp:cNvSpPr/>
      </dsp:nvSpPr>
      <dsp:spPr>
        <a:xfrm>
          <a:off x="7542385" y="3672989"/>
          <a:ext cx="1346150" cy="673075"/>
        </a:xfrm>
        <a:prstGeom prst="roundRect">
          <a:avLst>
            <a:gd name="adj" fmla="val 10000"/>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BULBO</a:t>
          </a:r>
          <a:endParaRPr lang="pt-BR" sz="1200" kern="1200" dirty="0"/>
        </a:p>
      </dsp:txBody>
      <dsp:txXfrm>
        <a:off x="7562099" y="3692703"/>
        <a:ext cx="1306722" cy="633647"/>
      </dsp:txXfrm>
    </dsp:sp>
    <dsp:sp modelId="{7AB342BE-2A3C-49E4-9DEB-99D8EBABF931}">
      <dsp:nvSpPr>
        <dsp:cNvPr id="0" name=""/>
        <dsp:cNvSpPr/>
      </dsp:nvSpPr>
      <dsp:spPr>
        <a:xfrm rot="2142401">
          <a:off x="3172376" y="2839639"/>
          <a:ext cx="663115" cy="17666"/>
        </a:xfrm>
        <a:custGeom>
          <a:avLst/>
          <a:gdLst/>
          <a:ahLst/>
          <a:cxnLst/>
          <a:rect l="0" t="0" r="0" b="0"/>
          <a:pathLst>
            <a:path>
              <a:moveTo>
                <a:pt x="0" y="8833"/>
              </a:moveTo>
              <a:lnTo>
                <a:pt x="663115"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3172376" y="2839639"/>
        <a:ext cx="663115" cy="17666"/>
      </dsp:txXfrm>
    </dsp:sp>
    <dsp:sp modelId="{E5782C4F-A343-4383-8B38-C7025A39C68B}">
      <dsp:nvSpPr>
        <dsp:cNvPr id="0" name=""/>
        <dsp:cNvSpPr/>
      </dsp:nvSpPr>
      <dsp:spPr>
        <a:xfrm>
          <a:off x="3773164" y="2705444"/>
          <a:ext cx="1346150" cy="673075"/>
        </a:xfrm>
        <a:prstGeom prst="roundRect">
          <a:avLst>
            <a:gd name="adj" fmla="val 10000"/>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MEDULA ESPINAL</a:t>
          </a:r>
          <a:endParaRPr lang="pt-BR" sz="1200" kern="1200" dirty="0"/>
        </a:p>
      </dsp:txBody>
      <dsp:txXfrm>
        <a:off x="3792878" y="2725158"/>
        <a:ext cx="1306722" cy="633647"/>
      </dsp:txXfrm>
    </dsp:sp>
    <dsp:sp modelId="{3570D464-52DC-4E54-820B-3D9129AD4E88}">
      <dsp:nvSpPr>
        <dsp:cNvPr id="0" name=""/>
        <dsp:cNvSpPr/>
      </dsp:nvSpPr>
      <dsp:spPr>
        <a:xfrm rot="4009472">
          <a:off x="935214" y="4532844"/>
          <a:ext cx="1368219" cy="17666"/>
        </a:xfrm>
        <a:custGeom>
          <a:avLst/>
          <a:gdLst/>
          <a:ahLst/>
          <a:cxnLst/>
          <a:rect l="0" t="0" r="0" b="0"/>
          <a:pathLst>
            <a:path>
              <a:moveTo>
                <a:pt x="0" y="8833"/>
              </a:moveTo>
              <a:lnTo>
                <a:pt x="1368219" y="883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935214" y="4532844"/>
        <a:ext cx="1368219" cy="17666"/>
      </dsp:txXfrm>
    </dsp:sp>
    <dsp:sp modelId="{185D7B7A-4704-45A4-8474-D4F2E1C5B366}">
      <dsp:nvSpPr>
        <dsp:cNvPr id="0" name=""/>
        <dsp:cNvSpPr/>
      </dsp:nvSpPr>
      <dsp:spPr>
        <a:xfrm>
          <a:off x="1888554" y="4834044"/>
          <a:ext cx="1346150" cy="673075"/>
        </a:xfrm>
        <a:prstGeom prst="roundRect">
          <a:avLst>
            <a:gd name="adj" fmla="val 10000"/>
          </a:avLst>
        </a:prstGeom>
        <a:solidFill>
          <a:schemeClr val="accent5"/>
        </a:solidFill>
        <a:ln w="19050" cap="rnd"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tx1"/>
              </a:solidFill>
            </a:rPr>
            <a:t>SISTEMA NERVOSO PERIFÉRICO</a:t>
          </a:r>
          <a:endParaRPr lang="pt-BR" sz="1200" kern="1200" dirty="0">
            <a:solidFill>
              <a:schemeClr val="tx1"/>
            </a:solidFill>
          </a:endParaRPr>
        </a:p>
      </dsp:txBody>
      <dsp:txXfrm>
        <a:off x="1908268" y="4853758"/>
        <a:ext cx="1306722" cy="633647"/>
      </dsp:txXfrm>
    </dsp:sp>
    <dsp:sp modelId="{DF6210D6-D472-4BE7-BE85-AA5DC9A6423B}">
      <dsp:nvSpPr>
        <dsp:cNvPr id="0" name=""/>
        <dsp:cNvSpPr/>
      </dsp:nvSpPr>
      <dsp:spPr>
        <a:xfrm rot="18289469">
          <a:off x="3032481" y="4774730"/>
          <a:ext cx="942906" cy="17666"/>
        </a:xfrm>
        <a:custGeom>
          <a:avLst/>
          <a:gdLst/>
          <a:ahLst/>
          <a:cxnLst/>
          <a:rect l="0" t="0" r="0" b="0"/>
          <a:pathLst>
            <a:path>
              <a:moveTo>
                <a:pt x="0" y="8833"/>
              </a:moveTo>
              <a:lnTo>
                <a:pt x="942906"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3032481" y="4774730"/>
        <a:ext cx="942906" cy="17666"/>
      </dsp:txXfrm>
    </dsp:sp>
    <dsp:sp modelId="{B8B13B21-202F-4A0E-8331-F99DA1566980}">
      <dsp:nvSpPr>
        <dsp:cNvPr id="0" name=""/>
        <dsp:cNvSpPr/>
      </dsp:nvSpPr>
      <dsp:spPr>
        <a:xfrm>
          <a:off x="3773164" y="4060007"/>
          <a:ext cx="1346150" cy="673075"/>
        </a:xfrm>
        <a:prstGeom prst="roundRect">
          <a:avLst>
            <a:gd name="adj" fmla="val 10000"/>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NERVOS </a:t>
          </a:r>
          <a:endParaRPr lang="pt-BR" sz="1200" kern="1200" dirty="0"/>
        </a:p>
      </dsp:txBody>
      <dsp:txXfrm>
        <a:off x="3792878" y="4079721"/>
        <a:ext cx="1306722" cy="633647"/>
      </dsp:txXfrm>
    </dsp:sp>
    <dsp:sp modelId="{14904D19-3053-4B2B-9137-5712BE07928B}">
      <dsp:nvSpPr>
        <dsp:cNvPr id="0" name=""/>
        <dsp:cNvSpPr/>
      </dsp:nvSpPr>
      <dsp:spPr>
        <a:xfrm rot="19457599">
          <a:off x="5056987" y="4194203"/>
          <a:ext cx="663115" cy="17666"/>
        </a:xfrm>
        <a:custGeom>
          <a:avLst/>
          <a:gdLst/>
          <a:ahLst/>
          <a:cxnLst/>
          <a:rect l="0" t="0" r="0" b="0"/>
          <a:pathLst>
            <a:path>
              <a:moveTo>
                <a:pt x="0" y="8833"/>
              </a:moveTo>
              <a:lnTo>
                <a:pt x="663115"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5056987" y="4194203"/>
        <a:ext cx="663115" cy="17666"/>
      </dsp:txXfrm>
    </dsp:sp>
    <dsp:sp modelId="{AF5B3689-DC64-465C-949E-F2F09E240B74}">
      <dsp:nvSpPr>
        <dsp:cNvPr id="0" name=""/>
        <dsp:cNvSpPr/>
      </dsp:nvSpPr>
      <dsp:spPr>
        <a:xfrm>
          <a:off x="5657775" y="3672989"/>
          <a:ext cx="1346150" cy="673075"/>
        </a:xfrm>
        <a:prstGeom prst="roundRect">
          <a:avLst>
            <a:gd name="adj" fmla="val 10000"/>
          </a:avLst>
        </a:prstGeom>
        <a:solidFill>
          <a:schemeClr val="accent3"/>
        </a:solidFill>
        <a:ln w="25400" cap="rnd"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CRANIANOS </a:t>
          </a:r>
          <a:endParaRPr lang="pt-BR" sz="1200" kern="1200" dirty="0"/>
        </a:p>
      </dsp:txBody>
      <dsp:txXfrm>
        <a:off x="5677489" y="3692703"/>
        <a:ext cx="1306722" cy="633647"/>
      </dsp:txXfrm>
    </dsp:sp>
    <dsp:sp modelId="{6FCEF0BB-14DF-44FA-BE34-893A61F4EEA8}">
      <dsp:nvSpPr>
        <dsp:cNvPr id="0" name=""/>
        <dsp:cNvSpPr/>
      </dsp:nvSpPr>
      <dsp:spPr>
        <a:xfrm rot="2142401">
          <a:off x="5056987" y="4581221"/>
          <a:ext cx="663115" cy="17666"/>
        </a:xfrm>
        <a:custGeom>
          <a:avLst/>
          <a:gdLst/>
          <a:ahLst/>
          <a:cxnLst/>
          <a:rect l="0" t="0" r="0" b="0"/>
          <a:pathLst>
            <a:path>
              <a:moveTo>
                <a:pt x="0" y="8833"/>
              </a:moveTo>
              <a:lnTo>
                <a:pt x="663115"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5056987" y="4581221"/>
        <a:ext cx="663115" cy="17666"/>
      </dsp:txXfrm>
    </dsp:sp>
    <dsp:sp modelId="{F73AE188-9BDD-46F4-86B9-A3646643349B}">
      <dsp:nvSpPr>
        <dsp:cNvPr id="0" name=""/>
        <dsp:cNvSpPr/>
      </dsp:nvSpPr>
      <dsp:spPr>
        <a:xfrm>
          <a:off x="5657775" y="4447026"/>
          <a:ext cx="1346150" cy="673075"/>
        </a:xfrm>
        <a:prstGeom prst="roundRect">
          <a:avLst>
            <a:gd name="adj" fmla="val 10000"/>
          </a:avLst>
        </a:prstGeom>
        <a:solidFill>
          <a:schemeClr val="accent3"/>
        </a:solidFill>
        <a:ln w="25400" cap="rnd"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ESPINHAIS</a:t>
          </a:r>
          <a:endParaRPr lang="pt-BR" sz="1200" kern="1200" dirty="0"/>
        </a:p>
      </dsp:txBody>
      <dsp:txXfrm>
        <a:off x="5677489" y="4466740"/>
        <a:ext cx="1306722" cy="633647"/>
      </dsp:txXfrm>
    </dsp:sp>
    <dsp:sp modelId="{E4B9D34E-CC7A-4B65-9A69-3C81B6ECFFF1}">
      <dsp:nvSpPr>
        <dsp:cNvPr id="0" name=""/>
        <dsp:cNvSpPr/>
      </dsp:nvSpPr>
      <dsp:spPr>
        <a:xfrm>
          <a:off x="3234704" y="5161749"/>
          <a:ext cx="538460" cy="17666"/>
        </a:xfrm>
        <a:custGeom>
          <a:avLst/>
          <a:gdLst/>
          <a:ahLst/>
          <a:cxnLst/>
          <a:rect l="0" t="0" r="0" b="0"/>
          <a:pathLst>
            <a:path>
              <a:moveTo>
                <a:pt x="0" y="8833"/>
              </a:moveTo>
              <a:lnTo>
                <a:pt x="538460"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3234704" y="5161749"/>
        <a:ext cx="538460" cy="17666"/>
      </dsp:txXfrm>
    </dsp:sp>
    <dsp:sp modelId="{DD2254D1-E499-4D6F-A541-8A0634673450}">
      <dsp:nvSpPr>
        <dsp:cNvPr id="0" name=""/>
        <dsp:cNvSpPr/>
      </dsp:nvSpPr>
      <dsp:spPr>
        <a:xfrm>
          <a:off x="3773164" y="4834044"/>
          <a:ext cx="1346150" cy="673075"/>
        </a:xfrm>
        <a:prstGeom prst="roundRect">
          <a:avLst>
            <a:gd name="adj" fmla="val 10000"/>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GÂNGLIOS</a:t>
          </a:r>
          <a:endParaRPr lang="pt-BR" sz="1200" kern="1200" dirty="0"/>
        </a:p>
      </dsp:txBody>
      <dsp:txXfrm>
        <a:off x="3792878" y="4853758"/>
        <a:ext cx="1306722" cy="633647"/>
      </dsp:txXfrm>
    </dsp:sp>
    <dsp:sp modelId="{CA874983-BD6B-4F00-BBAC-FCDEB01AA5AA}">
      <dsp:nvSpPr>
        <dsp:cNvPr id="0" name=""/>
        <dsp:cNvSpPr/>
      </dsp:nvSpPr>
      <dsp:spPr>
        <a:xfrm rot="3310531">
          <a:off x="3032481" y="5548767"/>
          <a:ext cx="942906" cy="17666"/>
        </a:xfrm>
        <a:custGeom>
          <a:avLst/>
          <a:gdLst/>
          <a:ahLst/>
          <a:cxnLst/>
          <a:rect l="0" t="0" r="0" b="0"/>
          <a:pathLst>
            <a:path>
              <a:moveTo>
                <a:pt x="0" y="8833"/>
              </a:moveTo>
              <a:lnTo>
                <a:pt x="942906" y="883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pt-BR" sz="100" kern="1200"/>
        </a:p>
      </dsp:txBody>
      <dsp:txXfrm>
        <a:off x="3032481" y="5548767"/>
        <a:ext cx="942906" cy="17666"/>
      </dsp:txXfrm>
    </dsp:sp>
    <dsp:sp modelId="{AB5A416C-1DA4-4DE2-8904-99148823FAD2}">
      <dsp:nvSpPr>
        <dsp:cNvPr id="0" name=""/>
        <dsp:cNvSpPr/>
      </dsp:nvSpPr>
      <dsp:spPr>
        <a:xfrm>
          <a:off x="3773164" y="5608080"/>
          <a:ext cx="1346150" cy="673075"/>
        </a:xfrm>
        <a:prstGeom prst="roundRect">
          <a:avLst>
            <a:gd name="adj" fmla="val 10000"/>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t-BR" sz="1200" kern="1200" dirty="0" smtClean="0"/>
            <a:t>TERMINAÇÕES NERVOSAS</a:t>
          </a:r>
          <a:endParaRPr lang="pt-BR" sz="1200" kern="1200" dirty="0"/>
        </a:p>
      </dsp:txBody>
      <dsp:txXfrm>
        <a:off x="3792878" y="5627794"/>
        <a:ext cx="1306722" cy="633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Enfª Andréia silva</a:t>
            </a: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CF9972-3DE1-41A9-A72B-6CD74E772EBE}" type="datetimeFigureOut">
              <a:rPr lang="pt-BR" smtClean="0"/>
              <a:pPr/>
              <a:t>08/12/2022</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pt-BR" smtClean="0"/>
              <a:t>Enfª Andréia Silva</a:t>
            </a:r>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240602-723E-43BA-8D2C-8FEB641963A6}" type="slidenum">
              <a:rPr lang="pt-BR" smtClean="0"/>
              <a:pPr/>
              <a:t>‹nº›</a:t>
            </a:fld>
            <a:endParaRPr lang="pt-BR"/>
          </a:p>
        </p:txBody>
      </p:sp>
    </p:spTree>
    <p:extLst>
      <p:ext uri="{BB962C8B-B14F-4D97-AF65-F5344CB8AC3E}">
        <p14:creationId xmlns:p14="http://schemas.microsoft.com/office/powerpoint/2010/main" val="20708384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Enfª Andréia silva</a:t>
            </a: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EC03C-A381-435A-A578-57BC1132105A}" type="datetimeFigureOut">
              <a:rPr lang="pt-BR" smtClean="0"/>
              <a:pPr/>
              <a:t>08/12/2022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pt-BR" smtClean="0"/>
              <a:t>Enfª Andréia Silva</a:t>
            </a: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BB3B2-33DD-40CA-8746-1C61FAC738D1}" type="slidenum">
              <a:rPr lang="pt-BR" smtClean="0"/>
              <a:pPr/>
              <a:t>‹nº›</a:t>
            </a:fld>
            <a:endParaRPr lang="pt-BR"/>
          </a:p>
        </p:txBody>
      </p:sp>
    </p:spTree>
    <p:extLst>
      <p:ext uri="{BB962C8B-B14F-4D97-AF65-F5344CB8AC3E}">
        <p14:creationId xmlns:p14="http://schemas.microsoft.com/office/powerpoint/2010/main" val="123694285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5" name="Espaço Reservado para Número de Slide 4"/>
          <p:cNvSpPr>
            <a:spLocks noGrp="1"/>
          </p:cNvSpPr>
          <p:nvPr>
            <p:ph type="sldNum" sz="quarter" idx="11"/>
          </p:nvPr>
        </p:nvSpPr>
        <p:spPr/>
        <p:txBody>
          <a:bodyPr/>
          <a:lstStyle/>
          <a:p>
            <a:fld id="{8B4BB3B2-33DD-40CA-8746-1C61FAC738D1}" type="slidenum">
              <a:rPr lang="pt-BR" smtClean="0"/>
              <a:pPr/>
              <a:t>1</a:t>
            </a:fld>
            <a:endParaRPr lang="pt-BR"/>
          </a:p>
        </p:txBody>
      </p:sp>
      <p:sp>
        <p:nvSpPr>
          <p:cNvPr id="6" name="Espaço Reservado para Cabeçalho 5"/>
          <p:cNvSpPr>
            <a:spLocks noGrp="1"/>
          </p:cNvSpPr>
          <p:nvPr>
            <p:ph type="hdr" sz="quarter" idx="12"/>
          </p:nvPr>
        </p:nvSpPr>
        <p:spPr/>
        <p:txBody>
          <a:bodyPr/>
          <a:lstStyle/>
          <a:p>
            <a:r>
              <a:rPr lang="pt-BR" smtClean="0"/>
              <a:t>Enfª Andréia silva</a:t>
            </a:r>
            <a:endParaRPr lang="pt-BR"/>
          </a:p>
        </p:txBody>
      </p:sp>
    </p:spTree>
    <p:extLst>
      <p:ext uri="{BB962C8B-B14F-4D97-AF65-F5344CB8AC3E}">
        <p14:creationId xmlns:p14="http://schemas.microsoft.com/office/powerpoint/2010/main" val="193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Cabeçalho 3"/>
          <p:cNvSpPr>
            <a:spLocks noGrp="1"/>
          </p:cNvSpPr>
          <p:nvPr>
            <p:ph type="hdr" sz="quarter" idx="10"/>
          </p:nvPr>
        </p:nvSpPr>
        <p:spPr/>
        <p:txBody>
          <a:bodyPr/>
          <a:lstStyle/>
          <a:p>
            <a:r>
              <a:rPr lang="pt-BR" smtClean="0"/>
              <a:t>Enfª Andréia silva</a:t>
            </a:r>
            <a:endParaRPr lang="pt-BR"/>
          </a:p>
        </p:txBody>
      </p:sp>
      <p:sp>
        <p:nvSpPr>
          <p:cNvPr id="5" name="Espaço Reservado para Número de Slide 4"/>
          <p:cNvSpPr>
            <a:spLocks noGrp="1"/>
          </p:cNvSpPr>
          <p:nvPr>
            <p:ph type="sldNum" sz="quarter" idx="11"/>
          </p:nvPr>
        </p:nvSpPr>
        <p:spPr/>
        <p:txBody>
          <a:bodyPr/>
          <a:lstStyle/>
          <a:p>
            <a:fld id="{8B4BB3B2-33DD-40CA-8746-1C61FAC738D1}" type="slidenum">
              <a:rPr lang="pt-BR" smtClean="0"/>
              <a:pPr/>
              <a:t>7</a:t>
            </a:fld>
            <a:endParaRPr lang="pt-BR"/>
          </a:p>
        </p:txBody>
      </p:sp>
    </p:spTree>
    <p:extLst>
      <p:ext uri="{BB962C8B-B14F-4D97-AF65-F5344CB8AC3E}">
        <p14:creationId xmlns:p14="http://schemas.microsoft.com/office/powerpoint/2010/main" val="190943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8B4BB3B2-33DD-40CA-8746-1C61FAC738D1}" type="slidenum">
              <a:rPr lang="pt-BR" smtClean="0"/>
              <a:pPr/>
              <a:t>19</a:t>
            </a:fld>
            <a:endParaRPr lang="pt-BR"/>
          </a:p>
        </p:txBody>
      </p:sp>
      <p:sp>
        <p:nvSpPr>
          <p:cNvPr id="6" name="Espaço Reservado para Cabeçalho 5"/>
          <p:cNvSpPr>
            <a:spLocks noGrp="1"/>
          </p:cNvSpPr>
          <p:nvPr>
            <p:ph type="hdr" sz="quarter" idx="11"/>
          </p:nvPr>
        </p:nvSpPr>
        <p:spPr/>
        <p:txBody>
          <a:bodyPr/>
          <a:lstStyle/>
          <a:p>
            <a:r>
              <a:rPr lang="pt-BR" smtClean="0"/>
              <a:t>Enfª Andréia silva</a:t>
            </a:r>
            <a:endParaRPr lang="pt-BR"/>
          </a:p>
        </p:txBody>
      </p:sp>
    </p:spTree>
    <p:extLst>
      <p:ext uri="{BB962C8B-B14F-4D97-AF65-F5344CB8AC3E}">
        <p14:creationId xmlns:p14="http://schemas.microsoft.com/office/powerpoint/2010/main" val="199376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Cabeçalho 3"/>
          <p:cNvSpPr>
            <a:spLocks noGrp="1"/>
          </p:cNvSpPr>
          <p:nvPr>
            <p:ph type="hdr" sz="quarter" idx="10"/>
          </p:nvPr>
        </p:nvSpPr>
        <p:spPr/>
        <p:txBody>
          <a:bodyPr/>
          <a:lstStyle/>
          <a:p>
            <a:r>
              <a:rPr lang="pt-BR" smtClean="0">
                <a:solidFill>
                  <a:prstClr val="black"/>
                </a:solidFill>
              </a:rPr>
              <a:t>Enfª Andréia silva</a:t>
            </a:r>
            <a:endParaRPr lang="pt-BR">
              <a:solidFill>
                <a:prstClr val="black"/>
              </a:solidFill>
            </a:endParaRPr>
          </a:p>
        </p:txBody>
      </p:sp>
      <p:sp>
        <p:nvSpPr>
          <p:cNvPr id="5" name="Espaço Reservado para Número de Slide 4"/>
          <p:cNvSpPr>
            <a:spLocks noGrp="1"/>
          </p:cNvSpPr>
          <p:nvPr>
            <p:ph type="sldNum" sz="quarter" idx="11"/>
          </p:nvPr>
        </p:nvSpPr>
        <p:spPr/>
        <p:txBody>
          <a:bodyPr/>
          <a:lstStyle/>
          <a:p>
            <a:fld id="{8B4BB3B2-33DD-40CA-8746-1C61FAC738D1}" type="slidenum">
              <a:rPr lang="pt-BR" smtClean="0">
                <a:solidFill>
                  <a:prstClr val="black"/>
                </a:solidFill>
              </a:rPr>
              <a:pPr/>
              <a:t>48</a:t>
            </a:fld>
            <a:endParaRPr lang="pt-BR">
              <a:solidFill>
                <a:prstClr val="black"/>
              </a:solidFill>
            </a:endParaRPr>
          </a:p>
        </p:txBody>
      </p:sp>
    </p:spTree>
    <p:extLst>
      <p:ext uri="{BB962C8B-B14F-4D97-AF65-F5344CB8AC3E}">
        <p14:creationId xmlns:p14="http://schemas.microsoft.com/office/powerpoint/2010/main" val="300210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0" dirty="0">
              <a:solidFill>
                <a:schemeClr val="tx1"/>
              </a:solidFill>
            </a:endParaRPr>
          </a:p>
        </p:txBody>
      </p:sp>
      <p:sp>
        <p:nvSpPr>
          <p:cNvPr id="4" name="Espaço Reservado para Número de Slide 3"/>
          <p:cNvSpPr>
            <a:spLocks noGrp="1"/>
          </p:cNvSpPr>
          <p:nvPr>
            <p:ph type="sldNum" sz="quarter" idx="10"/>
          </p:nvPr>
        </p:nvSpPr>
        <p:spPr/>
        <p:txBody>
          <a:bodyPr/>
          <a:lstStyle/>
          <a:p>
            <a:fld id="{A2760A59-F58D-421C-AA5E-44009356F344}" type="slidenum">
              <a:rPr lang="pt-BR" smtClean="0"/>
              <a:pPr/>
              <a:t>61</a:t>
            </a:fld>
            <a:endParaRPr lang="pt-BR"/>
          </a:p>
        </p:txBody>
      </p:sp>
      <p:sp>
        <p:nvSpPr>
          <p:cNvPr id="6" name="Espaço Reservado para Cabeçalho 5"/>
          <p:cNvSpPr>
            <a:spLocks noGrp="1"/>
          </p:cNvSpPr>
          <p:nvPr>
            <p:ph type="hdr" sz="quarter" idx="11"/>
          </p:nvPr>
        </p:nvSpPr>
        <p:spPr/>
        <p:txBody>
          <a:bodyPr/>
          <a:lstStyle/>
          <a:p>
            <a:r>
              <a:rPr lang="pt-BR" smtClean="0"/>
              <a:t>Enfª Andréia silva</a:t>
            </a:r>
            <a:endParaRPr lang="pt-BR"/>
          </a:p>
        </p:txBody>
      </p:sp>
    </p:spTree>
    <p:extLst>
      <p:ext uri="{BB962C8B-B14F-4D97-AF65-F5344CB8AC3E}">
        <p14:creationId xmlns:p14="http://schemas.microsoft.com/office/powerpoint/2010/main" val="186358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pPr>
              <a:defRPr/>
            </a:pPr>
            <a:fld id="{BB103D4B-AD47-426A-952F-D234B6A0CDA7}"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2CFF7D9E-EB77-40F6-ABC5-70F2DD0C8FEF}" type="slidenum">
              <a:rPr lang="pt-BR" smtClean="0"/>
              <a:pPr>
                <a:defRPr/>
              </a:pPr>
              <a:t>‹nº›</a:t>
            </a:fld>
            <a:endParaRPr lang="pt-BR" dirty="0"/>
          </a:p>
        </p:txBody>
      </p:sp>
    </p:spTree>
    <p:extLst>
      <p:ext uri="{BB962C8B-B14F-4D97-AF65-F5344CB8AC3E}">
        <p14:creationId xmlns:p14="http://schemas.microsoft.com/office/powerpoint/2010/main" val="398899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4DA72BFB-3E28-4AB3-A545-C4EADC0E9B50}"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F02BB500-98A6-41AD-A992-E9AED32CE5D7}" type="slidenum">
              <a:rPr lang="pt-BR" smtClean="0"/>
              <a:pPr>
                <a:defRPr/>
              </a:pPr>
              <a:t>‹nº›</a:t>
            </a:fld>
            <a:endParaRPr lang="pt-BR" dirty="0"/>
          </a:p>
        </p:txBody>
      </p:sp>
    </p:spTree>
    <p:extLst>
      <p:ext uri="{BB962C8B-B14F-4D97-AF65-F5344CB8AC3E}">
        <p14:creationId xmlns:p14="http://schemas.microsoft.com/office/powerpoint/2010/main" val="228165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ED74A74D-1F1E-4C2A-88EB-C907577BEFA3}"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F02BB500-98A6-41AD-A992-E9AED32CE5D7}" type="slidenum">
              <a:rPr lang="pt-BR" smtClean="0"/>
              <a:pPr>
                <a:defRPr/>
              </a:pPr>
              <a:t>‹nº›</a:t>
            </a:fld>
            <a:endParaRPr lang="pt-BR"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91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B86FE5C0-0F38-4205-8F93-E2BFB2831EBB}"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F02BB500-98A6-41AD-A992-E9AED32CE5D7}" type="slidenum">
              <a:rPr lang="pt-BR" smtClean="0"/>
              <a:pPr>
                <a:defRPr/>
              </a:pPr>
              <a:t>‹nº›</a:t>
            </a:fld>
            <a:endParaRPr lang="pt-BR" dirty="0"/>
          </a:p>
        </p:txBody>
      </p:sp>
    </p:spTree>
    <p:extLst>
      <p:ext uri="{BB962C8B-B14F-4D97-AF65-F5344CB8AC3E}">
        <p14:creationId xmlns:p14="http://schemas.microsoft.com/office/powerpoint/2010/main" val="508392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5704255E-372A-405F-A305-BD37B0D5837A}"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F02BB500-98A6-41AD-A992-E9AED32CE5D7}" type="slidenum">
              <a:rPr lang="pt-BR" smtClean="0"/>
              <a:pPr>
                <a:defRPr/>
              </a:pPr>
              <a:t>‹nº›</a:t>
            </a:fld>
            <a:endParaRPr lang="pt-BR"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787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C7F47E06-4950-43DF-974B-39111C5869DD}"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F02BB500-98A6-41AD-A992-E9AED32CE5D7}" type="slidenum">
              <a:rPr lang="pt-BR" smtClean="0"/>
              <a:pPr>
                <a:defRPr/>
              </a:pPr>
              <a:t>‹nº›</a:t>
            </a:fld>
            <a:endParaRPr lang="pt-BR" dirty="0"/>
          </a:p>
        </p:txBody>
      </p:sp>
    </p:spTree>
    <p:extLst>
      <p:ext uri="{BB962C8B-B14F-4D97-AF65-F5344CB8AC3E}">
        <p14:creationId xmlns:p14="http://schemas.microsoft.com/office/powerpoint/2010/main" val="1972875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42B22FDF-ACEC-4882-90E3-1B3118A5411E}"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8AFE9F9E-38C1-4FA4-990D-23D3BD422EE7}" type="slidenum">
              <a:rPr lang="pt-BR" smtClean="0"/>
              <a:pPr>
                <a:defRPr/>
              </a:pPr>
              <a:t>‹nº›</a:t>
            </a:fld>
            <a:endParaRPr lang="pt-BR" dirty="0"/>
          </a:p>
        </p:txBody>
      </p:sp>
    </p:spTree>
    <p:extLst>
      <p:ext uri="{BB962C8B-B14F-4D97-AF65-F5344CB8AC3E}">
        <p14:creationId xmlns:p14="http://schemas.microsoft.com/office/powerpoint/2010/main" val="2470920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7E723F4B-0145-4062-B971-0F7C4125CDA8}"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9010DBDD-B5DC-4F03-AD14-CE46E07DF89C}" type="slidenum">
              <a:rPr lang="pt-BR" smtClean="0"/>
              <a:pPr>
                <a:defRPr/>
              </a:pPr>
              <a:t>‹nº›</a:t>
            </a:fld>
            <a:endParaRPr lang="pt-BR" dirty="0"/>
          </a:p>
        </p:txBody>
      </p:sp>
    </p:spTree>
    <p:extLst>
      <p:ext uri="{BB962C8B-B14F-4D97-AF65-F5344CB8AC3E}">
        <p14:creationId xmlns:p14="http://schemas.microsoft.com/office/powerpoint/2010/main" val="233270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3E087CC7-F1A2-467E-B77E-33DFE5C58EFE}"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84FE16F4-EA40-4EFD-B240-902F3AF591CA}" type="slidenum">
              <a:rPr lang="pt-BR" smtClean="0"/>
              <a:pPr>
                <a:defRPr/>
              </a:pPr>
              <a:t>‹nº›</a:t>
            </a:fld>
            <a:endParaRPr lang="pt-BR" dirty="0"/>
          </a:p>
        </p:txBody>
      </p:sp>
    </p:spTree>
    <p:extLst>
      <p:ext uri="{BB962C8B-B14F-4D97-AF65-F5344CB8AC3E}">
        <p14:creationId xmlns:p14="http://schemas.microsoft.com/office/powerpoint/2010/main" val="168906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3EF77F1B-3DFB-4CE6-AEB0-BA7E0ED8A726}" type="datetime1">
              <a:rPr lang="pt-BR" smtClean="0"/>
              <a:t>08/12/2022</a:t>
            </a:fld>
            <a:endParaRPr lang="pt-BR" dirty="0"/>
          </a:p>
        </p:txBody>
      </p:sp>
      <p:sp>
        <p:nvSpPr>
          <p:cNvPr id="5" name="Footer Placeholder 4"/>
          <p:cNvSpPr>
            <a:spLocks noGrp="1"/>
          </p:cNvSpPr>
          <p:nvPr>
            <p:ph type="ftr" sz="quarter" idx="11"/>
          </p:nvPr>
        </p:nvSpPr>
        <p:spPr/>
        <p:txBody>
          <a:bodyPr/>
          <a:lstStyle/>
          <a:p>
            <a:pPr>
              <a:defRPr/>
            </a:pPr>
            <a:r>
              <a:rPr lang="pt-BR" smtClean="0"/>
              <a:t>Enfermagem- Clínica Médica</a:t>
            </a:r>
            <a:endParaRPr lang="pt-BR"/>
          </a:p>
        </p:txBody>
      </p:sp>
      <p:sp>
        <p:nvSpPr>
          <p:cNvPr id="6" name="Slide Number Placeholder 5"/>
          <p:cNvSpPr>
            <a:spLocks noGrp="1"/>
          </p:cNvSpPr>
          <p:nvPr>
            <p:ph type="sldNum" sz="quarter" idx="12"/>
          </p:nvPr>
        </p:nvSpPr>
        <p:spPr/>
        <p:txBody>
          <a:bodyPr/>
          <a:lstStyle/>
          <a:p>
            <a:pPr>
              <a:defRPr/>
            </a:pPr>
            <a:fld id="{AA759895-4BF9-4629-AB64-073CC38C504E}" type="slidenum">
              <a:rPr lang="pt-BR" smtClean="0"/>
              <a:pPr>
                <a:defRPr/>
              </a:pPr>
              <a:t>‹nº›</a:t>
            </a:fld>
            <a:endParaRPr lang="pt-BR" dirty="0"/>
          </a:p>
        </p:txBody>
      </p:sp>
    </p:spTree>
    <p:extLst>
      <p:ext uri="{BB962C8B-B14F-4D97-AF65-F5344CB8AC3E}">
        <p14:creationId xmlns:p14="http://schemas.microsoft.com/office/powerpoint/2010/main" val="110729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pPr>
              <a:defRPr/>
            </a:pPr>
            <a:fld id="{5B0840A8-28AB-43BF-9C66-92ECABCE45FB}" type="datetime1">
              <a:rPr lang="pt-BR" smtClean="0"/>
              <a:t>08/12/2022</a:t>
            </a:fld>
            <a:endParaRPr lang="pt-BR" dirty="0"/>
          </a:p>
        </p:txBody>
      </p:sp>
      <p:sp>
        <p:nvSpPr>
          <p:cNvPr id="6" name="Footer Placeholder 5"/>
          <p:cNvSpPr>
            <a:spLocks noGrp="1"/>
          </p:cNvSpPr>
          <p:nvPr>
            <p:ph type="ftr" sz="quarter" idx="11"/>
          </p:nvPr>
        </p:nvSpPr>
        <p:spPr/>
        <p:txBody>
          <a:bodyPr/>
          <a:lstStyle/>
          <a:p>
            <a:pPr>
              <a:defRPr/>
            </a:pPr>
            <a:r>
              <a:rPr lang="pt-BR" smtClean="0"/>
              <a:t>Enfermagem- Clínica Médica</a:t>
            </a:r>
            <a:endParaRPr lang="pt-BR"/>
          </a:p>
        </p:txBody>
      </p:sp>
      <p:sp>
        <p:nvSpPr>
          <p:cNvPr id="7" name="Slide Number Placeholder 6"/>
          <p:cNvSpPr>
            <a:spLocks noGrp="1"/>
          </p:cNvSpPr>
          <p:nvPr>
            <p:ph type="sldNum" sz="quarter" idx="12"/>
          </p:nvPr>
        </p:nvSpPr>
        <p:spPr/>
        <p:txBody>
          <a:bodyPr/>
          <a:lstStyle/>
          <a:p>
            <a:pPr>
              <a:defRPr/>
            </a:pPr>
            <a:fld id="{D2CAB877-7407-4150-BFC1-F69AE52D7941}" type="slidenum">
              <a:rPr lang="pt-BR" smtClean="0"/>
              <a:pPr>
                <a:defRPr/>
              </a:pPr>
              <a:t>‹nº›</a:t>
            </a:fld>
            <a:endParaRPr lang="pt-BR" dirty="0"/>
          </a:p>
        </p:txBody>
      </p:sp>
    </p:spTree>
    <p:extLst>
      <p:ext uri="{BB962C8B-B14F-4D97-AF65-F5344CB8AC3E}">
        <p14:creationId xmlns:p14="http://schemas.microsoft.com/office/powerpoint/2010/main" val="169933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543F0B8E-6088-425A-ACED-1787E7074C55}" type="datetime1">
              <a:rPr lang="pt-BR" smtClean="0"/>
              <a:t>08/12/2022</a:t>
            </a:fld>
            <a:endParaRPr lang="pt-BR" dirty="0"/>
          </a:p>
        </p:txBody>
      </p:sp>
      <p:sp>
        <p:nvSpPr>
          <p:cNvPr id="8" name="Footer Placeholder 7"/>
          <p:cNvSpPr>
            <a:spLocks noGrp="1"/>
          </p:cNvSpPr>
          <p:nvPr>
            <p:ph type="ftr" sz="quarter" idx="11"/>
          </p:nvPr>
        </p:nvSpPr>
        <p:spPr/>
        <p:txBody>
          <a:bodyPr/>
          <a:lstStyle/>
          <a:p>
            <a:pPr>
              <a:defRPr/>
            </a:pPr>
            <a:r>
              <a:rPr lang="pt-BR" smtClean="0"/>
              <a:t>Enfermagem- Clínica Médica</a:t>
            </a:r>
            <a:endParaRPr lang="pt-BR"/>
          </a:p>
        </p:txBody>
      </p:sp>
      <p:sp>
        <p:nvSpPr>
          <p:cNvPr id="9" name="Slide Number Placeholder 8"/>
          <p:cNvSpPr>
            <a:spLocks noGrp="1"/>
          </p:cNvSpPr>
          <p:nvPr>
            <p:ph type="sldNum" sz="quarter" idx="12"/>
          </p:nvPr>
        </p:nvSpPr>
        <p:spPr/>
        <p:txBody>
          <a:bodyPr/>
          <a:lstStyle/>
          <a:p>
            <a:pPr>
              <a:defRPr/>
            </a:pPr>
            <a:fld id="{65C52BFE-68A3-41B7-BD19-2B837109E494}" type="slidenum">
              <a:rPr lang="pt-BR" smtClean="0"/>
              <a:pPr>
                <a:defRPr/>
              </a:pPr>
              <a:t>‹nº›</a:t>
            </a:fld>
            <a:endParaRPr lang="pt-BR" dirty="0"/>
          </a:p>
        </p:txBody>
      </p:sp>
    </p:spTree>
    <p:extLst>
      <p:ext uri="{BB962C8B-B14F-4D97-AF65-F5344CB8AC3E}">
        <p14:creationId xmlns:p14="http://schemas.microsoft.com/office/powerpoint/2010/main" val="328582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pPr>
              <a:defRPr/>
            </a:pPr>
            <a:fld id="{B02A7041-DF66-4500-A4EE-2C709EEE4ECB}" type="datetime1">
              <a:rPr lang="pt-BR" smtClean="0"/>
              <a:t>08/12/2022</a:t>
            </a:fld>
            <a:endParaRPr lang="pt-BR" dirty="0"/>
          </a:p>
        </p:txBody>
      </p:sp>
      <p:sp>
        <p:nvSpPr>
          <p:cNvPr id="4" name="Footer Placeholder 3"/>
          <p:cNvSpPr>
            <a:spLocks noGrp="1"/>
          </p:cNvSpPr>
          <p:nvPr>
            <p:ph type="ftr" sz="quarter" idx="11"/>
          </p:nvPr>
        </p:nvSpPr>
        <p:spPr/>
        <p:txBody>
          <a:bodyPr/>
          <a:lstStyle/>
          <a:p>
            <a:pPr>
              <a:defRPr/>
            </a:pPr>
            <a:r>
              <a:rPr lang="pt-BR" smtClean="0"/>
              <a:t>Enfermagem- Clínica Médica</a:t>
            </a:r>
            <a:endParaRPr lang="pt-BR"/>
          </a:p>
        </p:txBody>
      </p:sp>
      <p:sp>
        <p:nvSpPr>
          <p:cNvPr id="5" name="Slide Number Placeholder 4"/>
          <p:cNvSpPr>
            <a:spLocks noGrp="1"/>
          </p:cNvSpPr>
          <p:nvPr>
            <p:ph type="sldNum" sz="quarter" idx="12"/>
          </p:nvPr>
        </p:nvSpPr>
        <p:spPr/>
        <p:txBody>
          <a:bodyPr/>
          <a:lstStyle/>
          <a:p>
            <a:pPr>
              <a:defRPr/>
            </a:pPr>
            <a:fld id="{EC58487F-EFC0-4386-AC6A-42FE268F2A11}" type="slidenum">
              <a:rPr lang="pt-BR" smtClean="0"/>
              <a:pPr>
                <a:defRPr/>
              </a:pPr>
              <a:t>‹nº›</a:t>
            </a:fld>
            <a:endParaRPr lang="pt-BR" dirty="0"/>
          </a:p>
        </p:txBody>
      </p:sp>
    </p:spTree>
    <p:extLst>
      <p:ext uri="{BB962C8B-B14F-4D97-AF65-F5344CB8AC3E}">
        <p14:creationId xmlns:p14="http://schemas.microsoft.com/office/powerpoint/2010/main" val="410626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934650-8C95-4990-B2CB-78D6599A1B6B}" type="datetime1">
              <a:rPr lang="pt-BR" smtClean="0"/>
              <a:t>08/12/2022</a:t>
            </a:fld>
            <a:endParaRPr lang="pt-BR" dirty="0"/>
          </a:p>
        </p:txBody>
      </p:sp>
      <p:sp>
        <p:nvSpPr>
          <p:cNvPr id="3" name="Footer Placeholder 2"/>
          <p:cNvSpPr>
            <a:spLocks noGrp="1"/>
          </p:cNvSpPr>
          <p:nvPr>
            <p:ph type="ftr" sz="quarter" idx="11"/>
          </p:nvPr>
        </p:nvSpPr>
        <p:spPr/>
        <p:txBody>
          <a:bodyPr/>
          <a:lstStyle/>
          <a:p>
            <a:pPr>
              <a:defRPr/>
            </a:pPr>
            <a:r>
              <a:rPr lang="pt-BR" smtClean="0"/>
              <a:t>Enfermagem- Clínica Médica</a:t>
            </a:r>
            <a:endParaRPr lang="pt-BR"/>
          </a:p>
        </p:txBody>
      </p:sp>
      <p:sp>
        <p:nvSpPr>
          <p:cNvPr id="4" name="Slide Number Placeholder 3"/>
          <p:cNvSpPr>
            <a:spLocks noGrp="1"/>
          </p:cNvSpPr>
          <p:nvPr>
            <p:ph type="sldNum" sz="quarter" idx="12"/>
          </p:nvPr>
        </p:nvSpPr>
        <p:spPr/>
        <p:txBody>
          <a:bodyPr/>
          <a:lstStyle/>
          <a:p>
            <a:pPr>
              <a:defRPr/>
            </a:pPr>
            <a:fld id="{5479F510-3DB8-4639-BF6E-FB0D02B4403B}" type="slidenum">
              <a:rPr lang="pt-BR" smtClean="0"/>
              <a:pPr>
                <a:defRPr/>
              </a:pPr>
              <a:t>‹nº›</a:t>
            </a:fld>
            <a:endParaRPr lang="pt-BR" dirty="0"/>
          </a:p>
        </p:txBody>
      </p:sp>
    </p:spTree>
    <p:extLst>
      <p:ext uri="{BB962C8B-B14F-4D97-AF65-F5344CB8AC3E}">
        <p14:creationId xmlns:p14="http://schemas.microsoft.com/office/powerpoint/2010/main" val="284754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a:defRPr/>
            </a:pPr>
            <a:fld id="{F5C06142-8DEB-4288-AE87-84BFDBF1F190}" type="datetime1">
              <a:rPr lang="pt-BR" smtClean="0"/>
              <a:t>08/12/2022</a:t>
            </a:fld>
            <a:endParaRPr lang="pt-BR" dirty="0"/>
          </a:p>
        </p:txBody>
      </p:sp>
      <p:sp>
        <p:nvSpPr>
          <p:cNvPr id="6" name="Footer Placeholder 5"/>
          <p:cNvSpPr>
            <a:spLocks noGrp="1"/>
          </p:cNvSpPr>
          <p:nvPr>
            <p:ph type="ftr" sz="quarter" idx="11"/>
          </p:nvPr>
        </p:nvSpPr>
        <p:spPr/>
        <p:txBody>
          <a:bodyPr/>
          <a:lstStyle/>
          <a:p>
            <a:pPr>
              <a:defRPr/>
            </a:pPr>
            <a:r>
              <a:rPr lang="pt-BR" smtClean="0"/>
              <a:t>Enfermagem- Clínica Médica</a:t>
            </a:r>
            <a:endParaRPr lang="pt-BR"/>
          </a:p>
        </p:txBody>
      </p:sp>
      <p:sp>
        <p:nvSpPr>
          <p:cNvPr id="7" name="Slide Number Placeholder 6"/>
          <p:cNvSpPr>
            <a:spLocks noGrp="1"/>
          </p:cNvSpPr>
          <p:nvPr>
            <p:ph type="sldNum" sz="quarter" idx="12"/>
          </p:nvPr>
        </p:nvSpPr>
        <p:spPr/>
        <p:txBody>
          <a:bodyPr/>
          <a:lstStyle/>
          <a:p>
            <a:pPr>
              <a:defRPr/>
            </a:pPr>
            <a:fld id="{0A0DB120-1448-43CA-AD86-EA62A824562D}" type="slidenum">
              <a:rPr lang="pt-BR" smtClean="0"/>
              <a:pPr>
                <a:defRPr/>
              </a:pPr>
              <a:t>‹nº›</a:t>
            </a:fld>
            <a:endParaRPr lang="pt-BR" dirty="0"/>
          </a:p>
        </p:txBody>
      </p:sp>
    </p:spTree>
    <p:extLst>
      <p:ext uri="{BB962C8B-B14F-4D97-AF65-F5344CB8AC3E}">
        <p14:creationId xmlns:p14="http://schemas.microsoft.com/office/powerpoint/2010/main" val="180514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a:defRPr/>
            </a:pPr>
            <a:fld id="{A4C4C1B6-7186-449E-AD20-F1E4EDC0947F}" type="datetime1">
              <a:rPr lang="pt-BR" smtClean="0"/>
              <a:t>08/12/2022</a:t>
            </a:fld>
            <a:endParaRPr lang="pt-BR" dirty="0"/>
          </a:p>
        </p:txBody>
      </p:sp>
      <p:sp>
        <p:nvSpPr>
          <p:cNvPr id="6" name="Footer Placeholder 5"/>
          <p:cNvSpPr>
            <a:spLocks noGrp="1"/>
          </p:cNvSpPr>
          <p:nvPr>
            <p:ph type="ftr" sz="quarter" idx="11"/>
          </p:nvPr>
        </p:nvSpPr>
        <p:spPr/>
        <p:txBody>
          <a:bodyPr/>
          <a:lstStyle/>
          <a:p>
            <a:pPr>
              <a:defRPr/>
            </a:pPr>
            <a:r>
              <a:rPr lang="pt-BR" smtClean="0"/>
              <a:t>Enfermagem- Clínica Médica</a:t>
            </a:r>
            <a:endParaRPr lang="pt-BR"/>
          </a:p>
        </p:txBody>
      </p:sp>
      <p:sp>
        <p:nvSpPr>
          <p:cNvPr id="7" name="Slide Number Placeholder 6"/>
          <p:cNvSpPr>
            <a:spLocks noGrp="1"/>
          </p:cNvSpPr>
          <p:nvPr>
            <p:ph type="sldNum" sz="quarter" idx="12"/>
          </p:nvPr>
        </p:nvSpPr>
        <p:spPr/>
        <p:txBody>
          <a:bodyPr/>
          <a:lstStyle/>
          <a:p>
            <a:pPr>
              <a:defRPr/>
            </a:pPr>
            <a:fld id="{7C56862A-3A48-4E35-B298-EC67FBE71374}" type="slidenum">
              <a:rPr lang="pt-BR" smtClean="0"/>
              <a:pPr>
                <a:defRPr/>
              </a:pPr>
              <a:t>‹nº›</a:t>
            </a:fld>
            <a:endParaRPr lang="pt-BR" dirty="0"/>
          </a:p>
        </p:txBody>
      </p:sp>
    </p:spTree>
    <p:extLst>
      <p:ext uri="{BB962C8B-B14F-4D97-AF65-F5344CB8AC3E}">
        <p14:creationId xmlns:p14="http://schemas.microsoft.com/office/powerpoint/2010/main" val="96776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44530B4-3CC2-489D-8A52-D197DCB2A445}" type="datetime1">
              <a:rPr lang="pt-BR" smtClean="0"/>
              <a:t>08/12/2022</a:t>
            </a:fld>
            <a:endParaRPr lang="pt-BR"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pt-BR" smtClean="0"/>
              <a:t>Enfermagem- Clínica Médica</a:t>
            </a:r>
            <a:endParaRPr lang="pt-B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02BB500-98A6-41AD-A992-E9AED32CE5D7}" type="slidenum">
              <a:rPr lang="pt-BR" smtClean="0"/>
              <a:pPr>
                <a:defRPr/>
              </a:pPr>
              <a:t>‹nº›</a:t>
            </a:fld>
            <a:endParaRPr lang="pt-BR" dirty="0"/>
          </a:p>
        </p:txBody>
      </p:sp>
    </p:spTree>
    <p:extLst>
      <p:ext uri="{BB962C8B-B14F-4D97-AF65-F5344CB8AC3E}">
        <p14:creationId xmlns:p14="http://schemas.microsoft.com/office/powerpoint/2010/main" val="3732676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infoescola.com/sistema-muscular/musculo-estriado-esqueletic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rapaulagirotto.com.br/crises-febris-o-que-todo-pai-precisa-saber/" TargetMode="External"/><Relationship Id="rId2" Type="http://schemas.openxmlformats.org/officeDocument/2006/relationships/hyperlink" Target="https://drapaulagirotto.com.br/epilepsia-infantil-saiba-mai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ctrTitle"/>
          </p:nvPr>
        </p:nvSpPr>
        <p:spPr>
          <a:xfrm>
            <a:off x="34585" y="1905844"/>
            <a:ext cx="3513262" cy="1114838"/>
          </a:xfrm>
          <a:noFill/>
        </p:spPr>
        <p:txBody>
          <a:bodyPr/>
          <a:lstStyle/>
          <a:p>
            <a:pPr eaLnBrk="1" hangingPunct="1"/>
            <a:r>
              <a:rPr lang="pt-BR" dirty="0" smtClean="0">
                <a:solidFill>
                  <a:schemeClr val="tx1"/>
                </a:solidFill>
                <a:latin typeface="Algerian" pitchFamily="82" charset="0"/>
              </a:rPr>
              <a:t/>
            </a:r>
            <a:br>
              <a:rPr lang="pt-BR" dirty="0" smtClean="0">
                <a:solidFill>
                  <a:schemeClr val="tx1"/>
                </a:solidFill>
                <a:latin typeface="Algerian" pitchFamily="82" charset="0"/>
              </a:rPr>
            </a:br>
            <a:r>
              <a:rPr lang="pt-BR" dirty="0">
                <a:solidFill>
                  <a:schemeClr val="tx1"/>
                </a:solidFill>
                <a:latin typeface="Algerian" pitchFamily="82" charset="0"/>
              </a:rPr>
              <a:t/>
            </a:r>
            <a:br>
              <a:rPr lang="pt-BR" dirty="0">
                <a:solidFill>
                  <a:schemeClr val="tx1"/>
                </a:solidFill>
                <a:latin typeface="Algerian" pitchFamily="82" charset="0"/>
              </a:rPr>
            </a:br>
            <a:r>
              <a:rPr lang="pt-BR" dirty="0" smtClean="0">
                <a:solidFill>
                  <a:schemeClr val="tx1"/>
                </a:solidFill>
                <a:latin typeface="Algerian" pitchFamily="82" charset="0"/>
              </a:rPr>
              <a:t>SISTEMA NERVOSO</a:t>
            </a: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pic>
        <p:nvPicPr>
          <p:cNvPr id="2052" name="Picture 4" descr="Imagem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52936"/>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m relacionad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13262" y="0"/>
            <a:ext cx="5630738" cy="6872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3074" name="Picture 2" descr="Resultado de imagem para nervos crani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51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5124"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2" y="0"/>
            <a:ext cx="96837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134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ctrTitle"/>
          </p:nvPr>
        </p:nvSpPr>
        <p:spPr>
          <a:xfrm>
            <a:off x="1785918" y="0"/>
            <a:ext cx="5986482" cy="785813"/>
          </a:xfrm>
          <a:noFill/>
        </p:spPr>
        <p:txBody>
          <a:bodyPr>
            <a:normAutofit fontScale="90000"/>
          </a:bodyPr>
          <a:lstStyle/>
          <a:p>
            <a:pPr eaLnBrk="1" hangingPunct="1"/>
            <a:r>
              <a:rPr lang="pt-BR" sz="3600" dirty="0" smtClean="0">
                <a:solidFill>
                  <a:schemeClr val="tx1"/>
                </a:solidFill>
                <a:latin typeface="Algerian" pitchFamily="82" charset="0"/>
              </a:rPr>
              <a:t>DIVISÃO DO SISTEMA NERVOSO</a:t>
            </a:r>
          </a:p>
        </p:txBody>
      </p:sp>
      <p:sp>
        <p:nvSpPr>
          <p:cNvPr id="7171" name="Subtítulo 2"/>
          <p:cNvSpPr>
            <a:spLocks noGrp="1"/>
          </p:cNvSpPr>
          <p:nvPr>
            <p:ph type="subTitle" idx="1"/>
          </p:nvPr>
        </p:nvSpPr>
        <p:spPr>
          <a:xfrm>
            <a:off x="323527" y="1412775"/>
            <a:ext cx="8677597" cy="5016599"/>
          </a:xfrm>
          <a:ln>
            <a:noFill/>
          </a:ln>
        </p:spPr>
        <p:txBody>
          <a:bodyPr>
            <a:normAutofit/>
          </a:bodyPr>
          <a:lstStyle/>
          <a:p>
            <a:pPr algn="l" eaLnBrk="1" hangingPunct="1"/>
            <a:r>
              <a:rPr lang="pt-BR" sz="2800" b="1" dirty="0" smtClean="0">
                <a:solidFill>
                  <a:schemeClr val="tx1"/>
                </a:solidFill>
                <a:latin typeface="Andalus" pitchFamily="18" charset="-78"/>
                <a:cs typeface="Andalus" pitchFamily="18" charset="-78"/>
              </a:rPr>
              <a:t>Sistema Nervoso Central (SNC)</a:t>
            </a:r>
          </a:p>
          <a:p>
            <a:pPr algn="just" eaLnBrk="1" hangingPunct="1"/>
            <a:endParaRPr lang="pt-BR" sz="2800" b="1" dirty="0" smtClean="0">
              <a:solidFill>
                <a:schemeClr val="tx1"/>
              </a:solidFill>
              <a:latin typeface="Andalus" pitchFamily="18" charset="-78"/>
              <a:cs typeface="Andalus" pitchFamily="18" charset="-78"/>
            </a:endParaRPr>
          </a:p>
          <a:p>
            <a:pPr algn="just" eaLnBrk="1" hangingPunct="1"/>
            <a:r>
              <a:rPr lang="pt-BR" sz="2800" b="1" dirty="0" smtClean="0">
                <a:solidFill>
                  <a:schemeClr val="tx1"/>
                </a:solidFill>
                <a:latin typeface="Andalus" pitchFamily="18" charset="-78"/>
                <a:cs typeface="Andalus" pitchFamily="18" charset="-78"/>
              </a:rPr>
              <a:t>Encéfalo</a:t>
            </a:r>
            <a:r>
              <a:rPr lang="pt-BR" sz="2800" dirty="0" smtClean="0">
                <a:solidFill>
                  <a:schemeClr val="tx1"/>
                </a:solidFill>
                <a:latin typeface="Andalus" pitchFamily="18" charset="-78"/>
                <a:cs typeface="Andalus" pitchFamily="18" charset="-78"/>
              </a:rPr>
              <a:t> (cérebro, cerebelo, diencéfalo (tálamo, hipotálamo), Tronco encefálico (mesencéfalo, ponte e bulbo)</a:t>
            </a:r>
          </a:p>
          <a:p>
            <a:pPr algn="just" eaLnBrk="1" hangingPunct="1"/>
            <a:endParaRPr lang="pt-BR" sz="2800" b="1" dirty="0" smtClean="0">
              <a:solidFill>
                <a:schemeClr val="tx1"/>
              </a:solidFill>
              <a:latin typeface="Andalus" pitchFamily="18" charset="-78"/>
              <a:cs typeface="Andalus" pitchFamily="18" charset="-78"/>
            </a:endParaRPr>
          </a:p>
          <a:p>
            <a:pPr algn="just" eaLnBrk="1" hangingPunct="1"/>
            <a:r>
              <a:rPr lang="pt-BR" sz="2800" b="1" dirty="0" smtClean="0">
                <a:solidFill>
                  <a:schemeClr val="tx1"/>
                </a:solidFill>
                <a:latin typeface="Andalus" pitchFamily="18" charset="-78"/>
                <a:cs typeface="Andalus" pitchFamily="18" charset="-78"/>
              </a:rPr>
              <a:t>Medula espinhal </a:t>
            </a:r>
            <a:r>
              <a:rPr lang="pt-BR" sz="2800" dirty="0" smtClean="0">
                <a:solidFill>
                  <a:schemeClr val="tx1"/>
                </a:solidFill>
                <a:latin typeface="Andalus" pitchFamily="18" charset="-78"/>
                <a:cs typeface="Andalus" pitchFamily="18" charset="-78"/>
              </a:rPr>
              <a:t>(cordão que passa pelo canal vertebral-40cm de comp.)</a:t>
            </a: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857250"/>
            <a:ext cx="8750746" cy="5715000"/>
          </a:xfrm>
          <a:ln>
            <a:noFill/>
          </a:ln>
        </p:spPr>
        <p:txBody>
          <a:bodyPr rtlCol="0">
            <a:normAutofit lnSpcReduction="10000"/>
          </a:bodyPr>
          <a:lstStyle/>
          <a:p>
            <a:pPr eaLnBrk="1" fontAlgn="auto" hangingPunct="1">
              <a:spcAft>
                <a:spcPts val="0"/>
              </a:spcAft>
              <a:buFont typeface="Arial" pitchFamily="34" charset="0"/>
              <a:buNone/>
              <a:defRPr/>
            </a:pPr>
            <a:r>
              <a:rPr lang="pt-BR" sz="2400" b="1" dirty="0" smtClean="0">
                <a:solidFill>
                  <a:schemeClr val="tx1"/>
                </a:solidFill>
                <a:latin typeface="Arial" pitchFamily="34" charset="0"/>
                <a:cs typeface="Arial" pitchFamily="34" charset="0"/>
              </a:rPr>
              <a:t>Cérebro</a:t>
            </a:r>
          </a:p>
          <a:p>
            <a:pPr marL="0" indent="0" eaLnBrk="1" fontAlgn="auto" hangingPunct="1">
              <a:spcAft>
                <a:spcPts val="0"/>
              </a:spcAft>
              <a:buNone/>
              <a:defRPr/>
            </a:pPr>
            <a:r>
              <a:rPr lang="pt-BR" sz="2400" b="1" dirty="0" smtClean="0">
                <a:solidFill>
                  <a:schemeClr val="tx1"/>
                </a:solidFill>
                <a:latin typeface="Arial" pitchFamily="34" charset="0"/>
                <a:cs typeface="Arial" pitchFamily="34" charset="0"/>
              </a:rPr>
              <a:t>Maior parte do encéfalo</a:t>
            </a:r>
            <a:r>
              <a:rPr lang="pt-BR" sz="2400" dirty="0" smtClean="0">
                <a:solidFill>
                  <a:schemeClr val="tx1"/>
                </a:solidFill>
                <a:latin typeface="Arial" pitchFamily="34" charset="0"/>
                <a:cs typeface="Arial" pitchFamily="34" charset="0"/>
              </a:rPr>
              <a:t>.</a:t>
            </a:r>
          </a:p>
          <a:p>
            <a:pPr marL="0" indent="0" eaLnBrk="1" fontAlgn="auto" hangingPunct="1">
              <a:spcAft>
                <a:spcPts val="0"/>
              </a:spcAft>
              <a:buNone/>
              <a:defRPr/>
            </a:pPr>
            <a:r>
              <a:rPr lang="pt-BR" sz="2400" dirty="0" smtClean="0">
                <a:solidFill>
                  <a:schemeClr val="tx1"/>
                </a:solidFill>
                <a:latin typeface="Arial" pitchFamily="34" charset="0"/>
                <a:cs typeface="Arial" pitchFamily="34" charset="0"/>
              </a:rPr>
              <a:t>Divide-se em: hemisfério direito e esquerdo.</a:t>
            </a:r>
          </a:p>
          <a:p>
            <a:pPr marL="0" indent="0" algn="just" eaLnBrk="1" fontAlgn="auto" hangingPunct="1">
              <a:spcAft>
                <a:spcPts val="0"/>
              </a:spcAft>
              <a:buNone/>
              <a:defRPr/>
            </a:pPr>
            <a:endParaRPr lang="pt-BR" sz="2400" dirty="0" smtClean="0">
              <a:solidFill>
                <a:schemeClr val="tx1"/>
              </a:solidFill>
              <a:latin typeface="Arial" pitchFamily="34" charset="0"/>
              <a:cs typeface="Arial" pitchFamily="34" charset="0"/>
            </a:endParaRPr>
          </a:p>
          <a:p>
            <a:pPr marL="0" indent="0" algn="just" eaLnBrk="1" fontAlgn="auto" hangingPunct="1">
              <a:spcAft>
                <a:spcPts val="0"/>
              </a:spcAft>
              <a:buNone/>
              <a:defRPr/>
            </a:pPr>
            <a:r>
              <a:rPr lang="pt-BR" sz="2400" dirty="0" smtClean="0">
                <a:solidFill>
                  <a:schemeClr val="tx1"/>
                </a:solidFill>
                <a:latin typeface="Arial" pitchFamily="34" charset="0"/>
                <a:cs typeface="Arial" pitchFamily="34" charset="0"/>
              </a:rPr>
              <a:t>Áreas responsáveis pelos sentidos e pelas funções: linguagem (escrita e falada), raciocínio, aprendizagem, memória, consciência e controle voluntário dos músculos.</a:t>
            </a:r>
          </a:p>
          <a:p>
            <a:pPr marL="0" indent="0" algn="just" eaLnBrk="1" fontAlgn="auto" hangingPunct="1">
              <a:spcAft>
                <a:spcPts val="0"/>
              </a:spcAft>
              <a:buNone/>
              <a:defRPr/>
            </a:pPr>
            <a:endParaRPr lang="pt-BR" sz="2400" dirty="0" smtClean="0">
              <a:solidFill>
                <a:schemeClr val="tx1"/>
              </a:solidFill>
              <a:latin typeface="Arial" pitchFamily="34" charset="0"/>
              <a:cs typeface="Arial" pitchFamily="34" charset="0"/>
            </a:endParaRPr>
          </a:p>
          <a:p>
            <a:pPr marL="0" indent="0" algn="just" eaLnBrk="1" fontAlgn="auto" hangingPunct="1">
              <a:spcAft>
                <a:spcPts val="0"/>
              </a:spcAft>
              <a:buNone/>
              <a:defRPr/>
            </a:pPr>
            <a:r>
              <a:rPr lang="pt-BR" sz="2400" dirty="0" smtClean="0">
                <a:solidFill>
                  <a:schemeClr val="tx1"/>
                </a:solidFill>
                <a:latin typeface="Arial" pitchFamily="34" charset="0"/>
                <a:cs typeface="Arial" pitchFamily="34" charset="0"/>
              </a:rPr>
              <a:t>Sua camada externa (córtex) encontramos corpo celular de muitos neurônios (cor cinzenta)</a:t>
            </a:r>
          </a:p>
          <a:p>
            <a:pPr marL="0" indent="0" algn="just" eaLnBrk="1" fontAlgn="auto" hangingPunct="1">
              <a:spcAft>
                <a:spcPts val="0"/>
              </a:spcAft>
              <a:buNone/>
              <a:defRPr/>
            </a:pPr>
            <a:endParaRPr lang="pt-BR" sz="2400" dirty="0" smtClean="0">
              <a:solidFill>
                <a:schemeClr val="tx1"/>
              </a:solidFill>
              <a:latin typeface="Arial" pitchFamily="34" charset="0"/>
              <a:cs typeface="Arial" pitchFamily="34" charset="0"/>
            </a:endParaRPr>
          </a:p>
          <a:p>
            <a:pPr marL="0" indent="0" algn="just" eaLnBrk="1" fontAlgn="auto" hangingPunct="1">
              <a:spcAft>
                <a:spcPts val="0"/>
              </a:spcAft>
              <a:buNone/>
              <a:defRPr/>
            </a:pPr>
            <a:r>
              <a:rPr lang="pt-BR" sz="2400" dirty="0" smtClean="0">
                <a:solidFill>
                  <a:schemeClr val="tx1"/>
                </a:solidFill>
                <a:latin typeface="Arial" pitchFamily="34" charset="0"/>
                <a:cs typeface="Arial" pitchFamily="34" charset="0"/>
              </a:rPr>
              <a:t>A camada interna possui muitos axônios cobertos por um tipo de gordura (mielina), confere cor branca.</a:t>
            </a: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
        <p:nvSpPr>
          <p:cNvPr id="8195" name="CaixaDeTexto 3"/>
          <p:cNvSpPr txBox="1">
            <a:spLocks noChangeArrowheads="1"/>
          </p:cNvSpPr>
          <p:nvPr/>
        </p:nvSpPr>
        <p:spPr bwMode="auto">
          <a:xfrm>
            <a:off x="0" y="142875"/>
            <a:ext cx="9144000" cy="584200"/>
          </a:xfrm>
          <a:prstGeom prst="rect">
            <a:avLst/>
          </a:prstGeom>
          <a:noFill/>
          <a:ln w="9525">
            <a:noFill/>
            <a:miter lim="800000"/>
            <a:headEnd/>
            <a:tailEnd/>
          </a:ln>
        </p:spPr>
        <p:txBody>
          <a:bodyPr wrap="square">
            <a:spAutoFit/>
          </a:bodyPr>
          <a:lstStyle/>
          <a:p>
            <a:r>
              <a:rPr lang="pt-BR" sz="3200" b="1" dirty="0">
                <a:latin typeface="Andalus" pitchFamily="18" charset="-78"/>
                <a:cs typeface="Andalus" pitchFamily="18" charset="-78"/>
              </a:rPr>
              <a:t>SISTEMA NERVOSO CENTRAL(ENCÉFALO)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7" y="609600"/>
            <a:ext cx="6561776" cy="1320800"/>
          </a:xfrm>
        </p:spPr>
        <p:txBody>
          <a:bodyPr/>
          <a:lstStyle/>
          <a:p>
            <a:r>
              <a:rPr lang="pt-BR" dirty="0" smtClean="0">
                <a:solidFill>
                  <a:schemeClr val="tx1"/>
                </a:solidFill>
              </a:rPr>
              <a:t>Diencéfalo</a:t>
            </a:r>
            <a:endParaRPr lang="pt-BR" dirty="0">
              <a:solidFill>
                <a:schemeClr val="tx1"/>
              </a:solidFill>
            </a:endParaRPr>
          </a:p>
        </p:txBody>
      </p:sp>
      <p:sp>
        <p:nvSpPr>
          <p:cNvPr id="3" name="Espaço Reservado para Conteúdo 2"/>
          <p:cNvSpPr>
            <a:spLocks noGrp="1"/>
          </p:cNvSpPr>
          <p:nvPr>
            <p:ph idx="1"/>
          </p:nvPr>
        </p:nvSpPr>
        <p:spPr>
          <a:xfrm>
            <a:off x="107504" y="1412776"/>
            <a:ext cx="9036495" cy="4628587"/>
          </a:xfrm>
        </p:spPr>
        <p:txBody>
          <a:bodyPr>
            <a:normAutofit/>
          </a:bodyPr>
          <a:lstStyle/>
          <a:p>
            <a:pPr lvl="0" algn="just">
              <a:buClr>
                <a:srgbClr val="90C226"/>
              </a:buClr>
              <a:buNone/>
              <a:defRPr/>
            </a:pPr>
            <a:r>
              <a:rPr lang="pt-BR" sz="1700" b="1" dirty="0">
                <a:solidFill>
                  <a:prstClr val="black"/>
                </a:solidFill>
                <a:latin typeface="Arial" pitchFamily="34" charset="0"/>
                <a:cs typeface="Arial" pitchFamily="34" charset="0"/>
              </a:rPr>
              <a:t>Tálamo</a:t>
            </a:r>
          </a:p>
          <a:p>
            <a:pPr marL="0" lvl="0" indent="0" algn="just">
              <a:buClr>
                <a:srgbClr val="90C226"/>
              </a:buClr>
              <a:buNone/>
              <a:defRPr/>
            </a:pPr>
            <a:r>
              <a:rPr lang="pt-BR" sz="2800" dirty="0">
                <a:solidFill>
                  <a:prstClr val="black"/>
                </a:solidFill>
                <a:latin typeface="Arial" pitchFamily="34" charset="0"/>
                <a:cs typeface="Arial" pitchFamily="34" charset="0"/>
              </a:rPr>
              <a:t>Recebe mensagens dos órgãos dos sentidos e os transmite para as regiões apropriadas do cérebro</a:t>
            </a:r>
            <a:r>
              <a:rPr lang="pt-BR" sz="2800" dirty="0" smtClean="0">
                <a:solidFill>
                  <a:prstClr val="black"/>
                </a:solidFill>
                <a:latin typeface="Arial" pitchFamily="34" charset="0"/>
                <a:cs typeface="Arial" pitchFamily="34" charset="0"/>
              </a:rPr>
              <a:t>.</a:t>
            </a:r>
          </a:p>
          <a:p>
            <a:pPr marL="0" lvl="0" indent="0" algn="just">
              <a:buClr>
                <a:srgbClr val="90C226"/>
              </a:buClr>
              <a:buNone/>
              <a:defRPr/>
            </a:pPr>
            <a:endParaRPr lang="pt-BR" sz="2800" dirty="0">
              <a:solidFill>
                <a:prstClr val="black"/>
              </a:solidFill>
              <a:latin typeface="Arial" pitchFamily="34" charset="0"/>
              <a:cs typeface="Arial" pitchFamily="34" charset="0"/>
            </a:endParaRPr>
          </a:p>
          <a:p>
            <a:pPr lvl="0" algn="just">
              <a:buClr>
                <a:srgbClr val="90C226"/>
              </a:buClr>
              <a:buNone/>
              <a:defRPr/>
            </a:pPr>
            <a:r>
              <a:rPr lang="pt-BR" sz="1700" b="1" dirty="0">
                <a:solidFill>
                  <a:prstClr val="black"/>
                </a:solidFill>
                <a:latin typeface="Arial" pitchFamily="34" charset="0"/>
                <a:cs typeface="Arial" pitchFamily="34" charset="0"/>
              </a:rPr>
              <a:t>Hipotálamo</a:t>
            </a:r>
          </a:p>
          <a:p>
            <a:pPr marL="0" lvl="0" indent="0" algn="just">
              <a:buClr>
                <a:srgbClr val="90C226"/>
              </a:buClr>
              <a:buNone/>
              <a:defRPr/>
            </a:pPr>
            <a:r>
              <a:rPr lang="pt-BR" sz="2800" dirty="0">
                <a:solidFill>
                  <a:prstClr val="black"/>
                </a:solidFill>
                <a:latin typeface="Arial" pitchFamily="34" charset="0"/>
                <a:cs typeface="Arial" pitchFamily="34" charset="0"/>
              </a:rPr>
              <a:t>Controla temperatura, batimento cardíaco, pressão do sangue, ritmo respiratório, digestão, sede, fome, impulsos sexuais, interfere em algumas emoções, produz hormônios da hipófise e controla funções dessa glândula.</a:t>
            </a:r>
            <a:endParaRPr lang="pt-BR" dirty="0"/>
          </a:p>
        </p:txBody>
      </p:sp>
      <p:sp>
        <p:nvSpPr>
          <p:cNvPr id="4" name="Espaço Reservado para Rodapé 3"/>
          <p:cNvSpPr>
            <a:spLocks noGrp="1"/>
          </p:cNvSpPr>
          <p:nvPr>
            <p:ph type="ftr" sz="quarter" idx="11"/>
          </p:nvPr>
        </p:nvSpPr>
        <p:spPr/>
        <p:txBody>
          <a:bodyPr/>
          <a:lstStyle/>
          <a:p>
            <a:pPr>
              <a:defRPr/>
            </a:pPr>
            <a:r>
              <a:rPr lang="pt-BR" smtClean="0">
                <a:solidFill>
                  <a:prstClr val="black">
                    <a:tint val="75000"/>
                  </a:prstClr>
                </a:solidFill>
              </a:rPr>
              <a:t>Enfermagem- Clínica Médica</a:t>
            </a:r>
            <a:endParaRPr lang="pt-BR">
              <a:solidFill>
                <a:prstClr val="black">
                  <a:tint val="75000"/>
                </a:prstClr>
              </a:solidFill>
            </a:endParaRPr>
          </a:p>
        </p:txBody>
      </p:sp>
    </p:spTree>
    <p:extLst>
      <p:ext uri="{BB962C8B-B14F-4D97-AF65-F5344CB8AC3E}">
        <p14:creationId xmlns:p14="http://schemas.microsoft.com/office/powerpoint/2010/main" val="3043724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Conteúdo 2"/>
          <p:cNvSpPr>
            <a:spLocks noGrp="1"/>
          </p:cNvSpPr>
          <p:nvPr>
            <p:ph idx="1"/>
          </p:nvPr>
        </p:nvSpPr>
        <p:spPr>
          <a:xfrm>
            <a:off x="191069" y="313899"/>
            <a:ext cx="8495731" cy="6186914"/>
          </a:xfrm>
          <a:ln>
            <a:noFill/>
          </a:ln>
        </p:spPr>
        <p:txBody>
          <a:bodyPr>
            <a:normAutofit/>
          </a:bodyPr>
          <a:lstStyle/>
          <a:p>
            <a:pPr eaLnBrk="1" hangingPunct="1">
              <a:buFont typeface="Arial" charset="0"/>
              <a:buNone/>
            </a:pPr>
            <a:r>
              <a:rPr lang="pt-BR" sz="2800" b="1" dirty="0" smtClean="0">
                <a:solidFill>
                  <a:schemeClr val="tx1"/>
                </a:solidFill>
                <a:latin typeface="Arial" pitchFamily="34" charset="0"/>
                <a:cs typeface="Arial" pitchFamily="34" charset="0"/>
              </a:rPr>
              <a:t>Cerebelo</a:t>
            </a:r>
          </a:p>
          <a:p>
            <a:pPr eaLnBrk="1" hangingPunct="1">
              <a:buFont typeface="Arial" charset="0"/>
              <a:buNone/>
            </a:pPr>
            <a:endParaRPr lang="pt-BR" sz="2800" dirty="0" smtClean="0">
              <a:solidFill>
                <a:schemeClr val="tx1"/>
              </a:solidFill>
              <a:latin typeface="Arial" pitchFamily="34" charset="0"/>
              <a:cs typeface="Arial" pitchFamily="34" charset="0"/>
            </a:endParaRPr>
          </a:p>
          <a:p>
            <a:pPr marL="0" indent="0" algn="just" eaLnBrk="1" hangingPunct="1">
              <a:buNone/>
            </a:pPr>
            <a:r>
              <a:rPr lang="pt-BR" sz="2800" dirty="0" smtClean="0">
                <a:solidFill>
                  <a:schemeClr val="tx1"/>
                </a:solidFill>
                <a:latin typeface="Arial" pitchFamily="34" charset="0"/>
                <a:cs typeface="Arial" pitchFamily="34" charset="0"/>
              </a:rPr>
              <a:t>Controla postura e equilíbrio; </a:t>
            </a:r>
          </a:p>
          <a:p>
            <a:pPr marL="0" indent="0" algn="just" eaLnBrk="1" hangingPunct="1">
              <a:buNone/>
            </a:pPr>
            <a:r>
              <a:rPr lang="pt-BR" sz="2800" dirty="0" smtClean="0">
                <a:solidFill>
                  <a:schemeClr val="tx1"/>
                </a:solidFill>
                <a:latin typeface="Arial" pitchFamily="34" charset="0"/>
                <a:cs typeface="Arial" pitchFamily="34" charset="0"/>
              </a:rPr>
              <a:t>Coordena movimentos; </a:t>
            </a:r>
          </a:p>
          <a:p>
            <a:pPr marL="0" indent="0" algn="just" eaLnBrk="1" hangingPunct="1">
              <a:buNone/>
            </a:pPr>
            <a:r>
              <a:rPr lang="pt-BR" sz="2800" dirty="0" smtClean="0">
                <a:solidFill>
                  <a:schemeClr val="tx1"/>
                </a:solidFill>
                <a:latin typeface="Arial" pitchFamily="34" charset="0"/>
                <a:cs typeface="Arial" pitchFamily="34" charset="0"/>
              </a:rPr>
              <a:t>Funciona como um piloto automático que nos permite executar movimentos automáticos como caminhar.</a:t>
            </a:r>
          </a:p>
        </p:txBody>
      </p:sp>
      <p:sp>
        <p:nvSpPr>
          <p:cNvPr id="5" name="Espaço Reservado para Rodapé 4"/>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rPr>
              <a:t>Mesencéfalo</a:t>
            </a:r>
            <a:endParaRPr lang="pt-BR" dirty="0">
              <a:solidFill>
                <a:schemeClr val="tx1"/>
              </a:solidFill>
            </a:endParaRPr>
          </a:p>
        </p:txBody>
      </p:sp>
      <p:sp>
        <p:nvSpPr>
          <p:cNvPr id="3" name="Espaço Reservado para Conteúdo 2"/>
          <p:cNvSpPr>
            <a:spLocks noGrp="1"/>
          </p:cNvSpPr>
          <p:nvPr>
            <p:ph idx="1"/>
          </p:nvPr>
        </p:nvSpPr>
        <p:spPr>
          <a:xfrm>
            <a:off x="136478" y="2115404"/>
            <a:ext cx="8756001" cy="3925960"/>
          </a:xfrm>
        </p:spPr>
        <p:txBody>
          <a:bodyPr>
            <a:normAutofit/>
          </a:bodyPr>
          <a:lstStyle/>
          <a:p>
            <a:pPr marL="0" indent="0">
              <a:buNone/>
            </a:pPr>
            <a:r>
              <a:rPr lang="pt-BR" sz="2400" b="1" dirty="0">
                <a:solidFill>
                  <a:schemeClr val="tx1"/>
                </a:solidFill>
              </a:rPr>
              <a:t> </a:t>
            </a:r>
          </a:p>
          <a:p>
            <a:pPr marL="0" indent="0">
              <a:buNone/>
            </a:pPr>
            <a:r>
              <a:rPr lang="pt-BR" sz="2400" dirty="0">
                <a:solidFill>
                  <a:schemeClr val="tx1"/>
                </a:solidFill>
              </a:rPr>
              <a:t>É a menor parte do tronco encefálico. </a:t>
            </a:r>
            <a:endParaRPr lang="pt-BR" sz="2400" dirty="0" smtClean="0">
              <a:solidFill>
                <a:schemeClr val="tx1"/>
              </a:solidFill>
            </a:endParaRPr>
          </a:p>
          <a:p>
            <a:pPr marL="0" indent="0">
              <a:buNone/>
            </a:pPr>
            <a:r>
              <a:rPr lang="pt-BR" sz="2400" dirty="0" smtClean="0">
                <a:solidFill>
                  <a:schemeClr val="tx1"/>
                </a:solidFill>
              </a:rPr>
              <a:t>O </a:t>
            </a:r>
            <a:r>
              <a:rPr lang="pt-BR" sz="2400" dirty="0">
                <a:solidFill>
                  <a:schemeClr val="tx1"/>
                </a:solidFill>
              </a:rPr>
              <a:t>mesencéfalo é responsável por algumas funções como a visão, audição, movimento dos olhos e movimento do corpo.</a:t>
            </a:r>
          </a:p>
          <a:p>
            <a:endParaRPr lang="pt-BR" sz="2400" dirty="0">
              <a:solidFill>
                <a:schemeClr val="tx1"/>
              </a:solidFill>
            </a:endParaRPr>
          </a:p>
        </p:txBody>
      </p:sp>
      <p:sp>
        <p:nvSpPr>
          <p:cNvPr id="4" name="Espaço Reservado para Rodapé 3"/>
          <p:cNvSpPr>
            <a:spLocks noGrp="1"/>
          </p:cNvSpPr>
          <p:nvPr>
            <p:ph type="ftr" sz="quarter" idx="11"/>
          </p:nvPr>
        </p:nvSpPr>
        <p:spPr/>
        <p:txBody>
          <a:bodyPr/>
          <a:lstStyle/>
          <a:p>
            <a:pPr>
              <a:defRPr/>
            </a:pPr>
            <a:r>
              <a:rPr lang="pt-BR" smtClean="0">
                <a:solidFill>
                  <a:prstClr val="black">
                    <a:tint val="75000"/>
                  </a:prstClr>
                </a:solidFill>
              </a:rPr>
              <a:t>Enfermagem- Clínica Médica</a:t>
            </a:r>
            <a:endParaRPr lang="pt-BR">
              <a:solidFill>
                <a:prstClr val="black">
                  <a:tint val="75000"/>
                </a:prstClr>
              </a:solidFill>
            </a:endParaRPr>
          </a:p>
        </p:txBody>
      </p:sp>
    </p:spTree>
    <p:extLst>
      <p:ext uri="{BB962C8B-B14F-4D97-AF65-F5344CB8AC3E}">
        <p14:creationId xmlns:p14="http://schemas.microsoft.com/office/powerpoint/2010/main" val="905960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5660" y="272955"/>
            <a:ext cx="8441140" cy="6299295"/>
          </a:xfrm>
          <a:ln>
            <a:noFill/>
          </a:ln>
        </p:spPr>
        <p:txBody>
          <a:bodyPr rtlCol="0">
            <a:normAutofit/>
          </a:bodyPr>
          <a:lstStyle/>
          <a:p>
            <a:pPr eaLnBrk="1" fontAlgn="auto" hangingPunct="1">
              <a:spcAft>
                <a:spcPts val="0"/>
              </a:spcAft>
              <a:buFont typeface="Arial" pitchFamily="34" charset="0"/>
              <a:buNone/>
              <a:defRPr/>
            </a:pPr>
            <a:r>
              <a:rPr lang="pt-BR" sz="2800" b="1" dirty="0" smtClean="0">
                <a:solidFill>
                  <a:schemeClr val="tx1"/>
                </a:solidFill>
                <a:latin typeface="Arial" pitchFamily="34" charset="0"/>
                <a:cs typeface="Arial" pitchFamily="34" charset="0"/>
              </a:rPr>
              <a:t>Bulbo</a:t>
            </a:r>
          </a:p>
          <a:p>
            <a:pPr marL="0" indent="0" algn="just" eaLnBrk="1" fontAlgn="auto" hangingPunct="1">
              <a:spcAft>
                <a:spcPts val="0"/>
              </a:spcAft>
              <a:buNone/>
              <a:defRPr/>
            </a:pPr>
            <a:r>
              <a:rPr lang="pt-BR" sz="2800" dirty="0" smtClean="0">
                <a:solidFill>
                  <a:schemeClr val="tx1"/>
                </a:solidFill>
                <a:latin typeface="Arial" pitchFamily="34" charset="0"/>
                <a:cs typeface="Arial" pitchFamily="34" charset="0"/>
              </a:rPr>
              <a:t>Controla parte automática da respiração, o batimento cardíaco, pressão do sangue, reflexo da tosse e espirro, salivação, ato de engolir e outras funções do sistema digestório.</a:t>
            </a:r>
          </a:p>
          <a:p>
            <a:pPr algn="just" eaLnBrk="1" fontAlgn="auto" hangingPunct="1">
              <a:spcAft>
                <a:spcPts val="0"/>
              </a:spcAft>
              <a:buFont typeface="Arial" pitchFamily="34" charset="0"/>
              <a:buNone/>
              <a:defRPr/>
            </a:pPr>
            <a:r>
              <a:rPr lang="pt-BR" sz="2800" dirty="0" smtClean="0">
                <a:solidFill>
                  <a:schemeClr val="tx1"/>
                </a:solidFill>
                <a:latin typeface="Arial" pitchFamily="34" charset="0"/>
                <a:cs typeface="Arial" pitchFamily="34" charset="0"/>
              </a:rPr>
              <a:t> </a:t>
            </a: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
        <p:nvSpPr>
          <p:cNvPr id="7" name="Retângulo 6"/>
          <p:cNvSpPr/>
          <p:nvPr/>
        </p:nvSpPr>
        <p:spPr>
          <a:xfrm>
            <a:off x="269580" y="3573016"/>
            <a:ext cx="8441140" cy="2677656"/>
          </a:xfrm>
          <a:prstGeom prst="rect">
            <a:avLst/>
          </a:prstGeom>
        </p:spPr>
        <p:txBody>
          <a:bodyPr wrap="square">
            <a:spAutoFit/>
          </a:bodyPr>
          <a:lstStyle/>
          <a:p>
            <a:r>
              <a:rPr lang="pt-BR" sz="2800" b="1" dirty="0"/>
              <a:t>Ponte</a:t>
            </a:r>
          </a:p>
          <a:p>
            <a:r>
              <a:rPr lang="pt-BR" sz="2800" dirty="0"/>
              <a:t>Funciona como uma pequena estação que </a:t>
            </a:r>
            <a:r>
              <a:rPr lang="pt-BR" sz="2800" dirty="0" smtClean="0"/>
              <a:t>transmite </a:t>
            </a:r>
            <a:r>
              <a:rPr lang="pt-BR" sz="2800" dirty="0"/>
              <a:t>mensagens do cérebro para o cerebelo e do cérebro para o bulbo. </a:t>
            </a:r>
          </a:p>
          <a:p>
            <a:r>
              <a:rPr lang="pt-BR" sz="2800" b="1" dirty="0"/>
              <a:t>Junto com o bulbo participa do controle da respiração.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1026" name="Picture 2" descr="Resultado de imagem para artérias que irrigam o encéfalo"/>
          <p:cNvPicPr>
            <a:picLocks noChangeAspect="1" noChangeArrowheads="1"/>
          </p:cNvPicPr>
          <p:nvPr/>
        </p:nvPicPr>
        <p:blipFill>
          <a:blip r:embed="rId2"/>
          <a:srcRect/>
          <a:stretch>
            <a:fillRect/>
          </a:stretch>
        </p:blipFill>
        <p:spPr bwMode="auto">
          <a:xfrm>
            <a:off x="170704" y="334586"/>
            <a:ext cx="6786610" cy="65234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Conteúdo 2"/>
          <p:cNvSpPr>
            <a:spLocks noGrp="1"/>
          </p:cNvSpPr>
          <p:nvPr>
            <p:ph idx="1"/>
          </p:nvPr>
        </p:nvSpPr>
        <p:spPr>
          <a:xfrm>
            <a:off x="272955" y="1310185"/>
            <a:ext cx="8585295" cy="4566740"/>
          </a:xfrm>
          <a:ln>
            <a:noFill/>
          </a:ln>
        </p:spPr>
        <p:txBody>
          <a:bodyPr>
            <a:normAutofit/>
          </a:bodyPr>
          <a:lstStyle/>
          <a:p>
            <a:pPr marL="0" indent="0" algn="just" eaLnBrk="1" hangingPunct="1">
              <a:buNone/>
              <a:defRPr/>
            </a:pPr>
            <a:r>
              <a:rPr lang="pt-BR" sz="2400" dirty="0" smtClean="0">
                <a:solidFill>
                  <a:schemeClr val="tx1"/>
                </a:solidFill>
                <a:latin typeface="Arial" pitchFamily="34" charset="0"/>
                <a:cs typeface="Arial" pitchFamily="34" charset="0"/>
              </a:rPr>
              <a:t>Protegida pelo canal formado pela sobreposição das vértebras.</a:t>
            </a:r>
          </a:p>
          <a:p>
            <a:pPr algn="just" eaLnBrk="1" hangingPunct="1">
              <a:buNone/>
              <a:defRPr/>
            </a:pPr>
            <a:endParaRPr lang="pt-BR" sz="2400" dirty="0" smtClean="0">
              <a:solidFill>
                <a:schemeClr val="tx1"/>
              </a:solidFill>
              <a:latin typeface="Arial" pitchFamily="34" charset="0"/>
              <a:cs typeface="Arial" pitchFamily="34" charset="0"/>
            </a:endParaRPr>
          </a:p>
          <a:p>
            <a:pPr marL="0" indent="0" algn="just" eaLnBrk="1" hangingPunct="1">
              <a:buNone/>
              <a:defRPr/>
            </a:pPr>
            <a:r>
              <a:rPr lang="pt-BR" sz="2400" dirty="0" smtClean="0">
                <a:solidFill>
                  <a:schemeClr val="tx1"/>
                </a:solidFill>
                <a:latin typeface="Arial" pitchFamily="34" charset="0"/>
                <a:cs typeface="Arial" pitchFamily="34" charset="0"/>
              </a:rPr>
              <a:t>Rede de </a:t>
            </a:r>
            <a:r>
              <a:rPr lang="pt-BR" sz="2400" b="1" dirty="0" smtClean="0">
                <a:solidFill>
                  <a:schemeClr val="tx1"/>
                </a:solidFill>
                <a:latin typeface="Arial" pitchFamily="34" charset="0"/>
                <a:cs typeface="Arial" pitchFamily="34" charset="0"/>
              </a:rPr>
              <a:t>recebimento</a:t>
            </a:r>
            <a:r>
              <a:rPr lang="pt-BR" sz="2400" dirty="0" smtClean="0">
                <a:solidFill>
                  <a:schemeClr val="tx1"/>
                </a:solidFill>
                <a:latin typeface="Arial" pitchFamily="34" charset="0"/>
                <a:cs typeface="Arial" pitchFamily="34" charset="0"/>
              </a:rPr>
              <a:t> e de </a:t>
            </a:r>
            <a:r>
              <a:rPr lang="pt-BR" sz="2400" b="1" dirty="0" smtClean="0">
                <a:solidFill>
                  <a:schemeClr val="tx1"/>
                </a:solidFill>
                <a:latin typeface="Arial" pitchFamily="34" charset="0"/>
                <a:cs typeface="Arial" pitchFamily="34" charset="0"/>
              </a:rPr>
              <a:t>transmissão</a:t>
            </a:r>
            <a:r>
              <a:rPr lang="pt-BR" sz="2400" dirty="0" smtClean="0">
                <a:solidFill>
                  <a:schemeClr val="tx1"/>
                </a:solidFill>
                <a:latin typeface="Arial" pitchFamily="34" charset="0"/>
                <a:cs typeface="Arial" pitchFamily="34" charset="0"/>
              </a:rPr>
              <a:t> de informações.</a:t>
            </a:r>
          </a:p>
          <a:p>
            <a:pPr marL="0" indent="0" algn="just" eaLnBrk="1" hangingPunct="1">
              <a:buNone/>
              <a:defRPr/>
            </a:pPr>
            <a:endParaRPr lang="pt-BR" sz="2400" dirty="0" smtClean="0">
              <a:solidFill>
                <a:schemeClr val="tx1"/>
              </a:solidFill>
              <a:latin typeface="Arial" pitchFamily="34" charset="0"/>
              <a:cs typeface="Arial" pitchFamily="34" charset="0"/>
            </a:endParaRPr>
          </a:p>
          <a:p>
            <a:pPr marL="0" indent="0" algn="just" eaLnBrk="1" hangingPunct="1">
              <a:buNone/>
              <a:defRPr/>
            </a:pPr>
            <a:r>
              <a:rPr lang="pt-BR" sz="2400" dirty="0" smtClean="0">
                <a:solidFill>
                  <a:schemeClr val="tx1"/>
                </a:solidFill>
                <a:latin typeface="Arial" pitchFamily="34" charset="0"/>
                <a:cs typeface="Arial" pitchFamily="34" charset="0"/>
              </a:rPr>
              <a:t>Organizada em segmentos (cervical, torácica, lombar, sacral, coccígea). </a:t>
            </a:r>
          </a:p>
          <a:p>
            <a:pPr algn="just" eaLnBrk="1" hangingPunct="1">
              <a:buNone/>
              <a:defRPr/>
            </a:pPr>
            <a:endParaRPr lang="pt-BR" sz="2400" dirty="0" smtClean="0">
              <a:solidFill>
                <a:schemeClr val="tx1"/>
              </a:solidFill>
              <a:latin typeface="Arial" pitchFamily="34" charset="0"/>
              <a:cs typeface="Arial" pitchFamily="34" charset="0"/>
            </a:endParaRPr>
          </a:p>
          <a:p>
            <a:pPr marL="0" indent="0" algn="just" eaLnBrk="1" hangingPunct="1">
              <a:buNone/>
              <a:defRPr/>
            </a:pPr>
            <a:r>
              <a:rPr lang="pt-BR" sz="2400" dirty="0" smtClean="0">
                <a:solidFill>
                  <a:schemeClr val="tx1"/>
                </a:solidFill>
                <a:latin typeface="Arial" pitchFamily="34" charset="0"/>
                <a:cs typeface="Arial" pitchFamily="34" charset="0"/>
              </a:rPr>
              <a:t>Está subordinada ao cérebro, porém pode agir independente dele (respostas reflexas).</a:t>
            </a:r>
          </a:p>
          <a:p>
            <a:pPr marL="0" indent="0" algn="just" eaLnBrk="1" hangingPunct="1">
              <a:buFont typeface="Arial" charset="0"/>
              <a:buNone/>
              <a:defRPr/>
            </a:pPr>
            <a:endParaRPr lang="pt-BR" sz="2400" dirty="0" smtClean="0">
              <a:solidFill>
                <a:schemeClr val="tx1"/>
              </a:solidFill>
              <a:latin typeface="Arial" pitchFamily="34" charset="0"/>
              <a:cs typeface="Arial" pitchFamily="34" charset="0"/>
            </a:endParaRPr>
          </a:p>
        </p:txBody>
      </p:sp>
      <p:sp>
        <p:nvSpPr>
          <p:cNvPr id="6" name="Espaço Reservado para Rodapé 5"/>
          <p:cNvSpPr>
            <a:spLocks noGrp="1"/>
          </p:cNvSpPr>
          <p:nvPr>
            <p:ph type="ftr" sz="quarter" idx="11"/>
          </p:nvPr>
        </p:nvSpPr>
        <p:spPr>
          <a:xfrm rot="5400000">
            <a:off x="6723189" y="3470243"/>
            <a:ext cx="3734394" cy="365760"/>
          </a:xfrm>
        </p:spPr>
        <p:txBody>
          <a:bodyPr/>
          <a:lstStyle/>
          <a:p>
            <a:pPr>
              <a:defRPr/>
            </a:pPr>
            <a:r>
              <a:rPr lang="pt-BR" smtClean="0"/>
              <a:t>Enfermagem- Clínica Médica</a:t>
            </a:r>
            <a:endParaRPr lang="pt-BR" dirty="0"/>
          </a:p>
        </p:txBody>
      </p:sp>
      <p:sp>
        <p:nvSpPr>
          <p:cNvPr id="12291" name="Retângulo 3"/>
          <p:cNvSpPr>
            <a:spLocks noChangeArrowheads="1"/>
          </p:cNvSpPr>
          <p:nvPr/>
        </p:nvSpPr>
        <p:spPr bwMode="auto">
          <a:xfrm>
            <a:off x="142875" y="214313"/>
            <a:ext cx="8786813" cy="1508105"/>
          </a:xfrm>
          <a:prstGeom prst="rect">
            <a:avLst/>
          </a:prstGeom>
          <a:noFill/>
          <a:ln w="9525">
            <a:noFill/>
            <a:miter lim="800000"/>
            <a:headEnd/>
            <a:tailEnd/>
          </a:ln>
        </p:spPr>
        <p:txBody>
          <a:bodyPr>
            <a:spAutoFit/>
          </a:bodyPr>
          <a:lstStyle/>
          <a:p>
            <a:pPr algn="ctr"/>
            <a:r>
              <a:rPr lang="pt-BR" sz="3000" b="1" dirty="0">
                <a:latin typeface="Andalus" pitchFamily="18" charset="-78"/>
                <a:cs typeface="Andalus" pitchFamily="18" charset="-78"/>
              </a:rPr>
              <a:t>SISTEMA NERVOSO </a:t>
            </a:r>
            <a:r>
              <a:rPr lang="pt-BR" sz="3000" b="1" dirty="0" smtClean="0">
                <a:latin typeface="Andalus" pitchFamily="18" charset="-78"/>
                <a:cs typeface="Andalus" pitchFamily="18" charset="-78"/>
              </a:rPr>
              <a:t>CENTRAL (</a:t>
            </a:r>
            <a:r>
              <a:rPr lang="pt-BR" sz="3000" b="1" dirty="0">
                <a:latin typeface="Andalus" pitchFamily="18" charset="-78"/>
                <a:cs typeface="Andalus" pitchFamily="18" charset="-78"/>
              </a:rPr>
              <a:t>MEDULA </a:t>
            </a:r>
            <a:r>
              <a:rPr lang="pt-BR" sz="3000" b="1" dirty="0" smtClean="0">
                <a:latin typeface="Andalus" pitchFamily="18" charset="-78"/>
                <a:cs typeface="Andalus" pitchFamily="18" charset="-78"/>
              </a:rPr>
              <a:t>ESPINHAL)</a:t>
            </a:r>
            <a:endParaRPr lang="pt-BR" sz="3000" b="1" dirty="0">
              <a:latin typeface="Andalus" pitchFamily="18" charset="-78"/>
              <a:cs typeface="Andalus" pitchFamily="18" charset="-78"/>
            </a:endParaRPr>
          </a:p>
          <a:p>
            <a:endParaRPr lang="pt-BR" sz="32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1975"/>
          </a:xfrm>
          <a:noFill/>
        </p:spPr>
        <p:txBody>
          <a:bodyPr rtlCol="0">
            <a:normAutofit fontScale="90000"/>
          </a:bodyPr>
          <a:lstStyle/>
          <a:p>
            <a:pPr eaLnBrk="1" fontAlgn="auto" hangingPunct="1">
              <a:spcAft>
                <a:spcPts val="0"/>
              </a:spcAft>
              <a:defRPr/>
            </a:pPr>
            <a:r>
              <a:rPr lang="pt-BR" sz="3600" dirty="0" smtClean="0">
                <a:solidFill>
                  <a:schemeClr val="tx1"/>
                </a:solidFill>
                <a:latin typeface="Arial Black" pitchFamily="34" charset="0"/>
              </a:rPr>
              <a:t>SISTEMA NERVOSO</a:t>
            </a:r>
          </a:p>
        </p:txBody>
      </p:sp>
      <p:sp>
        <p:nvSpPr>
          <p:cNvPr id="3" name="Espaço Reservado para Conteúdo 2"/>
          <p:cNvSpPr>
            <a:spLocks noGrp="1"/>
          </p:cNvSpPr>
          <p:nvPr>
            <p:ph idx="1"/>
          </p:nvPr>
        </p:nvSpPr>
        <p:spPr>
          <a:xfrm>
            <a:off x="250825" y="908050"/>
            <a:ext cx="8713788" cy="5689600"/>
          </a:xfrm>
          <a:ln>
            <a:noFill/>
          </a:ln>
        </p:spPr>
        <p:txBody>
          <a:bodyPr rtlCol="0">
            <a:normAutofit lnSpcReduction="10000"/>
          </a:bodyPr>
          <a:lstStyle/>
          <a:p>
            <a:pPr algn="just" eaLnBrk="1" fontAlgn="auto" hangingPunct="1">
              <a:spcAft>
                <a:spcPts val="0"/>
              </a:spcAft>
              <a:buFont typeface="Wingdings" pitchFamily="2" charset="2"/>
              <a:buChar char="v"/>
              <a:defRPr/>
            </a:pPr>
            <a:r>
              <a:rPr lang="pt-BR" sz="2800" dirty="0" smtClean="0">
                <a:solidFill>
                  <a:schemeClr val="tx1"/>
                </a:solidFill>
                <a:latin typeface="Andalus" pitchFamily="18" charset="-78"/>
                <a:cs typeface="Andalus" pitchFamily="18" charset="-78"/>
              </a:rPr>
              <a:t>Responsável pela maioria das funções de controle de um organismo, </a:t>
            </a:r>
            <a:r>
              <a:rPr lang="pt-BR" sz="2800" b="1" dirty="0" smtClean="0">
                <a:solidFill>
                  <a:schemeClr val="tx1"/>
                </a:solidFill>
                <a:latin typeface="Andalus" pitchFamily="18" charset="-78"/>
                <a:cs typeface="Andalus" pitchFamily="18" charset="-78"/>
              </a:rPr>
              <a:t>integrando todos os sistemas</a:t>
            </a:r>
            <a:r>
              <a:rPr lang="pt-BR" sz="2800" dirty="0" smtClean="0">
                <a:solidFill>
                  <a:schemeClr val="tx1"/>
                </a:solidFill>
                <a:latin typeface="Andalus" pitchFamily="18" charset="-78"/>
                <a:cs typeface="Andalus" pitchFamily="18" charset="-78"/>
              </a:rPr>
              <a:t>, </a:t>
            </a:r>
            <a:r>
              <a:rPr lang="pt-BR" sz="2800" b="1" dirty="0" smtClean="0">
                <a:solidFill>
                  <a:schemeClr val="tx1"/>
                </a:solidFill>
                <a:latin typeface="Andalus" pitchFamily="18" charset="-78"/>
                <a:cs typeface="Andalus" pitchFamily="18" charset="-78"/>
              </a:rPr>
              <a:t>coordenando e regulando as atividades corporais. </a:t>
            </a:r>
          </a:p>
          <a:p>
            <a:pPr algn="just" eaLnBrk="1" fontAlgn="auto" hangingPunct="1">
              <a:spcAft>
                <a:spcPts val="0"/>
              </a:spcAft>
              <a:buFont typeface="Wingdings" pitchFamily="2" charset="2"/>
              <a:buChar char="v"/>
              <a:defRPr/>
            </a:pPr>
            <a:r>
              <a:rPr lang="pt-BR" sz="2800" dirty="0" smtClean="0">
                <a:solidFill>
                  <a:schemeClr val="tx1"/>
                </a:solidFill>
                <a:latin typeface="Andalus" pitchFamily="18" charset="-78"/>
                <a:cs typeface="Andalus" pitchFamily="18" charset="-78"/>
              </a:rPr>
              <a:t>Atua juntamente com os Sistema Endócrino.</a:t>
            </a:r>
          </a:p>
          <a:p>
            <a:pPr algn="just" eaLnBrk="1" fontAlgn="auto" hangingPunct="1">
              <a:spcAft>
                <a:spcPts val="0"/>
              </a:spcAft>
              <a:buFont typeface="Wingdings" pitchFamily="2" charset="2"/>
              <a:buChar char="v"/>
              <a:defRPr/>
            </a:pPr>
            <a:r>
              <a:rPr lang="pt-BR" sz="2800" dirty="0" smtClean="0">
                <a:solidFill>
                  <a:schemeClr val="tx1"/>
                </a:solidFill>
                <a:latin typeface="Andalus" pitchFamily="18" charset="-78"/>
                <a:cs typeface="Andalus" pitchFamily="18" charset="-78"/>
              </a:rPr>
              <a:t>Unidade funcional </a:t>
            </a:r>
            <a:r>
              <a:rPr lang="pt-BR" sz="2800" b="1" dirty="0" smtClean="0">
                <a:solidFill>
                  <a:schemeClr val="tx1"/>
                </a:solidFill>
                <a:latin typeface="Andalus" pitchFamily="18" charset="-78"/>
                <a:cs typeface="Andalus" pitchFamily="18" charset="-78"/>
              </a:rPr>
              <a:t>neurônio</a:t>
            </a:r>
            <a:r>
              <a:rPr lang="pt-BR" sz="2800" dirty="0" smtClean="0">
                <a:solidFill>
                  <a:schemeClr val="tx1"/>
                </a:solidFill>
                <a:latin typeface="Andalus" pitchFamily="18" charset="-78"/>
                <a:cs typeface="Andalus" pitchFamily="18" charset="-78"/>
              </a:rPr>
              <a:t>.</a:t>
            </a:r>
          </a:p>
          <a:p>
            <a:pPr algn="just" eaLnBrk="1" fontAlgn="auto" hangingPunct="1">
              <a:spcAft>
                <a:spcPts val="0"/>
              </a:spcAft>
              <a:buFont typeface="Wingdings" pitchFamily="2" charset="2"/>
              <a:buChar char="v"/>
              <a:defRPr/>
            </a:pPr>
            <a:r>
              <a:rPr lang="pt-BR" sz="2800" dirty="0">
                <a:solidFill>
                  <a:schemeClr val="tx1"/>
                </a:solidFill>
                <a:latin typeface="Andalus" pitchFamily="18" charset="-78"/>
                <a:cs typeface="Andalus" pitchFamily="18" charset="-78"/>
              </a:rPr>
              <a:t>É formado por: </a:t>
            </a:r>
            <a:r>
              <a:rPr lang="pt-BR" sz="2800" b="1" dirty="0">
                <a:solidFill>
                  <a:schemeClr val="tx1"/>
                </a:solidFill>
                <a:latin typeface="Andalus" pitchFamily="18" charset="-78"/>
                <a:cs typeface="Andalus" pitchFamily="18" charset="-78"/>
              </a:rPr>
              <a:t>dendrito, corpo </a:t>
            </a:r>
            <a:r>
              <a:rPr lang="pt-BR" sz="2800" b="1" dirty="0" smtClean="0">
                <a:solidFill>
                  <a:schemeClr val="tx1"/>
                </a:solidFill>
                <a:latin typeface="Andalus" pitchFamily="18" charset="-78"/>
                <a:cs typeface="Andalus" pitchFamily="18" charset="-78"/>
              </a:rPr>
              <a:t>celular, axônio e terminações do axônio</a:t>
            </a:r>
            <a:r>
              <a:rPr lang="pt-BR" sz="2800" dirty="0" smtClean="0">
                <a:solidFill>
                  <a:schemeClr val="tx1"/>
                </a:solidFill>
                <a:latin typeface="Andalus" pitchFamily="18" charset="-78"/>
                <a:cs typeface="Andalus" pitchFamily="18" charset="-78"/>
              </a:rPr>
              <a:t>. </a:t>
            </a:r>
          </a:p>
          <a:p>
            <a:pPr algn="just" eaLnBrk="1" fontAlgn="auto" hangingPunct="1">
              <a:spcAft>
                <a:spcPts val="0"/>
              </a:spcAft>
              <a:buFont typeface="Wingdings" pitchFamily="2" charset="2"/>
              <a:buChar char="v"/>
              <a:defRPr/>
            </a:pPr>
            <a:r>
              <a:rPr lang="pt-BR" sz="2800" dirty="0" smtClean="0">
                <a:solidFill>
                  <a:schemeClr val="tx1"/>
                </a:solidFill>
                <a:latin typeface="Andalus" pitchFamily="18" charset="-78"/>
                <a:cs typeface="Andalus" pitchFamily="18" charset="-78"/>
              </a:rPr>
              <a:t>Os neurônios comunicam-se através de </a:t>
            </a:r>
            <a:r>
              <a:rPr lang="pt-BR" sz="2800" b="1" dirty="0" smtClean="0">
                <a:solidFill>
                  <a:schemeClr val="tx1"/>
                </a:solidFill>
                <a:latin typeface="Andalus" pitchFamily="18" charset="-78"/>
                <a:cs typeface="Andalus" pitchFamily="18" charset="-78"/>
              </a:rPr>
              <a:t>sinapses</a:t>
            </a:r>
            <a:r>
              <a:rPr lang="pt-BR" sz="2800" dirty="0" smtClean="0">
                <a:solidFill>
                  <a:schemeClr val="tx1"/>
                </a:solidFill>
                <a:latin typeface="Andalus" pitchFamily="18" charset="-78"/>
                <a:cs typeface="Andalus" pitchFamily="18" charset="-78"/>
              </a:rPr>
              <a:t> (região de contato entre 2 neurônios); por eles propagam-se os impulsos nervosos com a ajuda dos </a:t>
            </a:r>
            <a:r>
              <a:rPr lang="pt-BR" sz="2800" u="sng" dirty="0" smtClean="0">
                <a:solidFill>
                  <a:schemeClr val="tx1"/>
                </a:solidFill>
                <a:latin typeface="Andalus" pitchFamily="18" charset="-78"/>
                <a:cs typeface="Andalus" pitchFamily="18" charset="-78"/>
              </a:rPr>
              <a:t>neurotransmissores</a:t>
            </a:r>
            <a:r>
              <a:rPr lang="pt-BR" sz="2800" dirty="0" smtClean="0">
                <a:solidFill>
                  <a:schemeClr val="tx1"/>
                </a:solidFill>
                <a:latin typeface="Andalus" pitchFamily="18" charset="-78"/>
                <a:cs typeface="Andalus" pitchFamily="18" charset="-78"/>
              </a:rPr>
              <a:t>. </a:t>
            </a:r>
          </a:p>
          <a:p>
            <a:pPr algn="just" eaLnBrk="1" fontAlgn="auto" hangingPunct="1">
              <a:spcAft>
                <a:spcPts val="0"/>
              </a:spcAft>
              <a:buNone/>
              <a:defRPr/>
            </a:pPr>
            <a:r>
              <a:rPr lang="pt-BR" sz="2800" dirty="0" smtClean="0">
                <a:solidFill>
                  <a:schemeClr val="tx1"/>
                </a:solidFill>
                <a:latin typeface="Andalus" pitchFamily="18" charset="-78"/>
                <a:cs typeface="Andalus" pitchFamily="18" charset="-78"/>
              </a:rPr>
              <a:t>A transmissão ocorre apenas no sentido do dendrito ao axônio.</a:t>
            </a: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1498600"/>
          </a:xfrm>
        </p:spPr>
        <p:txBody>
          <a:bodyPr/>
          <a:lstStyle/>
          <a:p>
            <a:pPr marL="457200" indent="-457200" algn="l"/>
            <a:r>
              <a:rPr lang="pt-BR" sz="2800" dirty="0">
                <a:solidFill>
                  <a:schemeClr val="tx1"/>
                </a:solidFill>
                <a:latin typeface="Andalus" pitchFamily="18" charset="-78"/>
                <a:cs typeface="Andalus" pitchFamily="18" charset="-78"/>
              </a:rPr>
              <a:t>S</a:t>
            </a:r>
            <a:r>
              <a:rPr lang="pt-BR" sz="2800" dirty="0" smtClean="0">
                <a:solidFill>
                  <a:schemeClr val="tx1"/>
                </a:solidFill>
                <a:latin typeface="Andalus" pitchFamily="18" charset="-78"/>
                <a:cs typeface="Andalus" pitchFamily="18" charset="-78"/>
              </a:rPr>
              <a:t>istema nervoso central está envolvido por três membranas de tecido conjuntivo-MENINGES</a:t>
            </a: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pic>
        <p:nvPicPr>
          <p:cNvPr id="13315" name="Picture 2" descr="http://s3.amazonaws.com/magoo/ABAAAA2aIAC-2.jpg"/>
          <p:cNvPicPr>
            <a:picLocks noChangeAspect="1" noChangeArrowheads="1"/>
          </p:cNvPicPr>
          <p:nvPr/>
        </p:nvPicPr>
        <p:blipFill>
          <a:blip r:embed="rId2"/>
          <a:srcRect t="13580"/>
          <a:stretch>
            <a:fillRect/>
          </a:stretch>
        </p:blipFill>
        <p:spPr bwMode="auto">
          <a:xfrm>
            <a:off x="214283" y="1196975"/>
            <a:ext cx="8501122" cy="554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5720" y="285728"/>
            <a:ext cx="8429684" cy="6000792"/>
          </a:xfrm>
          <a:prstGeom prst="rect">
            <a:avLst/>
          </a:prstGeom>
          <a:noFill/>
          <a:ln w="9525">
            <a:noFill/>
            <a:miter lim="800000"/>
            <a:headEnd/>
            <a:tailEnd/>
          </a:ln>
          <a:effectLst/>
        </p:spPr>
      </p:pic>
      <p:sp>
        <p:nvSpPr>
          <p:cNvPr id="3" name="Retângulo 2"/>
          <p:cNvSpPr/>
          <p:nvPr/>
        </p:nvSpPr>
        <p:spPr>
          <a:xfrm>
            <a:off x="357158" y="6215082"/>
            <a:ext cx="8429684" cy="400110"/>
          </a:xfrm>
          <a:prstGeom prst="rect">
            <a:avLst/>
          </a:prstGeom>
        </p:spPr>
        <p:txBody>
          <a:bodyPr wrap="square">
            <a:spAutoFit/>
          </a:bodyPr>
          <a:lstStyle/>
          <a:p>
            <a:endParaRPr lang="pt-BR" sz="1000" dirty="0" smtClean="0"/>
          </a:p>
          <a:p>
            <a:r>
              <a:rPr lang="pt-BR" sz="1000" dirty="0" smtClean="0"/>
              <a:t>http://3.bp.blogspot.com/-abX6vJRgxjU/U3KxLs32MGI/AAAAAAAAFKc/ckb2U2ehsD8/s1600/meninges.jpg </a:t>
            </a:r>
            <a:endParaRPr lang="pt-BR" sz="1000" dirty="0"/>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272955" y="996287"/>
            <a:ext cx="8413845" cy="5004463"/>
          </a:xfrm>
          <a:ln>
            <a:noFill/>
          </a:ln>
        </p:spPr>
        <p:txBody>
          <a:bodyPr>
            <a:normAutofit/>
          </a:bodyPr>
          <a:lstStyle/>
          <a:p>
            <a:pPr marL="0" indent="0" eaLnBrk="1" hangingPunct="1">
              <a:buNone/>
            </a:pPr>
            <a:r>
              <a:rPr lang="pt-BR" sz="2800" dirty="0" smtClean="0">
                <a:solidFill>
                  <a:schemeClr val="tx1"/>
                </a:solidFill>
                <a:latin typeface="Arial" pitchFamily="34" charset="0"/>
                <a:cs typeface="Arial" pitchFamily="34" charset="0"/>
              </a:rPr>
              <a:t>Pode ser divido em voluntário e autônomo.</a:t>
            </a:r>
          </a:p>
          <a:p>
            <a:pPr eaLnBrk="1" hangingPunct="1">
              <a:buFont typeface="Arial" charset="0"/>
              <a:buNone/>
            </a:pPr>
            <a:endParaRPr lang="pt-BR" sz="2800" b="1" dirty="0" smtClean="0">
              <a:solidFill>
                <a:schemeClr val="tx1"/>
              </a:solidFill>
              <a:latin typeface="Arial" pitchFamily="34" charset="0"/>
              <a:cs typeface="Arial" pitchFamily="34" charset="0"/>
            </a:endParaRPr>
          </a:p>
          <a:p>
            <a:pPr eaLnBrk="1" hangingPunct="1">
              <a:buFont typeface="Arial" charset="0"/>
              <a:buNone/>
            </a:pPr>
            <a:r>
              <a:rPr lang="pt-BR" sz="2800" b="1" dirty="0" smtClean="0">
                <a:solidFill>
                  <a:schemeClr val="tx1"/>
                </a:solidFill>
                <a:latin typeface="Arial" pitchFamily="34" charset="0"/>
                <a:cs typeface="Arial" pitchFamily="34" charset="0"/>
              </a:rPr>
              <a:t>Sistema Nervoso Voluntário</a:t>
            </a:r>
          </a:p>
          <a:p>
            <a:pPr marL="0" indent="0" algn="just" eaLnBrk="1" hangingPunct="1">
              <a:buNone/>
            </a:pPr>
            <a:r>
              <a:rPr lang="pt-BR" sz="2800" dirty="0" smtClean="0">
                <a:solidFill>
                  <a:schemeClr val="tx1"/>
                </a:solidFill>
                <a:latin typeface="Arial" pitchFamily="34" charset="0"/>
                <a:cs typeface="Arial" pitchFamily="34" charset="0"/>
              </a:rPr>
              <a:t>Relacionado com os </a:t>
            </a:r>
            <a:r>
              <a:rPr lang="pt-BR" sz="2800" b="1" dirty="0" smtClean="0">
                <a:solidFill>
                  <a:schemeClr val="tx1"/>
                </a:solidFill>
                <a:latin typeface="Arial" pitchFamily="34" charset="0"/>
                <a:cs typeface="Arial" pitchFamily="34" charset="0"/>
              </a:rPr>
              <a:t>movimentos voluntários</a:t>
            </a:r>
            <a:r>
              <a:rPr lang="pt-BR" sz="2800" dirty="0" smtClean="0">
                <a:solidFill>
                  <a:schemeClr val="tx1"/>
                </a:solidFill>
                <a:latin typeface="Arial" pitchFamily="34" charset="0"/>
                <a:cs typeface="Arial" pitchFamily="34" charset="0"/>
              </a:rPr>
              <a:t>.</a:t>
            </a:r>
          </a:p>
          <a:p>
            <a:pPr algn="just" eaLnBrk="1" hangingPunct="1">
              <a:buNone/>
            </a:pPr>
            <a:endParaRPr lang="pt-BR" sz="2800" dirty="0" smtClean="0">
              <a:solidFill>
                <a:schemeClr val="tx1"/>
              </a:solidFill>
              <a:latin typeface="Arial" pitchFamily="34" charset="0"/>
              <a:cs typeface="Arial" pitchFamily="34" charset="0"/>
            </a:endParaRPr>
          </a:p>
          <a:p>
            <a:pPr algn="just" eaLnBrk="1" hangingPunct="1">
              <a:buNone/>
            </a:pPr>
            <a:r>
              <a:rPr lang="pt-BR" sz="2800" dirty="0" smtClean="0">
                <a:solidFill>
                  <a:schemeClr val="tx1"/>
                </a:solidFill>
                <a:latin typeface="Arial" pitchFamily="34" charset="0"/>
                <a:cs typeface="Arial" pitchFamily="34" charset="0"/>
              </a:rPr>
              <a:t>Os neurônios levam a informação do SNC aos </a:t>
            </a:r>
            <a:r>
              <a:rPr lang="pt-BR" sz="2800" dirty="0" smtClean="0">
                <a:solidFill>
                  <a:schemeClr val="tx1"/>
                </a:solidFill>
                <a:latin typeface="Arial" pitchFamily="34" charset="0"/>
                <a:cs typeface="Arial" pitchFamily="34" charset="0"/>
                <a:hlinkClick r:id="rId2"/>
              </a:rPr>
              <a:t>músculos esqueléticos</a:t>
            </a:r>
            <a:r>
              <a:rPr lang="pt-BR" sz="2800" dirty="0" smtClean="0">
                <a:solidFill>
                  <a:schemeClr val="tx1"/>
                </a:solidFill>
                <a:latin typeface="Arial" pitchFamily="34" charset="0"/>
                <a:cs typeface="Arial" pitchFamily="34" charset="0"/>
              </a:rPr>
              <a:t>, inervando-os diretamente. </a:t>
            </a:r>
          </a:p>
          <a:p>
            <a:pPr algn="just" eaLnBrk="1" hangingPunct="1">
              <a:buNone/>
            </a:pPr>
            <a:r>
              <a:rPr lang="pt-BR" sz="2800" dirty="0" smtClean="0">
                <a:solidFill>
                  <a:schemeClr val="tx1"/>
                </a:solidFill>
                <a:latin typeface="Arial" pitchFamily="34" charset="0"/>
                <a:cs typeface="Arial" pitchFamily="34" charset="0"/>
              </a:rPr>
              <a:t>Pode haver movimentos involuntários.</a:t>
            </a:r>
          </a:p>
          <a:p>
            <a:pPr algn="just" eaLnBrk="1" hangingPunct="1"/>
            <a:endParaRPr lang="pt-BR" sz="2800" dirty="0" smtClean="0">
              <a:solidFill>
                <a:schemeClr val="tx1"/>
              </a:solidFill>
              <a:latin typeface="Arial" pitchFamily="34" charset="0"/>
              <a:cs typeface="Arial" pitchFamily="34" charset="0"/>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
        <p:nvSpPr>
          <p:cNvPr id="14339" name="CaixaDeTexto 4"/>
          <p:cNvSpPr txBox="1">
            <a:spLocks noChangeArrowheads="1"/>
          </p:cNvSpPr>
          <p:nvPr/>
        </p:nvSpPr>
        <p:spPr bwMode="auto">
          <a:xfrm>
            <a:off x="357188" y="285750"/>
            <a:ext cx="7000875" cy="584200"/>
          </a:xfrm>
          <a:prstGeom prst="rect">
            <a:avLst/>
          </a:prstGeom>
          <a:noFill/>
          <a:ln w="9525">
            <a:noFill/>
            <a:miter lim="800000"/>
            <a:headEnd/>
            <a:tailEnd/>
          </a:ln>
        </p:spPr>
        <p:txBody>
          <a:bodyPr>
            <a:spAutoFit/>
          </a:bodyPr>
          <a:lstStyle/>
          <a:p>
            <a:r>
              <a:rPr lang="pt-BR" sz="3200" b="1" dirty="0">
                <a:latin typeface="Andalus" pitchFamily="18" charset="-78"/>
                <a:cs typeface="Andalus" pitchFamily="18" charset="-78"/>
              </a:rPr>
              <a:t>SISTEMA NERVOSO PERIFÉRICO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solidFill>
                  <a:schemeClr val="tx1"/>
                </a:solidFill>
              </a:rPr>
              <a:t>Sistema  Nervoso Periférico (SNP</a:t>
            </a:r>
            <a:r>
              <a:rPr lang="pt-BR" b="1" dirty="0" smtClean="0">
                <a:solidFill>
                  <a:schemeClr val="tx1"/>
                </a:solidFill>
              </a:rPr>
              <a:t>)</a:t>
            </a:r>
            <a:r>
              <a:rPr lang="pt-BR" b="1" dirty="0">
                <a:solidFill>
                  <a:schemeClr val="tx1"/>
                </a:solidFill>
              </a:rPr>
              <a:t/>
            </a:r>
            <a:br>
              <a:rPr lang="pt-BR" b="1" dirty="0">
                <a:solidFill>
                  <a:schemeClr val="tx1"/>
                </a:solidFill>
              </a:rPr>
            </a:br>
            <a:endParaRPr lang="pt-BR" b="1" dirty="0">
              <a:solidFill>
                <a:schemeClr val="tx1"/>
              </a:solidFill>
            </a:endParaRPr>
          </a:p>
        </p:txBody>
      </p:sp>
      <p:sp>
        <p:nvSpPr>
          <p:cNvPr id="3" name="Espaço Reservado para Conteúdo 2"/>
          <p:cNvSpPr>
            <a:spLocks noGrp="1"/>
          </p:cNvSpPr>
          <p:nvPr>
            <p:ph idx="1"/>
          </p:nvPr>
        </p:nvSpPr>
        <p:spPr>
          <a:xfrm>
            <a:off x="300251" y="1610436"/>
            <a:ext cx="8232189" cy="4863516"/>
          </a:xfrm>
        </p:spPr>
        <p:txBody>
          <a:bodyPr>
            <a:normAutofit lnSpcReduction="10000"/>
          </a:bodyPr>
          <a:lstStyle/>
          <a:p>
            <a:pPr marL="0" lvl="0" indent="0" algn="just">
              <a:buClr>
                <a:srgbClr val="FE8637"/>
              </a:buClr>
              <a:buNone/>
            </a:pPr>
            <a:r>
              <a:rPr lang="pt-BR" sz="2800" dirty="0" smtClean="0">
                <a:solidFill>
                  <a:prstClr val="black"/>
                </a:solidFill>
                <a:latin typeface="Arial" panose="020B0604020202020204" pitchFamily="34" charset="0"/>
                <a:cs typeface="Arial" panose="020B0604020202020204" pitchFamily="34" charset="0"/>
              </a:rPr>
              <a:t>Nervos </a:t>
            </a:r>
            <a:r>
              <a:rPr lang="pt-BR" sz="2800" dirty="0">
                <a:solidFill>
                  <a:prstClr val="black"/>
                </a:solidFill>
                <a:latin typeface="Arial" panose="020B0604020202020204" pitchFamily="34" charset="0"/>
                <a:cs typeface="Arial" panose="020B0604020202020204" pitchFamily="34" charset="0"/>
              </a:rPr>
              <a:t>(união de vários axônios envolvidos por uma capa de tecido conjuntivo</a:t>
            </a:r>
            <a:r>
              <a:rPr lang="pt-BR" sz="2800" dirty="0" smtClean="0">
                <a:solidFill>
                  <a:prstClr val="black"/>
                </a:solidFill>
                <a:latin typeface="Arial" panose="020B0604020202020204" pitchFamily="34" charset="0"/>
                <a:cs typeface="Arial" panose="020B0604020202020204" pitchFamily="34" charset="0"/>
              </a:rPr>
              <a:t>)</a:t>
            </a:r>
          </a:p>
          <a:p>
            <a:pPr marL="0" lvl="0" indent="0" algn="just">
              <a:buClr>
                <a:srgbClr val="FE8637"/>
              </a:buClr>
              <a:buNone/>
            </a:pPr>
            <a:endParaRPr lang="pt-BR" sz="2800" dirty="0">
              <a:solidFill>
                <a:prstClr val="black"/>
              </a:solidFill>
              <a:latin typeface="Arial" panose="020B0604020202020204" pitchFamily="34" charset="0"/>
              <a:cs typeface="Arial" panose="020B0604020202020204" pitchFamily="34" charset="0"/>
            </a:endParaRPr>
          </a:p>
          <a:p>
            <a:pPr marL="0" lvl="0" indent="0" algn="just">
              <a:buClr>
                <a:srgbClr val="FE8637"/>
              </a:buClr>
              <a:buNone/>
            </a:pPr>
            <a:r>
              <a:rPr lang="pt-BR" sz="2800" dirty="0" smtClean="0">
                <a:solidFill>
                  <a:prstClr val="black"/>
                </a:solidFill>
                <a:latin typeface="Arial" panose="020B0604020202020204" pitchFamily="34" charset="0"/>
                <a:cs typeface="Arial" panose="020B0604020202020204" pitchFamily="34" charset="0"/>
              </a:rPr>
              <a:t>Gânglios </a:t>
            </a:r>
            <a:r>
              <a:rPr lang="pt-BR" sz="2800" dirty="0">
                <a:solidFill>
                  <a:prstClr val="black"/>
                </a:solidFill>
                <a:latin typeface="Arial" panose="020B0604020202020204" pitchFamily="34" charset="0"/>
                <a:cs typeface="Arial" panose="020B0604020202020204" pitchFamily="34" charset="0"/>
              </a:rPr>
              <a:t>(nódulos ou dilatações dos nervos, onde ficam os corpos celulares- ponto de informação dos neurônios</a:t>
            </a:r>
            <a:r>
              <a:rPr lang="pt-BR" sz="2800" dirty="0" smtClean="0">
                <a:solidFill>
                  <a:prstClr val="black"/>
                </a:solidFill>
                <a:latin typeface="Arial" panose="020B0604020202020204" pitchFamily="34" charset="0"/>
                <a:cs typeface="Arial" panose="020B0604020202020204" pitchFamily="34" charset="0"/>
              </a:rPr>
              <a:t>)</a:t>
            </a:r>
          </a:p>
          <a:p>
            <a:pPr marL="0" lvl="0" indent="0" algn="just">
              <a:buClr>
                <a:srgbClr val="FE8637"/>
              </a:buClr>
              <a:buNone/>
            </a:pPr>
            <a:endParaRPr lang="pt-BR" sz="2800" dirty="0">
              <a:solidFill>
                <a:prstClr val="black"/>
              </a:solidFill>
              <a:latin typeface="Arial" panose="020B0604020202020204" pitchFamily="34" charset="0"/>
              <a:cs typeface="Arial" panose="020B0604020202020204" pitchFamily="34" charset="0"/>
            </a:endParaRPr>
          </a:p>
          <a:p>
            <a:pPr marL="0" lvl="0" indent="0" algn="just">
              <a:buClr>
                <a:srgbClr val="FE8637"/>
              </a:buClr>
              <a:buNone/>
            </a:pPr>
            <a:r>
              <a:rPr lang="pt-BR" sz="2800" dirty="0" smtClean="0">
                <a:solidFill>
                  <a:prstClr val="black"/>
                </a:solidFill>
                <a:latin typeface="Arial" panose="020B0604020202020204" pitchFamily="34" charset="0"/>
                <a:cs typeface="Arial" panose="020B0604020202020204" pitchFamily="34" charset="0"/>
              </a:rPr>
              <a:t>Terminações </a:t>
            </a:r>
            <a:r>
              <a:rPr lang="pt-BR" sz="2800" dirty="0">
                <a:solidFill>
                  <a:prstClr val="black"/>
                </a:solidFill>
                <a:latin typeface="Arial" panose="020B0604020202020204" pitchFamily="34" charset="0"/>
                <a:cs typeface="Arial" panose="020B0604020202020204" pitchFamily="34" charset="0"/>
              </a:rPr>
              <a:t>Nervosas (porção localizada na porção final do nervo, com função de contatar nervos periféricos).</a:t>
            </a:r>
          </a:p>
          <a:p>
            <a:endParaRPr lang="pt-BR" dirty="0">
              <a:latin typeface="Arial" panose="020B0604020202020204" pitchFamily="34" charset="0"/>
              <a:cs typeface="Arial" panose="020B0604020202020204" pitchFamily="34" charset="0"/>
            </a:endParaRPr>
          </a:p>
        </p:txBody>
      </p:sp>
      <p:sp>
        <p:nvSpPr>
          <p:cNvPr id="5" name="Espaço Reservado para Rodapé 4"/>
          <p:cNvSpPr>
            <a:spLocks noGrp="1"/>
          </p:cNvSpPr>
          <p:nvPr>
            <p:ph type="ftr" sz="quarter" idx="11"/>
          </p:nvPr>
        </p:nvSpPr>
        <p:spPr/>
        <p:txBody>
          <a:bodyPr/>
          <a:lstStyle/>
          <a:p>
            <a:pPr>
              <a:defRPr/>
            </a:pPr>
            <a:r>
              <a:rPr lang="pt-BR" smtClean="0"/>
              <a:t>Enfermagem- Clínica Médica</a:t>
            </a:r>
            <a:endParaRPr lang="pt-BR"/>
          </a:p>
        </p:txBody>
      </p:sp>
    </p:spTree>
    <p:extLst>
      <p:ext uri="{BB962C8B-B14F-4D97-AF65-F5344CB8AC3E}">
        <p14:creationId xmlns:p14="http://schemas.microsoft.com/office/powerpoint/2010/main" val="1972840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410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5150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3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Conteúdo 2"/>
          <p:cNvSpPr>
            <a:spLocks noGrp="1"/>
          </p:cNvSpPr>
          <p:nvPr>
            <p:ph idx="1"/>
          </p:nvPr>
        </p:nvSpPr>
        <p:spPr>
          <a:xfrm>
            <a:off x="179512" y="714375"/>
            <a:ext cx="8507288" cy="5411788"/>
          </a:xfrm>
          <a:ln>
            <a:noFill/>
          </a:ln>
        </p:spPr>
        <p:txBody>
          <a:bodyPr>
            <a:normAutofit/>
          </a:bodyPr>
          <a:lstStyle/>
          <a:p>
            <a:pPr algn="just" eaLnBrk="1" hangingPunct="1">
              <a:buFont typeface="Arial" charset="0"/>
              <a:buNone/>
            </a:pPr>
            <a:r>
              <a:rPr lang="pt-BR" sz="2400" b="1" dirty="0" smtClean="0">
                <a:solidFill>
                  <a:schemeClr val="tx1"/>
                </a:solidFill>
                <a:latin typeface="Arial" pitchFamily="34" charset="0"/>
                <a:cs typeface="Arial" pitchFamily="34" charset="0"/>
              </a:rPr>
              <a:t>Sistema Nervoso Autônomo</a:t>
            </a:r>
          </a:p>
          <a:p>
            <a:pPr algn="just" eaLnBrk="1" hangingPunct="1">
              <a:buFont typeface="Arial" charset="0"/>
              <a:buNone/>
            </a:pPr>
            <a:endParaRPr lang="pt-BR" sz="2400" b="1" dirty="0" smtClean="0">
              <a:solidFill>
                <a:schemeClr val="tx1"/>
              </a:solidFill>
              <a:latin typeface="Arial" pitchFamily="34" charset="0"/>
              <a:cs typeface="Arial" pitchFamily="34" charset="0"/>
            </a:endParaRPr>
          </a:p>
          <a:p>
            <a:pPr marL="0" indent="0" algn="just" eaLnBrk="1" hangingPunct="1">
              <a:buNone/>
            </a:pPr>
            <a:r>
              <a:rPr lang="pt-BR" sz="2400" dirty="0" smtClean="0">
                <a:solidFill>
                  <a:schemeClr val="tx1"/>
                </a:solidFill>
                <a:latin typeface="Arial" pitchFamily="34" charset="0"/>
                <a:cs typeface="Arial" pitchFamily="34" charset="0"/>
              </a:rPr>
              <a:t>Relacionado com os </a:t>
            </a:r>
            <a:r>
              <a:rPr lang="pt-BR" sz="2400" b="1" dirty="0" smtClean="0">
                <a:solidFill>
                  <a:schemeClr val="tx1"/>
                </a:solidFill>
                <a:latin typeface="Arial" pitchFamily="34" charset="0"/>
                <a:cs typeface="Arial" pitchFamily="34" charset="0"/>
              </a:rPr>
              <a:t>movimentos involuntários </a:t>
            </a:r>
            <a:r>
              <a:rPr lang="pt-BR" sz="2400" dirty="0" smtClean="0">
                <a:solidFill>
                  <a:schemeClr val="tx1"/>
                </a:solidFill>
                <a:latin typeface="Arial" pitchFamily="34" charset="0"/>
                <a:cs typeface="Arial" pitchFamily="34" charset="0"/>
              </a:rPr>
              <a:t>dos músculos como não-estriado e estriado cardíaco, sistema endócrino e respiratório.</a:t>
            </a:r>
          </a:p>
          <a:p>
            <a:pPr algn="just" eaLnBrk="1" hangingPunct="1"/>
            <a:endParaRPr lang="pt-BR" sz="2400" dirty="0" smtClean="0">
              <a:solidFill>
                <a:schemeClr val="tx1"/>
              </a:solidFill>
              <a:latin typeface="Arial" pitchFamily="34" charset="0"/>
              <a:cs typeface="Arial" pitchFamily="34" charset="0"/>
            </a:endParaRPr>
          </a:p>
          <a:p>
            <a:pPr marL="0" indent="0" algn="just" eaLnBrk="1" hangingPunct="1">
              <a:buNone/>
            </a:pPr>
            <a:r>
              <a:rPr lang="pt-BR" sz="2400" dirty="0" smtClean="0">
                <a:solidFill>
                  <a:schemeClr val="tx1"/>
                </a:solidFill>
                <a:latin typeface="Arial" pitchFamily="34" charset="0"/>
                <a:cs typeface="Arial" pitchFamily="34" charset="0"/>
              </a:rPr>
              <a:t>Divido em </a:t>
            </a:r>
            <a:r>
              <a:rPr lang="pt-BR" sz="2400" b="1" dirty="0" smtClean="0">
                <a:solidFill>
                  <a:schemeClr val="tx1"/>
                </a:solidFill>
                <a:latin typeface="Arial" pitchFamily="34" charset="0"/>
                <a:cs typeface="Arial" pitchFamily="34" charset="0"/>
              </a:rPr>
              <a:t>simpático</a:t>
            </a:r>
            <a:r>
              <a:rPr lang="pt-BR" sz="2400" dirty="0" smtClean="0">
                <a:solidFill>
                  <a:schemeClr val="tx1"/>
                </a:solidFill>
                <a:latin typeface="Arial" pitchFamily="34" charset="0"/>
                <a:cs typeface="Arial" pitchFamily="34" charset="0"/>
              </a:rPr>
              <a:t> e </a:t>
            </a:r>
            <a:r>
              <a:rPr lang="pt-BR" sz="2400" b="1" dirty="0" smtClean="0">
                <a:solidFill>
                  <a:schemeClr val="tx1"/>
                </a:solidFill>
                <a:latin typeface="Arial" pitchFamily="34" charset="0"/>
                <a:cs typeface="Arial" pitchFamily="34" charset="0"/>
              </a:rPr>
              <a:t>parassimpático.</a:t>
            </a:r>
          </a:p>
          <a:p>
            <a:pPr algn="just" eaLnBrk="1" hangingPunct="1">
              <a:buNone/>
            </a:pPr>
            <a:endParaRPr lang="pt-BR" sz="2400" dirty="0" smtClean="0">
              <a:solidFill>
                <a:schemeClr val="tx1"/>
              </a:solidFill>
              <a:latin typeface="Arial" pitchFamily="34" charset="0"/>
              <a:cs typeface="Arial" pitchFamily="34" charset="0"/>
            </a:endParaRPr>
          </a:p>
          <a:p>
            <a:pPr algn="just" eaLnBrk="1" hangingPunct="1">
              <a:buNone/>
            </a:pPr>
            <a:r>
              <a:rPr lang="pt-BR" sz="2400" b="1" dirty="0" smtClean="0">
                <a:solidFill>
                  <a:schemeClr val="tx1"/>
                </a:solidFill>
                <a:latin typeface="Arial" pitchFamily="34" charset="0"/>
                <a:cs typeface="Arial" pitchFamily="34" charset="0"/>
              </a:rPr>
              <a:t>Eles têm função antagônica sobre o outro</a:t>
            </a:r>
            <a:r>
              <a:rPr lang="pt-BR" sz="2400" dirty="0" smtClean="0">
                <a:solidFill>
                  <a:schemeClr val="tx1"/>
                </a:solidFill>
                <a:latin typeface="Arial" pitchFamily="34" charset="0"/>
                <a:cs typeface="Arial" pitchFamily="34" charset="0"/>
              </a:rPr>
              <a:t>. </a:t>
            </a:r>
          </a:p>
          <a:p>
            <a:pPr algn="just" eaLnBrk="1" hangingPunct="1">
              <a:buNone/>
            </a:pPr>
            <a:r>
              <a:rPr lang="pt-BR" sz="2400" dirty="0" smtClean="0">
                <a:solidFill>
                  <a:schemeClr val="tx1"/>
                </a:solidFill>
                <a:latin typeface="Arial" pitchFamily="34" charset="0"/>
                <a:cs typeface="Arial" pitchFamily="34" charset="0"/>
              </a:rPr>
              <a:t>Um estimula a contração da musculatura do órgão ou o funcionamento de uma glândula enquanto outro inibe.</a:t>
            </a:r>
          </a:p>
        </p:txBody>
      </p:sp>
      <p:sp>
        <p:nvSpPr>
          <p:cNvPr id="5" name="Espaço Reservado para Rodapé 4"/>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fh.bio.br/nervoso/img/SN%20aut%C3%B4nomo.gif"/>
          <p:cNvPicPr>
            <a:picLocks noChangeAspect="1" noChangeArrowheads="1"/>
          </p:cNvPicPr>
          <p:nvPr/>
        </p:nvPicPr>
        <p:blipFill>
          <a:blip r:embed="rId2"/>
          <a:srcRect/>
          <a:stretch>
            <a:fillRect/>
          </a:stretch>
        </p:blipFill>
        <p:spPr bwMode="auto">
          <a:xfrm>
            <a:off x="31707" y="1"/>
            <a:ext cx="9112293" cy="6837886"/>
          </a:xfrm>
          <a:prstGeom prst="rect">
            <a:avLst/>
          </a:prstGeom>
          <a:noFill/>
          <a:ln w="9525">
            <a:noFill/>
            <a:miter lim="800000"/>
            <a:headEnd/>
            <a:tailEnd/>
          </a:ln>
        </p:spPr>
      </p:pic>
      <p:sp>
        <p:nvSpPr>
          <p:cNvPr id="5" name="Espaço Reservado para Rodapé 4"/>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Distúrbios Neurológicos</a:t>
            </a:r>
            <a:endParaRPr lang="pt-BR" dirty="0"/>
          </a:p>
        </p:txBody>
      </p:sp>
      <p:sp>
        <p:nvSpPr>
          <p:cNvPr id="3" name="Espaço Reservado para Conteúdo 2"/>
          <p:cNvSpPr>
            <a:spLocks noGrp="1"/>
          </p:cNvSpPr>
          <p:nvPr>
            <p:ph idx="1"/>
          </p:nvPr>
        </p:nvSpPr>
        <p:spPr>
          <a:xfrm>
            <a:off x="191068" y="1583140"/>
            <a:ext cx="8413379" cy="4458223"/>
          </a:xfrm>
        </p:spPr>
        <p:txBody>
          <a:bodyPr>
            <a:normAutofit/>
          </a:bodyPr>
          <a:lstStyle/>
          <a:p>
            <a:r>
              <a:rPr lang="pt-BR" sz="2400" dirty="0" smtClean="0">
                <a:solidFill>
                  <a:schemeClr val="tx1"/>
                </a:solidFill>
              </a:rPr>
              <a:t>Avaliação (exame físico) </a:t>
            </a:r>
          </a:p>
          <a:p>
            <a:r>
              <a:rPr lang="pt-BR" sz="2400" dirty="0" smtClean="0">
                <a:solidFill>
                  <a:schemeClr val="tx1"/>
                </a:solidFill>
              </a:rPr>
              <a:t>Incluir avaliação do nível de consciência (escala de coma de </a:t>
            </a:r>
            <a:r>
              <a:rPr lang="pt-BR" sz="2400" dirty="0" err="1" smtClean="0">
                <a:solidFill>
                  <a:schemeClr val="tx1"/>
                </a:solidFill>
              </a:rPr>
              <a:t>Glasgow</a:t>
            </a:r>
            <a:r>
              <a:rPr lang="pt-BR" sz="2400" dirty="0" smtClean="0">
                <a:solidFill>
                  <a:schemeClr val="tx1"/>
                </a:solidFill>
              </a:rPr>
              <a:t>) </a:t>
            </a:r>
          </a:p>
          <a:p>
            <a:r>
              <a:rPr lang="pt-BR" sz="2400" dirty="0" smtClean="0">
                <a:solidFill>
                  <a:schemeClr val="tx1"/>
                </a:solidFill>
              </a:rPr>
              <a:t>Avaliar pupilas – em caso de diferença no diâmetro pupilar (</a:t>
            </a:r>
            <a:r>
              <a:rPr lang="pt-BR" sz="2400" dirty="0" err="1" smtClean="0">
                <a:solidFill>
                  <a:schemeClr val="tx1"/>
                </a:solidFill>
              </a:rPr>
              <a:t>anisocoria</a:t>
            </a:r>
            <a:r>
              <a:rPr lang="pt-BR" sz="2400" dirty="0" smtClean="0">
                <a:solidFill>
                  <a:schemeClr val="tx1"/>
                </a:solidFill>
              </a:rPr>
              <a:t>) sempre registrar o lado da midríase </a:t>
            </a:r>
          </a:p>
          <a:p>
            <a:endParaRPr lang="pt-BR" sz="2400" dirty="0" smtClean="0">
              <a:solidFill>
                <a:schemeClr val="tx1"/>
              </a:solidFill>
            </a:endParaRPr>
          </a:p>
          <a:p>
            <a:pPr>
              <a:buNone/>
            </a:pPr>
            <a:r>
              <a:rPr lang="pt-BR" sz="2400" dirty="0" smtClean="0">
                <a:solidFill>
                  <a:schemeClr val="tx1"/>
                </a:solidFill>
              </a:rPr>
              <a:t>Reflexo rotuliano </a:t>
            </a:r>
          </a:p>
          <a:p>
            <a:pPr>
              <a:buNone/>
            </a:pPr>
            <a:r>
              <a:rPr lang="pt-BR" sz="2400" dirty="0" smtClean="0">
                <a:solidFill>
                  <a:schemeClr val="tx1"/>
                </a:solidFill>
              </a:rPr>
              <a:t>Reflexo de </a:t>
            </a:r>
            <a:r>
              <a:rPr lang="pt-BR" sz="2400" dirty="0" err="1" smtClean="0">
                <a:solidFill>
                  <a:schemeClr val="tx1"/>
                </a:solidFill>
              </a:rPr>
              <a:t>Babinski</a:t>
            </a:r>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sp>
        <p:nvSpPr>
          <p:cNvPr id="4" name="AutoShape 2" descr="Resultado de imagem para arco reflex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 name="Imagem 4"/>
          <p:cNvPicPr>
            <a:picLocks noChangeAspect="1"/>
          </p:cNvPicPr>
          <p:nvPr/>
        </p:nvPicPr>
        <p:blipFill>
          <a:blip r:embed="rId2"/>
          <a:stretch>
            <a:fillRect/>
          </a:stretch>
        </p:blipFill>
        <p:spPr>
          <a:xfrm>
            <a:off x="1115616" y="692696"/>
            <a:ext cx="5688632" cy="5904655"/>
          </a:xfrm>
          <a:prstGeom prst="rect">
            <a:avLst/>
          </a:prstGeom>
        </p:spPr>
      </p:pic>
    </p:spTree>
    <p:extLst>
      <p:ext uri="{BB962C8B-B14F-4D97-AF65-F5344CB8AC3E}">
        <p14:creationId xmlns:p14="http://schemas.microsoft.com/office/powerpoint/2010/main" val="2250847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m relacionada"/>
          <p:cNvPicPr>
            <a:picLocks noChangeAspect="1" noChangeArrowheads="1"/>
          </p:cNvPicPr>
          <p:nvPr/>
        </p:nvPicPr>
        <p:blipFill>
          <a:blip r:embed="rId2"/>
          <a:srcRect/>
          <a:stretch>
            <a:fillRect/>
          </a:stretch>
        </p:blipFill>
        <p:spPr bwMode="auto">
          <a:xfrm>
            <a:off x="35396" y="43464"/>
            <a:ext cx="3643338" cy="6814535"/>
          </a:xfrm>
          <a:prstGeom prst="rect">
            <a:avLst/>
          </a:prstGeom>
          <a:noFill/>
        </p:spPr>
      </p:pic>
      <p:pic>
        <p:nvPicPr>
          <p:cNvPr id="47108" name="Picture 4" descr="Resultado de imagem para reflexo babinski"/>
          <p:cNvPicPr>
            <a:picLocks noChangeAspect="1" noChangeArrowheads="1"/>
          </p:cNvPicPr>
          <p:nvPr/>
        </p:nvPicPr>
        <p:blipFill>
          <a:blip r:embed="rId3"/>
          <a:srcRect/>
          <a:stretch>
            <a:fillRect/>
          </a:stretch>
        </p:blipFill>
        <p:spPr bwMode="auto">
          <a:xfrm>
            <a:off x="4572000" y="0"/>
            <a:ext cx="4143404" cy="6858000"/>
          </a:xfrm>
          <a:prstGeom prst="rect">
            <a:avLst/>
          </a:prstGeom>
          <a:noFill/>
        </p:spPr>
      </p:pic>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Neurônio"/>
          <p:cNvSpPr>
            <a:spLocks noChangeAspect="1" noChangeArrowheads="1"/>
          </p:cNvSpPr>
          <p:nvPr/>
        </p:nvSpPr>
        <p:spPr bwMode="auto">
          <a:xfrm>
            <a:off x="155575" y="-1119188"/>
            <a:ext cx="4514850" cy="2343151"/>
          </a:xfrm>
          <a:prstGeom prst="rect">
            <a:avLst/>
          </a:prstGeom>
          <a:noFill/>
          <a:ln w="9525">
            <a:noFill/>
            <a:miter lim="800000"/>
            <a:headEnd/>
            <a:tailEnd/>
          </a:ln>
        </p:spPr>
        <p:txBody>
          <a:bodyPr/>
          <a:lstStyle/>
          <a:p>
            <a:endParaRPr lang="pt-BR">
              <a:latin typeface="Calibri" pitchFamily="34" charset="0"/>
            </a:endParaRPr>
          </a:p>
        </p:txBody>
      </p:sp>
      <p:sp>
        <p:nvSpPr>
          <p:cNvPr id="4099" name="AutoShape 4" descr="Neurônio"/>
          <p:cNvSpPr>
            <a:spLocks noChangeAspect="1" noChangeArrowheads="1"/>
          </p:cNvSpPr>
          <p:nvPr/>
        </p:nvSpPr>
        <p:spPr bwMode="auto">
          <a:xfrm>
            <a:off x="155575" y="-1119188"/>
            <a:ext cx="4514850" cy="2343151"/>
          </a:xfrm>
          <a:prstGeom prst="rect">
            <a:avLst/>
          </a:prstGeom>
          <a:noFill/>
          <a:ln w="9525">
            <a:noFill/>
            <a:miter lim="800000"/>
            <a:headEnd/>
            <a:tailEnd/>
          </a:ln>
        </p:spPr>
        <p:txBody>
          <a:bodyPr/>
          <a:lstStyle/>
          <a:p>
            <a:endParaRPr lang="pt-BR">
              <a:latin typeface="Calibri" pitchFamily="34" charset="0"/>
            </a:endParaRPr>
          </a:p>
        </p:txBody>
      </p:sp>
      <p:sp>
        <p:nvSpPr>
          <p:cNvPr id="4100" name="AutoShape 6" descr="Neurônio"/>
          <p:cNvSpPr>
            <a:spLocks noChangeAspect="1" noChangeArrowheads="1"/>
          </p:cNvSpPr>
          <p:nvPr/>
        </p:nvSpPr>
        <p:spPr bwMode="auto">
          <a:xfrm>
            <a:off x="155575" y="-1119188"/>
            <a:ext cx="4514850" cy="2343151"/>
          </a:xfrm>
          <a:prstGeom prst="rect">
            <a:avLst/>
          </a:prstGeom>
          <a:noFill/>
          <a:ln w="9525">
            <a:noFill/>
            <a:miter lim="800000"/>
            <a:headEnd/>
            <a:tailEnd/>
          </a:ln>
        </p:spPr>
        <p:txBody>
          <a:bodyPr/>
          <a:lstStyle/>
          <a:p>
            <a:endParaRPr lang="pt-BR">
              <a:latin typeface="Calibri" pitchFamily="34" charset="0"/>
            </a:endParaRPr>
          </a:p>
        </p:txBody>
      </p:sp>
      <p:sp>
        <p:nvSpPr>
          <p:cNvPr id="4101" name="AutoShape 8" descr="http://t0.gstatic.com/images?q=tbn:ANd9GcTACufo81cPJTW_MDmxQrA-KdpcSHTGT6L55HZanz4HZrh03kmHmg"/>
          <p:cNvSpPr>
            <a:spLocks noChangeAspect="1" noChangeArrowheads="1"/>
          </p:cNvSpPr>
          <p:nvPr/>
        </p:nvSpPr>
        <p:spPr bwMode="auto">
          <a:xfrm>
            <a:off x="155575" y="-738188"/>
            <a:ext cx="2933700" cy="1552576"/>
          </a:xfrm>
          <a:prstGeom prst="rect">
            <a:avLst/>
          </a:prstGeom>
          <a:noFill/>
          <a:ln w="9525">
            <a:noFill/>
            <a:miter lim="800000"/>
            <a:headEnd/>
            <a:tailEnd/>
          </a:ln>
        </p:spPr>
        <p:txBody>
          <a:bodyPr/>
          <a:lstStyle/>
          <a:p>
            <a:endParaRPr lang="pt-BR">
              <a:latin typeface="Calibri" pitchFamily="34" charset="0"/>
            </a:endParaRPr>
          </a:p>
        </p:txBody>
      </p:sp>
      <p:pic>
        <p:nvPicPr>
          <p:cNvPr id="4102" name="Picture 10" descr="http://t0.gstatic.com/images?q=tbn:ANd9GcTACufo81cPJTW_MDmxQrA-KdpcSHTGT6L55HZanz4HZrh03kmHmg"/>
          <p:cNvPicPr>
            <a:picLocks noChangeAspect="1" noChangeArrowheads="1"/>
          </p:cNvPicPr>
          <p:nvPr/>
        </p:nvPicPr>
        <p:blipFill>
          <a:blip r:embed="rId2"/>
          <a:srcRect/>
          <a:stretch>
            <a:fillRect/>
          </a:stretch>
        </p:blipFill>
        <p:spPr bwMode="auto">
          <a:xfrm>
            <a:off x="0" y="52386"/>
            <a:ext cx="4257989" cy="6805613"/>
          </a:xfrm>
          <a:prstGeom prst="rect">
            <a:avLst/>
          </a:prstGeom>
          <a:noFill/>
          <a:ln w="9525">
            <a:noFill/>
            <a:miter lim="800000"/>
            <a:headEnd/>
            <a:tailEnd/>
          </a:ln>
        </p:spPr>
      </p:pic>
      <p:sp>
        <p:nvSpPr>
          <p:cNvPr id="9" name="Espaço Reservado para Rodapé 8"/>
          <p:cNvSpPr>
            <a:spLocks noGrp="1"/>
          </p:cNvSpPr>
          <p:nvPr>
            <p:ph type="ftr" sz="quarter" idx="11"/>
          </p:nvPr>
        </p:nvSpPr>
        <p:spPr/>
        <p:txBody>
          <a:bodyPr/>
          <a:lstStyle/>
          <a:p>
            <a:pPr>
              <a:defRPr/>
            </a:pPr>
            <a:r>
              <a:rPr lang="pt-BR" smtClean="0"/>
              <a:t>Enfermagem- Clínica Médica</a:t>
            </a:r>
            <a:endParaRPr lang="pt-BR"/>
          </a:p>
        </p:txBody>
      </p:sp>
      <p:pic>
        <p:nvPicPr>
          <p:cNvPr id="2"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588" y="20326"/>
            <a:ext cx="4024892" cy="6837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4"/>
          <p:cNvSpPr>
            <a:spLocks noGrp="1"/>
          </p:cNvSpPr>
          <p:nvPr>
            <p:ph type="ftr" sz="quarter" idx="11"/>
          </p:nvPr>
        </p:nvSpPr>
        <p:spPr/>
        <p:txBody>
          <a:bodyPr/>
          <a:lstStyle/>
          <a:p>
            <a:pPr>
              <a:defRPr/>
            </a:pPr>
            <a:r>
              <a:rPr lang="pt-BR" smtClean="0"/>
              <a:t>Enfermagem- Clínica Médica</a:t>
            </a:r>
            <a:endParaRPr lang="pt-BR"/>
          </a:p>
        </p:txBody>
      </p:sp>
      <p:pic>
        <p:nvPicPr>
          <p:cNvPr id="6" name="Picture 2" descr="Resultado de imagem para escala de glasgow com reaÃ§Ã£o pupilar 2018"/>
          <p:cNvPicPr>
            <a:picLocks noChangeAspect="1" noChangeArrowheads="1"/>
          </p:cNvPicPr>
          <p:nvPr/>
        </p:nvPicPr>
        <p:blipFill>
          <a:blip r:embed="rId2"/>
          <a:srcRect/>
          <a:stretch>
            <a:fillRect/>
          </a:stretch>
        </p:blipFill>
        <p:spPr bwMode="auto">
          <a:xfrm>
            <a:off x="0" y="0"/>
            <a:ext cx="9144000" cy="7029400"/>
          </a:xfrm>
          <a:prstGeom prst="rect">
            <a:avLst/>
          </a:prstGeom>
          <a:noFill/>
        </p:spPr>
      </p:pic>
    </p:spTree>
    <p:extLst>
      <p:ext uri="{BB962C8B-B14F-4D97-AF65-F5344CB8AC3E}">
        <p14:creationId xmlns:p14="http://schemas.microsoft.com/office/powerpoint/2010/main" val="2332115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4"/>
          <p:cNvSpPr>
            <a:spLocks noGrp="1"/>
          </p:cNvSpPr>
          <p:nvPr>
            <p:ph type="ftr" sz="quarter" idx="11"/>
          </p:nvPr>
        </p:nvSpPr>
        <p:spPr/>
        <p:txBody>
          <a:bodyPr/>
          <a:lstStyle/>
          <a:p>
            <a:pPr>
              <a:defRPr/>
            </a:pPr>
            <a:r>
              <a:rPr lang="pt-BR" smtClean="0"/>
              <a:t>Enfermagem- Clínica Médica</a:t>
            </a:r>
            <a:endParaRPr lang="pt-BR"/>
          </a:p>
        </p:txBody>
      </p:sp>
      <p:pic>
        <p:nvPicPr>
          <p:cNvPr id="6" name="Picture 4" descr="Resultado de imagem para pupilas"/>
          <p:cNvPicPr>
            <a:picLocks noChangeAspect="1" noChangeArrowheads="1"/>
          </p:cNvPicPr>
          <p:nvPr/>
        </p:nvPicPr>
        <p:blipFill>
          <a:blip r:embed="rId2"/>
          <a:srcRect/>
          <a:stretch>
            <a:fillRect/>
          </a:stretch>
        </p:blipFill>
        <p:spPr bwMode="auto">
          <a:xfrm>
            <a:off x="683568" y="692696"/>
            <a:ext cx="6096000" cy="5943601"/>
          </a:xfrm>
          <a:prstGeom prst="rect">
            <a:avLst/>
          </a:prstGeom>
          <a:noFill/>
        </p:spPr>
      </p:pic>
    </p:spTree>
    <p:extLst>
      <p:ext uri="{BB962C8B-B14F-4D97-AF65-F5344CB8AC3E}">
        <p14:creationId xmlns:p14="http://schemas.microsoft.com/office/powerpoint/2010/main" val="1782645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tx1"/>
                </a:solidFill>
              </a:rPr>
              <a:t>Exames</a:t>
            </a:r>
            <a:endParaRPr lang="pt-BR" b="1" dirty="0">
              <a:solidFill>
                <a:schemeClr val="tx1"/>
              </a:solidFill>
            </a:endParaRPr>
          </a:p>
        </p:txBody>
      </p:sp>
      <p:sp>
        <p:nvSpPr>
          <p:cNvPr id="3" name="Espaço Reservado para Conteúdo 2"/>
          <p:cNvSpPr>
            <a:spLocks noGrp="1"/>
          </p:cNvSpPr>
          <p:nvPr>
            <p:ph idx="1"/>
          </p:nvPr>
        </p:nvSpPr>
        <p:spPr>
          <a:xfrm>
            <a:off x="573206" y="2169994"/>
            <a:ext cx="6384107" cy="3871369"/>
          </a:xfrm>
        </p:spPr>
        <p:txBody>
          <a:bodyPr>
            <a:normAutofit/>
          </a:bodyPr>
          <a:lstStyle/>
          <a:p>
            <a:pPr>
              <a:buNone/>
            </a:pPr>
            <a:endParaRPr lang="pt-BR" sz="2800" dirty="0" smtClean="0">
              <a:solidFill>
                <a:schemeClr val="tx1"/>
              </a:solidFill>
            </a:endParaRPr>
          </a:p>
          <a:p>
            <a:r>
              <a:rPr lang="pt-BR" sz="2800" dirty="0" smtClean="0">
                <a:solidFill>
                  <a:schemeClr val="tx1"/>
                </a:solidFill>
              </a:rPr>
              <a:t>Tomografia computadorizada (TC) </a:t>
            </a:r>
          </a:p>
          <a:p>
            <a:r>
              <a:rPr lang="pt-BR" sz="2800" dirty="0" smtClean="0">
                <a:solidFill>
                  <a:schemeClr val="tx1"/>
                </a:solidFill>
              </a:rPr>
              <a:t>Ressonância nuclear magnética (RNM) </a:t>
            </a:r>
          </a:p>
          <a:p>
            <a:r>
              <a:rPr lang="pt-BR" sz="2800" dirty="0" err="1" smtClean="0">
                <a:solidFill>
                  <a:schemeClr val="tx1"/>
                </a:solidFill>
              </a:rPr>
              <a:t>Eletroencefalograma</a:t>
            </a:r>
            <a:r>
              <a:rPr lang="pt-BR" sz="2800" dirty="0" smtClean="0">
                <a:solidFill>
                  <a:schemeClr val="tx1"/>
                </a:solidFill>
              </a:rPr>
              <a:t> (EEG) </a:t>
            </a:r>
          </a:p>
          <a:p>
            <a:r>
              <a:rPr lang="pt-BR" sz="2800" dirty="0" smtClean="0">
                <a:solidFill>
                  <a:schemeClr val="tx1"/>
                </a:solidFill>
              </a:rPr>
              <a:t>Punção lombar </a:t>
            </a:r>
          </a:p>
          <a:p>
            <a:r>
              <a:rPr lang="pt-BR" sz="2800" dirty="0" smtClean="0">
                <a:solidFill>
                  <a:schemeClr val="tx1"/>
                </a:solidFill>
              </a:rPr>
              <a:t>Angiografia cerebral </a:t>
            </a:r>
          </a:p>
          <a:p>
            <a:endParaRPr lang="pt-BR" sz="28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smtClean="0"/>
              <a:t>Paramos aqui</a:t>
            </a:r>
            <a:endParaRPr lang="pt-BR"/>
          </a:p>
        </p:txBody>
      </p:sp>
      <p:sp>
        <p:nvSpPr>
          <p:cNvPr id="4" name="Espaço Reservado para Rodapé 3"/>
          <p:cNvSpPr>
            <a:spLocks noGrp="1"/>
          </p:cNvSpPr>
          <p:nvPr>
            <p:ph type="ftr" sz="quarter" idx="11"/>
          </p:nvPr>
        </p:nvSpPr>
        <p:spPr/>
        <p:txBody>
          <a:bodyPr/>
          <a:lstStyle/>
          <a:p>
            <a:pPr>
              <a:defRPr/>
            </a:pPr>
            <a:r>
              <a:rPr lang="pt-BR" smtClean="0"/>
              <a:t>Enfermagem- Clínica Médica</a:t>
            </a:r>
            <a:endParaRPr lang="pt-BR"/>
          </a:p>
        </p:txBody>
      </p:sp>
    </p:spTree>
    <p:extLst>
      <p:ext uri="{BB962C8B-B14F-4D97-AF65-F5344CB8AC3E}">
        <p14:creationId xmlns:p14="http://schemas.microsoft.com/office/powerpoint/2010/main" val="3348672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99392"/>
            <a:ext cx="6347713" cy="1320800"/>
          </a:xfrm>
        </p:spPr>
        <p:txBody>
          <a:bodyPr/>
          <a:lstStyle/>
          <a:p>
            <a:r>
              <a:rPr lang="pt-BR" dirty="0" smtClean="0"/>
              <a:t/>
            </a:r>
            <a:br>
              <a:rPr lang="pt-BR" dirty="0" smtClean="0"/>
            </a:br>
            <a:r>
              <a:rPr lang="pt-BR" dirty="0" smtClean="0"/>
              <a:t>DISTÚRBIOS NEUROLÓGICOS</a:t>
            </a:r>
            <a:endParaRPr lang="pt-BR" dirty="0"/>
          </a:p>
        </p:txBody>
      </p:sp>
      <p:sp>
        <p:nvSpPr>
          <p:cNvPr id="3" name="Espaço Reservado para Conteúdo 2"/>
          <p:cNvSpPr>
            <a:spLocks noGrp="1"/>
          </p:cNvSpPr>
          <p:nvPr>
            <p:ph idx="1"/>
          </p:nvPr>
        </p:nvSpPr>
        <p:spPr>
          <a:xfrm>
            <a:off x="323528" y="1458935"/>
            <a:ext cx="8193590" cy="5399065"/>
          </a:xfrm>
        </p:spPr>
        <p:txBody>
          <a:bodyPr>
            <a:normAutofit/>
          </a:bodyPr>
          <a:lstStyle/>
          <a:p>
            <a:pPr>
              <a:buNone/>
            </a:pPr>
            <a:r>
              <a:rPr lang="pt-BR" sz="2400" dirty="0" smtClean="0">
                <a:solidFill>
                  <a:schemeClr val="tx1"/>
                </a:solidFill>
              </a:rPr>
              <a:t>Alterações do nível de consciência </a:t>
            </a:r>
          </a:p>
          <a:p>
            <a:pPr>
              <a:buNone/>
            </a:pPr>
            <a:endParaRPr lang="pt-BR" sz="2400" dirty="0" smtClean="0">
              <a:solidFill>
                <a:schemeClr val="tx1"/>
              </a:solidFill>
            </a:endParaRPr>
          </a:p>
          <a:p>
            <a:r>
              <a:rPr lang="pt-BR" sz="2400" dirty="0" smtClean="0">
                <a:solidFill>
                  <a:schemeClr val="tx1"/>
                </a:solidFill>
              </a:rPr>
              <a:t>Confusão mental: incapacidade de manter uma linha de pensamento ou ação, desorientação no tempo e espaço </a:t>
            </a:r>
          </a:p>
          <a:p>
            <a:r>
              <a:rPr lang="pt-BR" sz="2400" dirty="0" smtClean="0">
                <a:solidFill>
                  <a:schemeClr val="tx1"/>
                </a:solidFill>
              </a:rPr>
              <a:t>Sonolência: dificuldade em manter-se em alerta </a:t>
            </a:r>
          </a:p>
          <a:p>
            <a:r>
              <a:rPr lang="pt-BR" sz="2400" dirty="0" smtClean="0">
                <a:solidFill>
                  <a:schemeClr val="tx1"/>
                </a:solidFill>
              </a:rPr>
              <a:t>Torpor/Estupor: dificuldade em despertar, resposta incompleta ao estímulos dolorosos e verbais. </a:t>
            </a:r>
          </a:p>
          <a:p>
            <a:r>
              <a:rPr lang="pt-BR" sz="2400" dirty="0" smtClean="0">
                <a:solidFill>
                  <a:schemeClr val="tx1"/>
                </a:solidFill>
              </a:rPr>
              <a:t>Coma superficial: respostas motoras desorganizadas aos estímulos dolorosos, não acorda </a:t>
            </a:r>
          </a:p>
          <a:p>
            <a:r>
              <a:rPr lang="pt-BR" sz="2400" dirty="0" smtClean="0">
                <a:solidFill>
                  <a:schemeClr val="tx1"/>
                </a:solidFill>
              </a:rPr>
              <a:t>Coma profundo: nenhuma resposta à qualquer estímulo </a:t>
            </a:r>
          </a:p>
          <a:p>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r>
            <a:br>
              <a:rPr lang="pt-BR" dirty="0" smtClean="0"/>
            </a:br>
            <a:r>
              <a:rPr lang="pt-BR" dirty="0" smtClean="0"/>
              <a:t>DISTÚRBIOS NEUROLÓGICOS</a:t>
            </a:r>
            <a:endParaRPr lang="pt-BR" dirty="0"/>
          </a:p>
        </p:txBody>
      </p:sp>
      <p:sp>
        <p:nvSpPr>
          <p:cNvPr id="3" name="Espaço Reservado para Conteúdo 2"/>
          <p:cNvSpPr>
            <a:spLocks noGrp="1"/>
          </p:cNvSpPr>
          <p:nvPr>
            <p:ph idx="1"/>
          </p:nvPr>
        </p:nvSpPr>
        <p:spPr>
          <a:xfrm>
            <a:off x="457200" y="2204864"/>
            <a:ext cx="8186766" cy="4269088"/>
          </a:xfrm>
        </p:spPr>
        <p:txBody>
          <a:bodyPr>
            <a:normAutofit/>
          </a:bodyPr>
          <a:lstStyle/>
          <a:p>
            <a:pPr algn="just"/>
            <a:r>
              <a:rPr lang="pt-BR" sz="2800" dirty="0" err="1" smtClean="0">
                <a:solidFill>
                  <a:schemeClr val="tx1"/>
                </a:solidFill>
              </a:rPr>
              <a:t>Lipotímia</a:t>
            </a:r>
            <a:r>
              <a:rPr lang="pt-BR" sz="2800" dirty="0" smtClean="0">
                <a:solidFill>
                  <a:schemeClr val="tx1"/>
                </a:solidFill>
              </a:rPr>
              <a:t>: diminuição da atividade cerebral desencadeando em perda parcial da consciência </a:t>
            </a:r>
          </a:p>
          <a:p>
            <a:pPr algn="just">
              <a:buNone/>
            </a:pPr>
            <a:endParaRPr lang="pt-BR" sz="2800" dirty="0" smtClean="0">
              <a:solidFill>
                <a:schemeClr val="tx1"/>
              </a:solidFill>
            </a:endParaRPr>
          </a:p>
          <a:p>
            <a:pPr algn="just"/>
            <a:r>
              <a:rPr lang="pt-BR" sz="2800" dirty="0" smtClean="0">
                <a:solidFill>
                  <a:schemeClr val="tx1"/>
                </a:solidFill>
              </a:rPr>
              <a:t>Síncope: diminuição da atividade cerebral, desencadeando em perda de consciência de curta duração </a:t>
            </a:r>
          </a:p>
          <a:p>
            <a:pPr algn="just"/>
            <a:endParaRPr lang="pt-BR" sz="28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59728"/>
            <a:ext cx="8937191" cy="1345667"/>
          </a:xfrm>
        </p:spPr>
        <p:txBody>
          <a:bodyPr>
            <a:normAutofit/>
          </a:bodyPr>
          <a:lstStyle/>
          <a:p>
            <a:pPr algn="ctr"/>
            <a:r>
              <a:rPr lang="pt-BR" sz="2400" i="1" dirty="0">
                <a:solidFill>
                  <a:schemeClr val="tx1"/>
                </a:solidFill>
                <a:latin typeface="Arial" panose="020B0604020202020204" pitchFamily="34" charset="0"/>
                <a:cs typeface="Arial" panose="020B0604020202020204" pitchFamily="34" charset="0"/>
              </a:rPr>
              <a:t>A paralisia de Bell é um distúrbio de instalação repentina, sem causa aparente, marcado pelo enfraquecimento ou paralisia dos músculos de um dos lados do rosto. </a:t>
            </a:r>
            <a:endParaRPr lang="pt-BR" sz="2400" dirty="0">
              <a:solidFill>
                <a:schemeClr val="tx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7296" y="3284984"/>
            <a:ext cx="8608216" cy="3898664"/>
          </a:xfrm>
        </p:spPr>
        <p:txBody>
          <a:bodyPr>
            <a:normAutofit/>
          </a:bodyPr>
          <a:lstStyle/>
          <a:p>
            <a:pPr marL="0" indent="0">
              <a:buNone/>
            </a:pPr>
            <a:r>
              <a:rPr lang="pt-BR" sz="2000" dirty="0" smtClean="0">
                <a:solidFill>
                  <a:schemeClr val="tx1"/>
                </a:solidFill>
                <a:latin typeface="Arial" panose="020B0604020202020204" pitchFamily="34" charset="0"/>
                <a:cs typeface="Arial" panose="020B0604020202020204" pitchFamily="34" charset="0"/>
              </a:rPr>
              <a:t>Manifestações Clínicas: Dificuldade em </a:t>
            </a:r>
            <a:r>
              <a:rPr lang="pt-BR" sz="2000" dirty="0">
                <a:solidFill>
                  <a:schemeClr val="tx1"/>
                </a:solidFill>
                <a:latin typeface="Arial" panose="020B0604020202020204" pitchFamily="34" charset="0"/>
                <a:cs typeface="Arial" panose="020B0604020202020204" pitchFamily="34" charset="0"/>
              </a:rPr>
              <a:t>maior ou menor grau, para realizar movimentos </a:t>
            </a:r>
            <a:r>
              <a:rPr lang="pt-BR" sz="2000" dirty="0" smtClean="0">
                <a:solidFill>
                  <a:schemeClr val="tx1"/>
                </a:solidFill>
                <a:latin typeface="Arial" panose="020B0604020202020204" pitchFamily="34" charset="0"/>
                <a:cs typeface="Arial" panose="020B0604020202020204" pitchFamily="34" charset="0"/>
              </a:rPr>
              <a:t>simples como: </a:t>
            </a:r>
          </a:p>
          <a:p>
            <a:pPr>
              <a:buFontTx/>
              <a:buChar char="-"/>
            </a:pPr>
            <a:r>
              <a:rPr lang="pt-BR" sz="2000" dirty="0" smtClean="0">
                <a:solidFill>
                  <a:schemeClr val="tx1"/>
                </a:solidFill>
                <a:latin typeface="Arial" panose="020B0604020202020204" pitchFamily="34" charset="0"/>
                <a:cs typeface="Arial" panose="020B0604020202020204" pitchFamily="34" charset="0"/>
              </a:rPr>
              <a:t>Franzir </a:t>
            </a:r>
            <a:r>
              <a:rPr lang="pt-BR" sz="2000" dirty="0">
                <a:solidFill>
                  <a:schemeClr val="tx1"/>
                </a:solidFill>
                <a:latin typeface="Arial" panose="020B0604020202020204" pitchFamily="34" charset="0"/>
                <a:cs typeface="Arial" panose="020B0604020202020204" pitchFamily="34" charset="0"/>
              </a:rPr>
              <a:t>a </a:t>
            </a:r>
            <a:r>
              <a:rPr lang="pt-BR" sz="2000" dirty="0" smtClean="0">
                <a:solidFill>
                  <a:schemeClr val="tx1"/>
                </a:solidFill>
                <a:latin typeface="Arial" panose="020B0604020202020204" pitchFamily="34" charset="0"/>
                <a:cs typeface="Arial" panose="020B0604020202020204" pitchFamily="34" charset="0"/>
              </a:rPr>
              <a:t>testa</a:t>
            </a:r>
          </a:p>
          <a:p>
            <a:pPr>
              <a:buFontTx/>
              <a:buChar char="-"/>
            </a:pPr>
            <a:r>
              <a:rPr lang="pt-BR" sz="2000" dirty="0" smtClean="0">
                <a:solidFill>
                  <a:schemeClr val="tx1"/>
                </a:solidFill>
                <a:latin typeface="Arial" panose="020B0604020202020204" pitchFamily="34" charset="0"/>
                <a:cs typeface="Arial" panose="020B0604020202020204" pitchFamily="34" charset="0"/>
              </a:rPr>
              <a:t>Erguer </a:t>
            </a:r>
            <a:r>
              <a:rPr lang="pt-BR" sz="2000" dirty="0">
                <a:solidFill>
                  <a:schemeClr val="tx1"/>
                </a:solidFill>
                <a:latin typeface="Arial" panose="020B0604020202020204" pitchFamily="34" charset="0"/>
                <a:cs typeface="Arial" panose="020B0604020202020204" pitchFamily="34" charset="0"/>
              </a:rPr>
              <a:t>a </a:t>
            </a:r>
            <a:r>
              <a:rPr lang="pt-BR" sz="2000" dirty="0" smtClean="0">
                <a:solidFill>
                  <a:schemeClr val="tx1"/>
                </a:solidFill>
                <a:latin typeface="Arial" panose="020B0604020202020204" pitchFamily="34" charset="0"/>
                <a:cs typeface="Arial" panose="020B0604020202020204" pitchFamily="34" charset="0"/>
              </a:rPr>
              <a:t>sobrancelha</a:t>
            </a:r>
          </a:p>
          <a:p>
            <a:pPr>
              <a:buFontTx/>
              <a:buChar char="-"/>
            </a:pPr>
            <a:r>
              <a:rPr lang="pt-BR" sz="2000" dirty="0" smtClean="0">
                <a:solidFill>
                  <a:schemeClr val="tx1"/>
                </a:solidFill>
                <a:latin typeface="Arial" panose="020B0604020202020204" pitchFamily="34" charset="0"/>
                <a:cs typeface="Arial" panose="020B0604020202020204" pitchFamily="34" charset="0"/>
              </a:rPr>
              <a:t>Piscar </a:t>
            </a:r>
            <a:r>
              <a:rPr lang="pt-BR" sz="2000" dirty="0">
                <a:solidFill>
                  <a:schemeClr val="tx1"/>
                </a:solidFill>
                <a:latin typeface="Arial" panose="020B0604020202020204" pitchFamily="34" charset="0"/>
                <a:cs typeface="Arial" panose="020B0604020202020204" pitchFamily="34" charset="0"/>
              </a:rPr>
              <a:t>ou fechar os </a:t>
            </a:r>
            <a:r>
              <a:rPr lang="pt-BR" sz="2000" dirty="0" smtClean="0">
                <a:solidFill>
                  <a:schemeClr val="tx1"/>
                </a:solidFill>
                <a:latin typeface="Arial" panose="020B0604020202020204" pitchFamily="34" charset="0"/>
                <a:cs typeface="Arial" panose="020B0604020202020204" pitchFamily="34" charset="0"/>
              </a:rPr>
              <a:t>olhos</a:t>
            </a:r>
          </a:p>
          <a:p>
            <a:pPr>
              <a:buFontTx/>
              <a:buChar char="-"/>
            </a:pPr>
            <a:r>
              <a:rPr lang="pt-BR" sz="2000" dirty="0" smtClean="0">
                <a:solidFill>
                  <a:schemeClr val="tx1"/>
                </a:solidFill>
                <a:latin typeface="Arial" panose="020B0604020202020204" pitchFamily="34" charset="0"/>
                <a:cs typeface="Arial" panose="020B0604020202020204" pitchFamily="34" charset="0"/>
              </a:rPr>
              <a:t>Sorrir </a:t>
            </a:r>
            <a:r>
              <a:rPr lang="pt-BR" sz="2000" dirty="0">
                <a:solidFill>
                  <a:schemeClr val="tx1"/>
                </a:solidFill>
                <a:latin typeface="Arial" panose="020B0604020202020204" pitchFamily="34" charset="0"/>
                <a:cs typeface="Arial" panose="020B0604020202020204" pitchFamily="34" charset="0"/>
              </a:rPr>
              <a:t>e mostrar os dentes, pois a boca se move apenas no lado do rosto não paralisado.</a:t>
            </a:r>
          </a:p>
        </p:txBody>
      </p:sp>
      <p:sp>
        <p:nvSpPr>
          <p:cNvPr id="4" name="Espaço Reservado para Rodapé 3"/>
          <p:cNvSpPr>
            <a:spLocks noGrp="1"/>
          </p:cNvSpPr>
          <p:nvPr>
            <p:ph type="ftr" sz="quarter" idx="11"/>
          </p:nvPr>
        </p:nvSpPr>
        <p:spPr/>
        <p:txBody>
          <a:bodyPr/>
          <a:lstStyle/>
          <a:p>
            <a:pPr>
              <a:defRPr/>
            </a:pPr>
            <a:r>
              <a:rPr lang="pt-BR" smtClean="0"/>
              <a:t>Enfermagem- Clínica Médica</a:t>
            </a:r>
            <a:endParaRPr lang="pt-BR"/>
          </a:p>
        </p:txBody>
      </p:sp>
    </p:spTree>
    <p:extLst>
      <p:ext uri="{BB962C8B-B14F-4D97-AF65-F5344CB8AC3E}">
        <p14:creationId xmlns:p14="http://schemas.microsoft.com/office/powerpoint/2010/main" val="3239275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1028"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5180527"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paralisia de b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528" y="2996952"/>
            <a:ext cx="3963472"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07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7109"/>
            <a:ext cx="6347713" cy="1320800"/>
          </a:xfrm>
        </p:spPr>
        <p:txBody>
          <a:bodyPr/>
          <a:lstStyle/>
          <a:p>
            <a:r>
              <a:rPr lang="pt-BR" dirty="0" smtClean="0"/>
              <a:t/>
            </a:r>
            <a:br>
              <a:rPr lang="pt-BR" dirty="0" smtClean="0"/>
            </a:br>
            <a:r>
              <a:rPr lang="pt-BR" dirty="0" smtClean="0"/>
              <a:t>DISTÚRBIOS NEUROLÓGICOS</a:t>
            </a:r>
            <a:endParaRPr lang="pt-BR" dirty="0"/>
          </a:p>
        </p:txBody>
      </p:sp>
      <p:sp>
        <p:nvSpPr>
          <p:cNvPr id="3" name="Espaço Reservado para Conteúdo 2"/>
          <p:cNvSpPr>
            <a:spLocks noGrp="1"/>
          </p:cNvSpPr>
          <p:nvPr>
            <p:ph idx="1"/>
          </p:nvPr>
        </p:nvSpPr>
        <p:spPr>
          <a:xfrm>
            <a:off x="214282" y="1600200"/>
            <a:ext cx="8429684" cy="4873752"/>
          </a:xfrm>
        </p:spPr>
        <p:txBody>
          <a:bodyPr>
            <a:noAutofit/>
          </a:bodyPr>
          <a:lstStyle/>
          <a:p>
            <a:pPr algn="just">
              <a:buNone/>
            </a:pPr>
            <a:r>
              <a:rPr lang="pt-BR" sz="2000" b="1" dirty="0" smtClean="0">
                <a:solidFill>
                  <a:schemeClr val="tx1"/>
                </a:solidFill>
              </a:rPr>
              <a:t>Cefaléia </a:t>
            </a:r>
          </a:p>
          <a:p>
            <a:pPr algn="just">
              <a:buNone/>
            </a:pPr>
            <a:r>
              <a:rPr lang="pt-BR" sz="2000" dirty="0" smtClean="0">
                <a:solidFill>
                  <a:schemeClr val="tx1"/>
                </a:solidFill>
              </a:rPr>
              <a:t>É caracterizada por uma dor de cabeça leve, moderada ou intensa. É a queixa mais comum entre os seres humanos principalmente entre as mulheres.</a:t>
            </a:r>
          </a:p>
          <a:p>
            <a:pPr algn="just">
              <a:buNone/>
            </a:pPr>
            <a:r>
              <a:rPr lang="pt-BR" sz="2000" dirty="0" smtClean="0">
                <a:solidFill>
                  <a:schemeClr val="tx1"/>
                </a:solidFill>
              </a:rPr>
              <a:t>Causas: </a:t>
            </a:r>
          </a:p>
          <a:p>
            <a:pPr algn="just"/>
            <a:r>
              <a:rPr lang="pt-BR" sz="2000" dirty="0" smtClean="0">
                <a:solidFill>
                  <a:schemeClr val="tx1"/>
                </a:solidFill>
              </a:rPr>
              <a:t>Tensão muscular (é a </a:t>
            </a:r>
            <a:r>
              <a:rPr lang="pt-BR" sz="2000" dirty="0" err="1" smtClean="0">
                <a:solidFill>
                  <a:schemeClr val="tx1"/>
                </a:solidFill>
              </a:rPr>
              <a:t>cefaleia</a:t>
            </a:r>
            <a:r>
              <a:rPr lang="pt-BR" sz="2000" dirty="0" smtClean="0">
                <a:solidFill>
                  <a:schemeClr val="tx1"/>
                </a:solidFill>
              </a:rPr>
              <a:t> mais </a:t>
            </a:r>
            <a:r>
              <a:rPr lang="pt-BR" sz="2000" dirty="0" err="1" smtClean="0">
                <a:solidFill>
                  <a:schemeClr val="tx1"/>
                </a:solidFill>
              </a:rPr>
              <a:t>frequente</a:t>
            </a:r>
            <a:r>
              <a:rPr lang="pt-BR" sz="2000" dirty="0" smtClean="0">
                <a:solidFill>
                  <a:schemeClr val="tx1"/>
                </a:solidFill>
              </a:rPr>
              <a:t>) </a:t>
            </a:r>
          </a:p>
          <a:p>
            <a:pPr algn="just"/>
            <a:r>
              <a:rPr lang="pt-BR" sz="2000" dirty="0" smtClean="0">
                <a:solidFill>
                  <a:schemeClr val="tx1"/>
                </a:solidFill>
              </a:rPr>
              <a:t>Enxaqueca </a:t>
            </a:r>
          </a:p>
          <a:p>
            <a:pPr algn="just"/>
            <a:r>
              <a:rPr lang="pt-BR" sz="2000" dirty="0" smtClean="0">
                <a:solidFill>
                  <a:schemeClr val="tx1"/>
                </a:solidFill>
              </a:rPr>
              <a:t>Pressão arterial elevada (hipertensão) </a:t>
            </a:r>
          </a:p>
          <a:p>
            <a:pPr algn="just"/>
            <a:r>
              <a:rPr lang="pt-BR" sz="2000" dirty="0" smtClean="0">
                <a:solidFill>
                  <a:schemeClr val="tx1"/>
                </a:solidFill>
              </a:rPr>
              <a:t>Problemas dos olhos (irite, glaucoma) </a:t>
            </a:r>
          </a:p>
          <a:p>
            <a:pPr algn="just"/>
            <a:r>
              <a:rPr lang="pt-BR" sz="2000" dirty="0" smtClean="0">
                <a:solidFill>
                  <a:schemeClr val="tx1"/>
                </a:solidFill>
              </a:rPr>
              <a:t>Problemas dos seios </a:t>
            </a:r>
            <a:r>
              <a:rPr lang="pt-BR" sz="2000" dirty="0" err="1" smtClean="0">
                <a:solidFill>
                  <a:schemeClr val="tx1"/>
                </a:solidFill>
              </a:rPr>
              <a:t>perinasais</a:t>
            </a:r>
            <a:r>
              <a:rPr lang="pt-BR" sz="2000" dirty="0" smtClean="0">
                <a:solidFill>
                  <a:schemeClr val="tx1"/>
                </a:solidFill>
              </a:rPr>
              <a:t> </a:t>
            </a:r>
          </a:p>
          <a:p>
            <a:pPr algn="just"/>
            <a:r>
              <a:rPr lang="pt-BR" sz="2000" dirty="0" smtClean="0">
                <a:solidFill>
                  <a:schemeClr val="tx1"/>
                </a:solidFill>
              </a:rPr>
              <a:t>Tumor cerebral </a:t>
            </a:r>
          </a:p>
          <a:p>
            <a:pPr algn="just"/>
            <a:r>
              <a:rPr lang="pt-BR" sz="2000" dirty="0" smtClean="0">
                <a:solidFill>
                  <a:schemeClr val="tx1"/>
                </a:solidFill>
              </a:rPr>
              <a:t>Infecção cerebral (</a:t>
            </a:r>
            <a:r>
              <a:rPr lang="pt-BR" sz="2000" dirty="0" err="1" smtClean="0">
                <a:solidFill>
                  <a:schemeClr val="tx1"/>
                </a:solidFill>
              </a:rPr>
              <a:t>abcesso</a:t>
            </a:r>
            <a:r>
              <a:rPr lang="pt-BR" sz="2000" dirty="0" smtClean="0">
                <a:solidFill>
                  <a:schemeClr val="tx1"/>
                </a:solidFill>
              </a:rPr>
              <a:t>) </a:t>
            </a:r>
          </a:p>
          <a:p>
            <a:pPr algn="just"/>
            <a:r>
              <a:rPr lang="pt-BR" sz="2000" dirty="0" smtClean="0">
                <a:solidFill>
                  <a:schemeClr val="tx1"/>
                </a:solidFill>
              </a:rPr>
              <a:t>Meningite </a:t>
            </a:r>
          </a:p>
          <a:p>
            <a:pPr algn="just"/>
            <a:r>
              <a:rPr lang="pt-BR" sz="2000" dirty="0" smtClean="0">
                <a:solidFill>
                  <a:schemeClr val="tx1"/>
                </a:solidFill>
              </a:rPr>
              <a:t>Aumento PIC </a:t>
            </a:r>
          </a:p>
          <a:p>
            <a:pPr algn="just"/>
            <a:endParaRPr lang="pt-BR" sz="2000" dirty="0">
              <a:solidFill>
                <a:schemeClr val="tx1"/>
              </a:solidFill>
            </a:endParaRPr>
          </a:p>
        </p:txBody>
      </p:sp>
      <p:sp>
        <p:nvSpPr>
          <p:cNvPr id="6" name="Espaço Reservado para Rodapé 5"/>
          <p:cNvSpPr>
            <a:spLocks noGrp="1"/>
          </p:cNvSpPr>
          <p:nvPr>
            <p:ph type="ftr" sz="quarter" idx="11"/>
          </p:nvPr>
        </p:nvSpPr>
        <p:spPr>
          <a:xfrm rot="5400000">
            <a:off x="7151817" y="3898871"/>
            <a:ext cx="2877138" cy="365760"/>
          </a:xfrm>
        </p:spPr>
        <p:txBody>
          <a:bodyPr/>
          <a:lstStyle/>
          <a:p>
            <a:pPr>
              <a:defRPr/>
            </a:pPr>
            <a:r>
              <a:rPr lang="pt-BR" smtClean="0"/>
              <a:t>Enfermagem- Clínica Médica</a:t>
            </a:r>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r>
            <a:br>
              <a:rPr lang="pt-BR" dirty="0" smtClean="0"/>
            </a:br>
            <a:r>
              <a:rPr lang="pt-BR" dirty="0" smtClean="0"/>
              <a:t>DISTÚRBIOS NEUROLÓGICOS</a:t>
            </a:r>
            <a:endParaRPr lang="pt-BR" dirty="0"/>
          </a:p>
        </p:txBody>
      </p:sp>
      <p:sp>
        <p:nvSpPr>
          <p:cNvPr id="3" name="Espaço Reservado para Conteúdo 2"/>
          <p:cNvSpPr>
            <a:spLocks noGrp="1"/>
          </p:cNvSpPr>
          <p:nvPr>
            <p:ph idx="1"/>
          </p:nvPr>
        </p:nvSpPr>
        <p:spPr>
          <a:xfrm>
            <a:off x="467544" y="2348880"/>
            <a:ext cx="8104984" cy="4125072"/>
          </a:xfrm>
        </p:spPr>
        <p:txBody>
          <a:bodyPr>
            <a:normAutofit/>
          </a:bodyPr>
          <a:lstStyle/>
          <a:p>
            <a:pPr algn="just">
              <a:buNone/>
            </a:pPr>
            <a:r>
              <a:rPr lang="pt-BR" sz="2400" b="1" dirty="0" smtClean="0">
                <a:solidFill>
                  <a:schemeClr val="tx1"/>
                </a:solidFill>
              </a:rPr>
              <a:t>Enxaqueca </a:t>
            </a:r>
          </a:p>
          <a:p>
            <a:pPr algn="just">
              <a:buNone/>
            </a:pPr>
            <a:r>
              <a:rPr lang="pt-BR" sz="2400" dirty="0" smtClean="0">
                <a:solidFill>
                  <a:schemeClr val="tx1"/>
                </a:solidFill>
              </a:rPr>
              <a:t>Caracterizada por crises periódicas e recorrentes de cefaléia, sendo pulsátil e intensa que habitualmente afeta um lado da cabeça, embora possa afetar ambos. </a:t>
            </a:r>
          </a:p>
          <a:p>
            <a:pPr algn="just">
              <a:buNone/>
            </a:pPr>
            <a:r>
              <a:rPr lang="pt-BR" sz="2400" dirty="0" smtClean="0">
                <a:solidFill>
                  <a:schemeClr val="tx1"/>
                </a:solidFill>
              </a:rPr>
              <a:t>A dor começa de repente e pode ser precedida ou acompanhada de sintomas visuais, neurológicos ou gastrointestinais.</a:t>
            </a:r>
          </a:p>
          <a:p>
            <a:pPr algn="just"/>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extLst>
      <p:ext uri="{BB962C8B-B14F-4D97-AF65-F5344CB8AC3E}">
        <p14:creationId xmlns:p14="http://schemas.microsoft.com/office/powerpoint/2010/main" val="190446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2050" name="Picture 2" descr="Resultado de imagem para neuronios e celulas gli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620687"/>
            <a:ext cx="5978625" cy="54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62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DISTÚRBIOS NEUROLÓGICOS</a:t>
            </a:r>
            <a:endParaRPr lang="pt-BR" dirty="0"/>
          </a:p>
        </p:txBody>
      </p:sp>
      <p:sp>
        <p:nvSpPr>
          <p:cNvPr id="3" name="Espaço Reservado para Conteúdo 2"/>
          <p:cNvSpPr>
            <a:spLocks noGrp="1"/>
          </p:cNvSpPr>
          <p:nvPr>
            <p:ph idx="1"/>
          </p:nvPr>
        </p:nvSpPr>
        <p:spPr>
          <a:xfrm>
            <a:off x="285720" y="1600200"/>
            <a:ext cx="8215370" cy="4873752"/>
          </a:xfrm>
        </p:spPr>
        <p:txBody>
          <a:bodyPr>
            <a:normAutofit/>
          </a:bodyPr>
          <a:lstStyle/>
          <a:p>
            <a:pPr algn="just">
              <a:buNone/>
            </a:pPr>
            <a:r>
              <a:rPr lang="pt-BR" sz="2400" b="1" dirty="0" smtClean="0">
                <a:solidFill>
                  <a:schemeClr val="tx1"/>
                </a:solidFill>
              </a:rPr>
              <a:t>Cefaléia tensional</a:t>
            </a:r>
          </a:p>
          <a:p>
            <a:pPr algn="just">
              <a:buNone/>
            </a:pPr>
            <a:endParaRPr lang="pt-BR" sz="2400" b="1" dirty="0" smtClean="0">
              <a:solidFill>
                <a:schemeClr val="tx1"/>
              </a:solidFill>
            </a:endParaRPr>
          </a:p>
          <a:p>
            <a:pPr algn="just">
              <a:buNone/>
            </a:pPr>
            <a:r>
              <a:rPr lang="pt-BR" sz="2400" dirty="0" smtClean="0">
                <a:solidFill>
                  <a:schemeClr val="tx1"/>
                </a:solidFill>
              </a:rPr>
              <a:t>Ocorre devido a </a:t>
            </a:r>
            <a:r>
              <a:rPr lang="pt-BR" sz="2400" b="1" dirty="0" smtClean="0">
                <a:solidFill>
                  <a:schemeClr val="tx1"/>
                </a:solidFill>
              </a:rPr>
              <a:t>irritação das terminações nervosas sensitivas </a:t>
            </a:r>
            <a:r>
              <a:rPr lang="pt-BR" sz="2400" dirty="0" smtClean="0">
                <a:solidFill>
                  <a:schemeClr val="tx1"/>
                </a:solidFill>
              </a:rPr>
              <a:t>da cabeça e pescoço.</a:t>
            </a:r>
          </a:p>
          <a:p>
            <a:pPr algn="just">
              <a:buNone/>
            </a:pPr>
            <a:r>
              <a:rPr lang="pt-BR" sz="2400" b="1" dirty="0" smtClean="0">
                <a:solidFill>
                  <a:schemeClr val="tx1"/>
                </a:solidFill>
              </a:rPr>
              <a:t>Principal causa </a:t>
            </a:r>
            <a:r>
              <a:rPr lang="pt-BR" sz="2400" dirty="0" smtClean="0">
                <a:solidFill>
                  <a:schemeClr val="tx1"/>
                </a:solidFill>
              </a:rPr>
              <a:t>é a contração muscular prolongada provocada por </a:t>
            </a:r>
            <a:r>
              <a:rPr lang="pt-BR" sz="2400" b="1" dirty="0" smtClean="0">
                <a:solidFill>
                  <a:schemeClr val="tx1"/>
                </a:solidFill>
              </a:rPr>
              <a:t>tensão ou estresse</a:t>
            </a:r>
            <a:r>
              <a:rPr lang="pt-BR" sz="2400" dirty="0" smtClean="0">
                <a:solidFill>
                  <a:schemeClr val="tx1"/>
                </a:solidFill>
              </a:rPr>
              <a:t>.</a:t>
            </a:r>
          </a:p>
          <a:p>
            <a:pPr algn="just">
              <a:buNone/>
            </a:pPr>
            <a:r>
              <a:rPr lang="pt-BR" sz="2400" b="1" dirty="0" smtClean="0">
                <a:solidFill>
                  <a:schemeClr val="tx1"/>
                </a:solidFill>
              </a:rPr>
              <a:t>Manifestações clínicas: </a:t>
            </a:r>
            <a:r>
              <a:rPr lang="pt-BR" sz="2400" dirty="0" smtClean="0">
                <a:solidFill>
                  <a:schemeClr val="tx1"/>
                </a:solidFill>
              </a:rPr>
              <a:t>dor e compressão na face posterior da cabeça, frente e áreas temporais.</a:t>
            </a:r>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DISTÚRBIOS NEUROLÓGICOS</a:t>
            </a:r>
            <a:endParaRPr lang="pt-BR" dirty="0"/>
          </a:p>
        </p:txBody>
      </p:sp>
      <p:sp>
        <p:nvSpPr>
          <p:cNvPr id="3" name="Espaço Reservado para Conteúdo 2"/>
          <p:cNvSpPr>
            <a:spLocks noGrp="1"/>
          </p:cNvSpPr>
          <p:nvPr>
            <p:ph idx="1"/>
          </p:nvPr>
        </p:nvSpPr>
        <p:spPr>
          <a:xfrm>
            <a:off x="214282" y="1600200"/>
            <a:ext cx="8429684" cy="4873752"/>
          </a:xfrm>
        </p:spPr>
        <p:txBody>
          <a:bodyPr>
            <a:normAutofit/>
          </a:bodyPr>
          <a:lstStyle/>
          <a:p>
            <a:pPr>
              <a:buNone/>
            </a:pPr>
            <a:r>
              <a:rPr lang="pt-BR" sz="2400" b="1" dirty="0" smtClean="0">
                <a:solidFill>
                  <a:schemeClr val="tx1"/>
                </a:solidFill>
              </a:rPr>
              <a:t>Cefaléia Vascular</a:t>
            </a:r>
          </a:p>
          <a:p>
            <a:pPr>
              <a:buNone/>
            </a:pPr>
            <a:r>
              <a:rPr lang="pt-BR" sz="2400" dirty="0" smtClean="0">
                <a:solidFill>
                  <a:schemeClr val="tx1"/>
                </a:solidFill>
              </a:rPr>
              <a:t>Ocorre por contração inicial e após dilatação das artérias cranianas, provocando dor </a:t>
            </a:r>
            <a:r>
              <a:rPr lang="pt-BR" sz="2400" b="1" dirty="0" smtClean="0">
                <a:solidFill>
                  <a:schemeClr val="tx1"/>
                </a:solidFill>
              </a:rPr>
              <a:t>(enxaqueca pulsátil);</a:t>
            </a:r>
          </a:p>
          <a:p>
            <a:pPr>
              <a:buNone/>
            </a:pPr>
            <a:r>
              <a:rPr lang="pt-BR" sz="2400" dirty="0" smtClean="0">
                <a:solidFill>
                  <a:schemeClr val="tx1"/>
                </a:solidFill>
              </a:rPr>
              <a:t>Pode aparecer como resultado de distúrbios da </a:t>
            </a:r>
            <a:r>
              <a:rPr lang="pt-BR" sz="2400" dirty="0" err="1" smtClean="0">
                <a:solidFill>
                  <a:schemeClr val="tx1"/>
                </a:solidFill>
              </a:rPr>
              <a:t>serotonina</a:t>
            </a:r>
            <a:r>
              <a:rPr lang="pt-BR" sz="2400" dirty="0" smtClean="0">
                <a:solidFill>
                  <a:schemeClr val="tx1"/>
                </a:solidFill>
              </a:rPr>
              <a:t> e estresse.</a:t>
            </a:r>
          </a:p>
          <a:p>
            <a:pPr>
              <a:buNone/>
            </a:pPr>
            <a:r>
              <a:rPr lang="pt-BR" sz="2400" b="1" dirty="0" smtClean="0">
                <a:solidFill>
                  <a:schemeClr val="tx1"/>
                </a:solidFill>
              </a:rPr>
              <a:t>Manifestação clínica: </a:t>
            </a:r>
            <a:r>
              <a:rPr lang="pt-BR" sz="2400" dirty="0" smtClean="0">
                <a:solidFill>
                  <a:schemeClr val="tx1"/>
                </a:solidFill>
              </a:rPr>
              <a:t>alterações sensitivas, motoras e de humor, </a:t>
            </a:r>
            <a:r>
              <a:rPr lang="pt-BR" sz="2400" dirty="0" err="1" smtClean="0">
                <a:solidFill>
                  <a:schemeClr val="tx1"/>
                </a:solidFill>
              </a:rPr>
              <a:t>escotomas</a:t>
            </a:r>
            <a:r>
              <a:rPr lang="pt-BR" sz="2400" dirty="0" smtClean="0">
                <a:solidFill>
                  <a:schemeClr val="tx1"/>
                </a:solidFill>
              </a:rPr>
              <a:t>, dor intensa, geralmente unilateral, com presença de náuseas, </a:t>
            </a:r>
            <a:r>
              <a:rPr lang="pt-BR" sz="2400" dirty="0" err="1" smtClean="0">
                <a:solidFill>
                  <a:schemeClr val="tx1"/>
                </a:solidFill>
              </a:rPr>
              <a:t>êmese</a:t>
            </a:r>
            <a:r>
              <a:rPr lang="pt-BR" sz="2400" dirty="0" smtClean="0">
                <a:solidFill>
                  <a:schemeClr val="tx1"/>
                </a:solidFill>
              </a:rPr>
              <a:t> e fotofobia.</a:t>
            </a: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DISTÚRBIOS NEUROLÓGICOS</a:t>
            </a:r>
            <a:endParaRPr lang="pt-BR" dirty="0"/>
          </a:p>
        </p:txBody>
      </p:sp>
      <p:sp>
        <p:nvSpPr>
          <p:cNvPr id="3" name="Espaço Reservado para Conteúdo 2"/>
          <p:cNvSpPr>
            <a:spLocks noGrp="1"/>
          </p:cNvSpPr>
          <p:nvPr>
            <p:ph idx="1"/>
          </p:nvPr>
        </p:nvSpPr>
        <p:spPr>
          <a:xfrm>
            <a:off x="204716" y="1610436"/>
            <a:ext cx="8510688" cy="4863516"/>
          </a:xfrm>
        </p:spPr>
        <p:txBody>
          <a:bodyPr>
            <a:normAutofit lnSpcReduction="10000"/>
          </a:bodyPr>
          <a:lstStyle/>
          <a:p>
            <a:pPr>
              <a:buNone/>
            </a:pPr>
            <a:r>
              <a:rPr lang="pt-BR" sz="2400" b="1" dirty="0" smtClean="0">
                <a:solidFill>
                  <a:schemeClr val="tx1"/>
                </a:solidFill>
              </a:rPr>
              <a:t>Cefaléia causada por Infecções e causas orgânicas</a:t>
            </a:r>
          </a:p>
          <a:p>
            <a:pPr>
              <a:buNone/>
            </a:pPr>
            <a:r>
              <a:rPr lang="pt-BR" sz="2400" dirty="0" smtClean="0">
                <a:solidFill>
                  <a:schemeClr val="tx1"/>
                </a:solidFill>
              </a:rPr>
              <a:t>Sinusites, aneurismas, tumores cerebrais, hipertensão.</a:t>
            </a:r>
          </a:p>
          <a:p>
            <a:pPr>
              <a:buNone/>
            </a:pPr>
            <a:r>
              <a:rPr lang="pt-BR" sz="2400" dirty="0" smtClean="0">
                <a:solidFill>
                  <a:schemeClr val="tx1"/>
                </a:solidFill>
              </a:rPr>
              <a:t>Nas cefaléias infecciosas geralmente estão presentes a dor que costuma ocorrer acima dos olhos e nos lados da face, atrás da orelha, com presença de febre, coriza e sensibilidade nas áreas nasais.</a:t>
            </a:r>
          </a:p>
          <a:p>
            <a:pPr>
              <a:buNone/>
            </a:pPr>
            <a:endParaRPr lang="pt-BR" sz="2400" dirty="0" smtClean="0">
              <a:solidFill>
                <a:schemeClr val="tx1"/>
              </a:solidFill>
            </a:endParaRPr>
          </a:p>
          <a:p>
            <a:pPr>
              <a:buNone/>
            </a:pPr>
            <a:r>
              <a:rPr lang="pt-BR" sz="2400" dirty="0" smtClean="0">
                <a:solidFill>
                  <a:schemeClr val="tx1"/>
                </a:solidFill>
              </a:rPr>
              <a:t>Na cefaléia orgânica, ocorre dor generalizada na região cefálica e compressão (aumento da PIC).</a:t>
            </a:r>
          </a:p>
          <a:p>
            <a:pPr>
              <a:buNone/>
            </a:pPr>
            <a:endParaRPr lang="pt-BR" sz="2400" dirty="0" smtClean="0">
              <a:solidFill>
                <a:schemeClr val="tx1"/>
              </a:solidFill>
            </a:endParaRPr>
          </a:p>
          <a:p>
            <a:pPr>
              <a:buNone/>
            </a:pPr>
            <a:r>
              <a:rPr lang="pt-BR" sz="2400" b="1" dirty="0" smtClean="0">
                <a:solidFill>
                  <a:schemeClr val="tx1"/>
                </a:solidFill>
              </a:rPr>
              <a:t>Outras causas: </a:t>
            </a:r>
            <a:r>
              <a:rPr lang="pt-BR" sz="2400" dirty="0" smtClean="0">
                <a:solidFill>
                  <a:schemeClr val="tx1"/>
                </a:solidFill>
              </a:rPr>
              <a:t>toxinas, medicamentos, álcool, alimentos e hormonal.</a:t>
            </a: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102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6671"/>
            <a:ext cx="5472608" cy="556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09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DISTÚRBIOS NEUROLÓGICOS</a:t>
            </a:r>
            <a:endParaRPr lang="pt-BR" dirty="0"/>
          </a:p>
        </p:txBody>
      </p:sp>
      <p:sp>
        <p:nvSpPr>
          <p:cNvPr id="3" name="Espaço Reservado para Conteúdo 2"/>
          <p:cNvSpPr>
            <a:spLocks noGrp="1"/>
          </p:cNvSpPr>
          <p:nvPr>
            <p:ph idx="1"/>
          </p:nvPr>
        </p:nvSpPr>
        <p:spPr>
          <a:xfrm>
            <a:off x="245660" y="1555845"/>
            <a:ext cx="8469744" cy="4918107"/>
          </a:xfrm>
        </p:spPr>
        <p:txBody>
          <a:bodyPr>
            <a:noAutofit/>
          </a:bodyPr>
          <a:lstStyle/>
          <a:p>
            <a:pPr algn="just">
              <a:buNone/>
            </a:pPr>
            <a:r>
              <a:rPr lang="pt-BR" sz="2400" b="1" dirty="0" smtClean="0">
                <a:solidFill>
                  <a:schemeClr val="tx1"/>
                </a:solidFill>
              </a:rPr>
              <a:t>Epilepsia </a:t>
            </a:r>
          </a:p>
          <a:p>
            <a:pPr algn="just">
              <a:buNone/>
            </a:pPr>
            <a:r>
              <a:rPr lang="pt-BR" sz="2400" dirty="0" smtClean="0">
                <a:solidFill>
                  <a:schemeClr val="tx1"/>
                </a:solidFill>
              </a:rPr>
              <a:t>Muitas vezes, a causa é idiopática, mas pode ter origem em traumas (TCE), traumas na hora do parto, abusos de álcool e drogas, tumores e outras doenças neurológicas também facilitam o aparecimento da epilepsia </a:t>
            </a:r>
          </a:p>
          <a:p>
            <a:pPr algn="just">
              <a:buNone/>
            </a:pPr>
            <a:endParaRPr lang="pt-BR" sz="2400" dirty="0" smtClean="0">
              <a:solidFill>
                <a:schemeClr val="tx1"/>
              </a:solidFill>
            </a:endParaRPr>
          </a:p>
          <a:p>
            <a:pPr algn="just">
              <a:buNone/>
            </a:pPr>
            <a:r>
              <a:rPr lang="pt-BR" sz="2400" dirty="0" smtClean="0">
                <a:solidFill>
                  <a:schemeClr val="tx1"/>
                </a:solidFill>
              </a:rPr>
              <a:t>Durante alguns segundos ou minutos, uma parte do cérebro emite sinais incorretos, que podem ficar restritos a esse local ou espalhar-se (se ficarem restritos, a crise será chamada parcial; se envolverem os dois hemisférios cerebrais, generalizada).</a:t>
            </a:r>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A </a:t>
            </a:r>
            <a:r>
              <a:rPr lang="pt-BR" dirty="0">
                <a:hlinkClick r:id="rId2"/>
              </a:rPr>
              <a:t>Epilepsia</a:t>
            </a:r>
            <a:r>
              <a:rPr lang="pt-BR" dirty="0"/>
              <a:t> se trata de uma desordem cerebral, onde acontecem descargas elétricas anormais e excessivas. Causada pelo mau funcionamento dos neurônios, pode ou não vir acompanhada de quadros de convulsões, espasmos musculares e das perdas de consciência e memória.</a:t>
            </a:r>
          </a:p>
          <a:p>
            <a:r>
              <a:rPr lang="pt-BR" dirty="0"/>
              <a:t>Ela costuma atingir pessoas de qualquer faixa etária, mas, preferencialmente, as crianças. Sendo que alguns dos motivos mais comuns de suas causas são os fatores ou as doenças genéticas, além da falta de oxigenação no cérebro durante o parto ou na gestação, malformação cerebral, infecções e também as convulsões febris.</a:t>
            </a:r>
          </a:p>
          <a:p>
            <a:r>
              <a:rPr lang="pt-BR" dirty="0"/>
              <a:t>Já a </a:t>
            </a:r>
            <a:r>
              <a:rPr lang="pt-BR" dirty="0">
                <a:hlinkClick r:id="rId3"/>
              </a:rPr>
              <a:t>Convulsão</a:t>
            </a:r>
            <a:r>
              <a:rPr lang="pt-BR" dirty="0"/>
              <a:t>, é um tipo mais severo de Epilepsia, em que ocorrem alterações involuntárias e transitórias da consciência, do comportamento, da atividade motora e da função autonômica, causadas por uma atividade anormal do cérebro.</a:t>
            </a:r>
          </a:p>
        </p:txBody>
      </p:sp>
      <p:sp>
        <p:nvSpPr>
          <p:cNvPr id="4" name="Espaço Reservado para Rodapé 3"/>
          <p:cNvSpPr>
            <a:spLocks noGrp="1"/>
          </p:cNvSpPr>
          <p:nvPr>
            <p:ph type="ftr" sz="quarter" idx="11"/>
          </p:nvPr>
        </p:nvSpPr>
        <p:spPr/>
        <p:txBody>
          <a:bodyPr/>
          <a:lstStyle/>
          <a:p>
            <a:pPr>
              <a:defRPr/>
            </a:pPr>
            <a:r>
              <a:rPr lang="pt-BR" smtClean="0"/>
              <a:t>Enfermagem- Clínica Médica</a:t>
            </a:r>
            <a:endParaRPr lang="pt-BR"/>
          </a:p>
        </p:txBody>
      </p:sp>
    </p:spTree>
    <p:extLst>
      <p:ext uri="{BB962C8B-B14F-4D97-AF65-F5344CB8AC3E}">
        <p14:creationId xmlns:p14="http://schemas.microsoft.com/office/powerpoint/2010/main" val="3367914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423" y="0"/>
            <a:ext cx="6347713" cy="1320800"/>
          </a:xfrm>
        </p:spPr>
        <p:txBody>
          <a:bodyPr/>
          <a:lstStyle/>
          <a:p>
            <a:r>
              <a:rPr lang="pt-BR" dirty="0" smtClean="0"/>
              <a:t>DISTÚRBIOS NEUROLÓGICOS</a:t>
            </a:r>
            <a:endParaRPr lang="pt-BR" dirty="0"/>
          </a:p>
        </p:txBody>
      </p:sp>
      <p:sp>
        <p:nvSpPr>
          <p:cNvPr id="3" name="Espaço Reservado para Conteúdo 2"/>
          <p:cNvSpPr>
            <a:spLocks noGrp="1"/>
          </p:cNvSpPr>
          <p:nvPr>
            <p:ph idx="1"/>
          </p:nvPr>
        </p:nvSpPr>
        <p:spPr>
          <a:xfrm>
            <a:off x="285720" y="764704"/>
            <a:ext cx="8858280" cy="5709248"/>
          </a:xfrm>
        </p:spPr>
        <p:txBody>
          <a:bodyPr>
            <a:noAutofit/>
          </a:bodyPr>
          <a:lstStyle/>
          <a:p>
            <a:pPr algn="just">
              <a:buNone/>
            </a:pPr>
            <a:r>
              <a:rPr lang="pt-BR" sz="2000" b="1" dirty="0" smtClean="0">
                <a:solidFill>
                  <a:schemeClr val="tx1"/>
                </a:solidFill>
              </a:rPr>
              <a:t>Crise convulsiva </a:t>
            </a:r>
          </a:p>
          <a:p>
            <a:pPr algn="just">
              <a:buNone/>
            </a:pPr>
            <a:r>
              <a:rPr lang="pt-BR" sz="2000" dirty="0" smtClean="0">
                <a:solidFill>
                  <a:schemeClr val="tx1"/>
                </a:solidFill>
              </a:rPr>
              <a:t>Desordem cerebral, onde são enviados estímulos desordenados para o resto do corpo </a:t>
            </a:r>
          </a:p>
          <a:p>
            <a:pPr algn="just">
              <a:buNone/>
            </a:pPr>
            <a:r>
              <a:rPr lang="pt-BR" sz="2000" dirty="0" smtClean="0">
                <a:solidFill>
                  <a:schemeClr val="tx1"/>
                </a:solidFill>
              </a:rPr>
              <a:t>Causas: </a:t>
            </a:r>
          </a:p>
          <a:p>
            <a:pPr algn="just"/>
            <a:r>
              <a:rPr lang="pt-BR" sz="2000" dirty="0" smtClean="0">
                <a:solidFill>
                  <a:schemeClr val="tx1"/>
                </a:solidFill>
              </a:rPr>
              <a:t>Traumas no parto </a:t>
            </a:r>
          </a:p>
          <a:p>
            <a:pPr algn="just"/>
            <a:r>
              <a:rPr lang="pt-BR" sz="2000" dirty="0" smtClean="0">
                <a:solidFill>
                  <a:schemeClr val="tx1"/>
                </a:solidFill>
              </a:rPr>
              <a:t>Doenças cerebrais </a:t>
            </a:r>
          </a:p>
          <a:p>
            <a:pPr algn="just"/>
            <a:r>
              <a:rPr lang="pt-BR" sz="2000" dirty="0" smtClean="0">
                <a:solidFill>
                  <a:schemeClr val="tx1"/>
                </a:solidFill>
              </a:rPr>
              <a:t>Febre </a:t>
            </a:r>
          </a:p>
          <a:p>
            <a:pPr algn="just"/>
            <a:r>
              <a:rPr lang="pt-BR" sz="2000" dirty="0" smtClean="0">
                <a:solidFill>
                  <a:schemeClr val="tx1"/>
                </a:solidFill>
              </a:rPr>
              <a:t>Infecções do SNC </a:t>
            </a:r>
          </a:p>
          <a:p>
            <a:pPr algn="just"/>
            <a:r>
              <a:rPr lang="pt-BR" sz="2000" dirty="0" smtClean="0">
                <a:solidFill>
                  <a:schemeClr val="tx1"/>
                </a:solidFill>
              </a:rPr>
              <a:t>TCE </a:t>
            </a:r>
          </a:p>
          <a:p>
            <a:pPr algn="just"/>
            <a:r>
              <a:rPr lang="pt-BR" sz="2000" dirty="0" smtClean="0">
                <a:solidFill>
                  <a:schemeClr val="tx1"/>
                </a:solidFill>
              </a:rPr>
              <a:t>Tumores/Neoplasias </a:t>
            </a:r>
          </a:p>
          <a:p>
            <a:pPr algn="just"/>
            <a:r>
              <a:rPr lang="pt-BR" sz="2000" dirty="0" smtClean="0">
                <a:solidFill>
                  <a:schemeClr val="tx1"/>
                </a:solidFill>
              </a:rPr>
              <a:t>AVE </a:t>
            </a:r>
          </a:p>
          <a:p>
            <a:pPr algn="just"/>
            <a:r>
              <a:rPr lang="pt-BR" sz="2000" dirty="0" smtClean="0">
                <a:solidFill>
                  <a:schemeClr val="tx1"/>
                </a:solidFill>
              </a:rPr>
              <a:t>Alcoolismo/Drogas </a:t>
            </a:r>
          </a:p>
          <a:p>
            <a:pPr algn="just"/>
            <a:endParaRPr lang="pt-BR" sz="20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pic>
        <p:nvPicPr>
          <p:cNvPr id="3074" name="Picture 2" descr="Resultado de imagem para epilepsia estrutu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8506" y="4671482"/>
            <a:ext cx="3887143" cy="2186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116632"/>
            <a:ext cx="6347714" cy="1320800"/>
          </a:xfrm>
        </p:spPr>
        <p:txBody>
          <a:bodyPr/>
          <a:lstStyle/>
          <a:p>
            <a:r>
              <a:rPr lang="pt-BR" dirty="0" smtClean="0"/>
              <a:t>Tipos de Crise</a:t>
            </a:r>
            <a:endParaRPr lang="pt-BR" dirty="0"/>
          </a:p>
        </p:txBody>
      </p:sp>
      <p:sp>
        <p:nvSpPr>
          <p:cNvPr id="3" name="Espaço Reservado para Rodapé 2"/>
          <p:cNvSpPr>
            <a:spLocks noGrp="1"/>
          </p:cNvSpPr>
          <p:nvPr>
            <p:ph type="ftr" sz="quarter" idx="11"/>
          </p:nvPr>
        </p:nvSpPr>
        <p:spPr/>
        <p:txBody>
          <a:bodyPr/>
          <a:lstStyle/>
          <a:p>
            <a:pPr>
              <a:defRPr/>
            </a:pPr>
            <a:r>
              <a:rPr lang="pt-BR" smtClean="0"/>
              <a:t>Enfermagem- Clínica Médica</a:t>
            </a:r>
            <a:endParaRPr lang="pt-BR"/>
          </a:p>
        </p:txBody>
      </p:sp>
      <p:sp>
        <p:nvSpPr>
          <p:cNvPr id="5" name="Retângulo 4"/>
          <p:cNvSpPr/>
          <p:nvPr/>
        </p:nvSpPr>
        <p:spPr>
          <a:xfrm>
            <a:off x="282211" y="1051176"/>
            <a:ext cx="8856984" cy="4801314"/>
          </a:xfrm>
          <a:prstGeom prst="rect">
            <a:avLst/>
          </a:prstGeom>
        </p:spPr>
        <p:txBody>
          <a:bodyPr wrap="square">
            <a:spAutoFit/>
          </a:bodyPr>
          <a:lstStyle/>
          <a:p>
            <a:r>
              <a:rPr lang="pt-BR" b="1" dirty="0" smtClean="0">
                <a:solidFill>
                  <a:srgbClr val="000000"/>
                </a:solidFill>
                <a:latin typeface="Arial" panose="020B0604020202020204" pitchFamily="34" charset="0"/>
              </a:rPr>
              <a:t>CRISE DE AUSÊNCIA: </a:t>
            </a:r>
            <a:r>
              <a:rPr lang="pt-BR" dirty="0" smtClean="0">
                <a:solidFill>
                  <a:srgbClr val="000000"/>
                </a:solidFill>
                <a:latin typeface="Arial" panose="020B0604020202020204" pitchFamily="34" charset="0"/>
              </a:rPr>
              <a:t>O</a:t>
            </a:r>
            <a:r>
              <a:rPr lang="pt-BR" b="1" dirty="0" smtClean="0">
                <a:solidFill>
                  <a:srgbClr val="000000"/>
                </a:solidFill>
                <a:latin typeface="Arial" panose="020B0604020202020204" pitchFamily="34" charset="0"/>
              </a:rPr>
              <a:t> </a:t>
            </a:r>
            <a:r>
              <a:rPr lang="pt-BR" dirty="0" smtClean="0">
                <a:solidFill>
                  <a:srgbClr val="000000"/>
                </a:solidFill>
                <a:latin typeface="Arial" panose="020B0604020202020204" pitchFamily="34" charset="0"/>
              </a:rPr>
              <a:t>indivíduo </a:t>
            </a:r>
            <a:r>
              <a:rPr lang="pt-BR" dirty="0">
                <a:solidFill>
                  <a:srgbClr val="000000"/>
                </a:solidFill>
                <a:latin typeface="Arial" panose="020B0604020202020204" pitchFamily="34" charset="0"/>
              </a:rPr>
              <a:t>fica estático e ausente, retornando em seguida, onde tinha parado. Devido a sua curta duração, dificilmente é percebida por familiares.</a:t>
            </a:r>
          </a:p>
          <a:p>
            <a:endParaRPr lang="pt-BR" b="1" dirty="0" smtClean="0">
              <a:solidFill>
                <a:srgbClr val="000000"/>
              </a:solidFill>
              <a:latin typeface="Arial" panose="020B0604020202020204" pitchFamily="34" charset="0"/>
            </a:endParaRPr>
          </a:p>
          <a:p>
            <a:r>
              <a:rPr lang="pt-BR" b="1" dirty="0" smtClean="0">
                <a:solidFill>
                  <a:srgbClr val="000000"/>
                </a:solidFill>
                <a:latin typeface="Arial" panose="020B0604020202020204" pitchFamily="34" charset="0"/>
              </a:rPr>
              <a:t>CRISES PARCIAIS: </a:t>
            </a:r>
            <a:r>
              <a:rPr lang="pt-BR" dirty="0" smtClean="0">
                <a:solidFill>
                  <a:srgbClr val="000000"/>
                </a:solidFill>
                <a:latin typeface="Arial" panose="020B0604020202020204" pitchFamily="34" charset="0"/>
              </a:rPr>
              <a:t>Casos </a:t>
            </a:r>
            <a:r>
              <a:rPr lang="pt-BR" dirty="0">
                <a:solidFill>
                  <a:srgbClr val="000000"/>
                </a:solidFill>
                <a:latin typeface="Arial" panose="020B0604020202020204" pitchFamily="34" charset="0"/>
              </a:rPr>
              <a:t>simples, o estado de consciência permanece inalterado. </a:t>
            </a:r>
            <a:endParaRPr lang="pt-BR" dirty="0" smtClean="0">
              <a:solidFill>
                <a:srgbClr val="000000"/>
              </a:solidFill>
              <a:latin typeface="Arial" panose="020B0604020202020204" pitchFamily="34" charset="0"/>
            </a:endParaRPr>
          </a:p>
          <a:p>
            <a:r>
              <a:rPr lang="pt-BR" dirty="0" smtClean="0">
                <a:solidFill>
                  <a:srgbClr val="000000"/>
                </a:solidFill>
                <a:latin typeface="Arial" panose="020B0604020202020204" pitchFamily="34" charset="0"/>
              </a:rPr>
              <a:t>Crises </a:t>
            </a:r>
            <a:r>
              <a:rPr lang="pt-BR" dirty="0">
                <a:solidFill>
                  <a:srgbClr val="000000"/>
                </a:solidFill>
                <a:latin typeface="Arial" panose="020B0604020202020204" pitchFamily="34" charset="0"/>
              </a:rPr>
              <a:t>parciais complexas o estado de consciência fica alterado, </a:t>
            </a:r>
            <a:r>
              <a:rPr lang="pt-BR" dirty="0" smtClean="0">
                <a:solidFill>
                  <a:srgbClr val="000000"/>
                </a:solidFill>
                <a:latin typeface="Arial" panose="020B0604020202020204" pitchFamily="34" charset="0"/>
              </a:rPr>
              <a:t>a pessoa </a:t>
            </a:r>
            <a:r>
              <a:rPr lang="pt-BR" dirty="0">
                <a:solidFill>
                  <a:srgbClr val="000000"/>
                </a:solidFill>
                <a:latin typeface="Arial" panose="020B0604020202020204" pitchFamily="34" charset="0"/>
              </a:rPr>
              <a:t>não consegue interagir com outras e não se lembra do que acontece no período da crise. Estas crises são provocadas por alterações localizadas em qualquer parte do cérebro, e portanto, causar os mais variados tipos de sintomas. </a:t>
            </a:r>
            <a:endParaRPr lang="pt-BR" dirty="0" smtClean="0">
              <a:solidFill>
                <a:srgbClr val="000000"/>
              </a:solidFill>
              <a:latin typeface="Arial" panose="020B0604020202020204" pitchFamily="34" charset="0"/>
            </a:endParaRPr>
          </a:p>
          <a:p>
            <a:endParaRPr lang="pt-BR" dirty="0">
              <a:solidFill>
                <a:srgbClr val="000000"/>
              </a:solidFill>
              <a:latin typeface="Arial" panose="020B0604020202020204" pitchFamily="34" charset="0"/>
            </a:endParaRPr>
          </a:p>
          <a:p>
            <a:endParaRPr lang="pt-BR" dirty="0" smtClean="0">
              <a:solidFill>
                <a:srgbClr val="000000"/>
              </a:solidFill>
              <a:latin typeface="Arial" panose="020B0604020202020204" pitchFamily="34" charset="0"/>
            </a:endParaRPr>
          </a:p>
          <a:p>
            <a:r>
              <a:rPr lang="pt-BR" b="1" dirty="0" smtClean="0">
                <a:solidFill>
                  <a:srgbClr val="000000"/>
                </a:solidFill>
                <a:latin typeface="Arial" panose="020B0604020202020204" pitchFamily="34" charset="0"/>
              </a:rPr>
              <a:t>AS CRISES TÔNICO-CLÔNICAS</a:t>
            </a:r>
            <a:r>
              <a:rPr lang="pt-BR" dirty="0">
                <a:solidFill>
                  <a:srgbClr val="000000"/>
                </a:solidFill>
                <a:latin typeface="Arial" panose="020B0604020202020204" pitchFamily="34" charset="0"/>
              </a:rPr>
              <a:t>:</a:t>
            </a:r>
            <a:r>
              <a:rPr lang="pt-BR" dirty="0" smtClean="0">
                <a:solidFill>
                  <a:srgbClr val="000000"/>
                </a:solidFill>
                <a:latin typeface="Arial" panose="020B0604020202020204" pitchFamily="34" charset="0"/>
              </a:rPr>
              <a:t> As </a:t>
            </a:r>
            <a:r>
              <a:rPr lang="pt-BR" dirty="0">
                <a:solidFill>
                  <a:srgbClr val="000000"/>
                </a:solidFill>
                <a:latin typeface="Arial" panose="020B0604020202020204" pitchFamily="34" charset="0"/>
              </a:rPr>
              <a:t>mais conhecidas, envolvem todo o cérebro</a:t>
            </a:r>
            <a:r>
              <a:rPr lang="pt-BR" dirty="0" smtClean="0">
                <a:solidFill>
                  <a:srgbClr val="000000"/>
                </a:solidFill>
                <a:latin typeface="Arial" panose="020B0604020202020204" pitchFamily="34" charset="0"/>
              </a:rPr>
              <a:t>.</a:t>
            </a:r>
          </a:p>
          <a:p>
            <a:r>
              <a:rPr lang="pt-BR" dirty="0" smtClean="0">
                <a:solidFill>
                  <a:srgbClr val="000000"/>
                </a:solidFill>
                <a:latin typeface="Arial" panose="020B0604020202020204" pitchFamily="34" charset="0"/>
              </a:rPr>
              <a:t>A </a:t>
            </a:r>
            <a:r>
              <a:rPr lang="pt-BR" dirty="0">
                <a:solidFill>
                  <a:srgbClr val="000000"/>
                </a:solidFill>
                <a:latin typeface="Arial" panose="020B0604020202020204" pitchFamily="34" charset="0"/>
              </a:rPr>
              <a:t>pessoa fica inconsciente e tem contrações musculares involuntárias, bruscas e muito fortes. </a:t>
            </a:r>
            <a:endParaRPr lang="pt-BR" dirty="0" smtClean="0">
              <a:solidFill>
                <a:srgbClr val="000000"/>
              </a:solidFill>
              <a:latin typeface="Arial" panose="020B0604020202020204" pitchFamily="34" charset="0"/>
            </a:endParaRPr>
          </a:p>
          <a:p>
            <a:endParaRPr lang="pt-BR" dirty="0">
              <a:solidFill>
                <a:srgbClr val="000000"/>
              </a:solidFill>
              <a:latin typeface="Arial" panose="020B0604020202020204" pitchFamily="34" charset="0"/>
            </a:endParaRPr>
          </a:p>
          <a:p>
            <a:pPr algn="ctr"/>
            <a:r>
              <a:rPr lang="pt-BR" b="1" dirty="0" smtClean="0">
                <a:solidFill>
                  <a:srgbClr val="000000"/>
                </a:solidFill>
                <a:latin typeface="Arial" panose="020B0604020202020204" pitchFamily="34" charset="0"/>
              </a:rPr>
              <a:t>Nessas </a:t>
            </a:r>
            <a:r>
              <a:rPr lang="pt-BR" b="1" dirty="0">
                <a:solidFill>
                  <a:srgbClr val="000000"/>
                </a:solidFill>
                <a:latin typeface="Arial" panose="020B0604020202020204" pitchFamily="34" charset="0"/>
              </a:rPr>
              <a:t>situações, é comum a respiração ofegante, dificuldade em engolir a saliva, mordedura da língua e perda do controle </a:t>
            </a:r>
            <a:r>
              <a:rPr lang="pt-BR" b="1" dirty="0" smtClean="0">
                <a:solidFill>
                  <a:srgbClr val="000000"/>
                </a:solidFill>
                <a:latin typeface="Arial" panose="020B0604020202020204" pitchFamily="34" charset="0"/>
              </a:rPr>
              <a:t>esfincteriano.</a:t>
            </a:r>
            <a:endParaRPr lang="pt-BR"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36276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solidFill>
                  <a:prstClr val="black">
                    <a:tint val="75000"/>
                  </a:prstClr>
                </a:solidFill>
              </a:rPr>
              <a:t>Enfermagem- Clínica Médica</a:t>
            </a:r>
            <a:endParaRPr lang="pt-BR">
              <a:solidFill>
                <a:prstClr val="black">
                  <a:tint val="75000"/>
                </a:prstClr>
              </a:solidFill>
            </a:endParaRPr>
          </a:p>
        </p:txBody>
      </p:sp>
      <p:pic>
        <p:nvPicPr>
          <p:cNvPr id="77826" name="Picture 2" descr="Resultado de imagem para epilepsia tonico clonica"/>
          <p:cNvPicPr>
            <a:picLocks noChangeAspect="1" noChangeArrowheads="1"/>
          </p:cNvPicPr>
          <p:nvPr/>
        </p:nvPicPr>
        <p:blipFill>
          <a:blip r:embed="rId3"/>
          <a:srcRect l="2778" t="15854" b="3914"/>
          <a:stretch>
            <a:fillRect/>
          </a:stretch>
        </p:blipFill>
        <p:spPr bwMode="auto">
          <a:xfrm>
            <a:off x="642910" y="285728"/>
            <a:ext cx="7500990" cy="5857916"/>
          </a:xfrm>
          <a:prstGeom prst="rect">
            <a:avLst/>
          </a:prstGeom>
          <a:noFill/>
        </p:spPr>
      </p:pic>
    </p:spTree>
    <p:extLst>
      <p:ext uri="{BB962C8B-B14F-4D97-AF65-F5344CB8AC3E}">
        <p14:creationId xmlns:p14="http://schemas.microsoft.com/office/powerpoint/2010/main" val="24853226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DISTÚRBIOS NEUROLÓGICOS</a:t>
            </a:r>
            <a:endParaRPr lang="pt-BR" dirty="0"/>
          </a:p>
        </p:txBody>
      </p:sp>
      <p:sp>
        <p:nvSpPr>
          <p:cNvPr id="3" name="Espaço Reservado para Conteúdo 2"/>
          <p:cNvSpPr>
            <a:spLocks noGrp="1"/>
          </p:cNvSpPr>
          <p:nvPr>
            <p:ph idx="1"/>
          </p:nvPr>
        </p:nvSpPr>
        <p:spPr>
          <a:xfrm>
            <a:off x="285720" y="1651592"/>
            <a:ext cx="8286808" cy="4873752"/>
          </a:xfrm>
        </p:spPr>
        <p:txBody>
          <a:bodyPr>
            <a:normAutofit fontScale="92500" lnSpcReduction="20000"/>
          </a:bodyPr>
          <a:lstStyle/>
          <a:p>
            <a:pPr>
              <a:buNone/>
            </a:pPr>
            <a:r>
              <a:rPr lang="pt-BR" b="1" dirty="0" smtClean="0">
                <a:solidFill>
                  <a:schemeClr val="tx1"/>
                </a:solidFill>
              </a:rPr>
              <a:t>Crise convulsiva </a:t>
            </a:r>
          </a:p>
          <a:p>
            <a:pPr>
              <a:buNone/>
            </a:pPr>
            <a:r>
              <a:rPr lang="pt-BR" dirty="0" smtClean="0">
                <a:solidFill>
                  <a:schemeClr val="tx1"/>
                </a:solidFill>
              </a:rPr>
              <a:t>Sinais e Sintomas (duração média: 1 a 3 min) </a:t>
            </a:r>
          </a:p>
          <a:p>
            <a:r>
              <a:rPr lang="pt-BR" dirty="0" smtClean="0">
                <a:solidFill>
                  <a:schemeClr val="tx1"/>
                </a:solidFill>
              </a:rPr>
              <a:t>Perda súbita da consciência </a:t>
            </a:r>
          </a:p>
          <a:p>
            <a:r>
              <a:rPr lang="pt-BR" dirty="0" smtClean="0">
                <a:solidFill>
                  <a:schemeClr val="tx1"/>
                </a:solidFill>
              </a:rPr>
              <a:t>Fase tônica </a:t>
            </a:r>
          </a:p>
          <a:p>
            <a:r>
              <a:rPr lang="pt-BR" dirty="0" smtClean="0">
                <a:solidFill>
                  <a:schemeClr val="tx1"/>
                </a:solidFill>
              </a:rPr>
              <a:t>Fase </a:t>
            </a:r>
            <a:r>
              <a:rPr lang="pt-BR" dirty="0" err="1" smtClean="0">
                <a:solidFill>
                  <a:schemeClr val="tx1"/>
                </a:solidFill>
              </a:rPr>
              <a:t>clônica</a:t>
            </a:r>
            <a:r>
              <a:rPr lang="pt-BR" dirty="0" smtClean="0">
                <a:solidFill>
                  <a:schemeClr val="tx1"/>
                </a:solidFill>
              </a:rPr>
              <a:t> </a:t>
            </a:r>
          </a:p>
          <a:p>
            <a:r>
              <a:rPr lang="pt-BR" dirty="0" smtClean="0">
                <a:solidFill>
                  <a:schemeClr val="tx1"/>
                </a:solidFill>
              </a:rPr>
              <a:t>Liberação de </a:t>
            </a:r>
            <a:r>
              <a:rPr lang="pt-BR" dirty="0" err="1" smtClean="0">
                <a:solidFill>
                  <a:schemeClr val="tx1"/>
                </a:solidFill>
              </a:rPr>
              <a:t>esfincter</a:t>
            </a:r>
            <a:r>
              <a:rPr lang="pt-BR" dirty="0" smtClean="0">
                <a:solidFill>
                  <a:schemeClr val="tx1"/>
                </a:solidFill>
              </a:rPr>
              <a:t> </a:t>
            </a:r>
          </a:p>
          <a:p>
            <a:r>
              <a:rPr lang="pt-BR" dirty="0" err="1" smtClean="0">
                <a:solidFill>
                  <a:schemeClr val="tx1"/>
                </a:solidFill>
              </a:rPr>
              <a:t>Sialorréia</a:t>
            </a:r>
            <a:r>
              <a:rPr lang="pt-BR" dirty="0" smtClean="0">
                <a:solidFill>
                  <a:schemeClr val="tx1"/>
                </a:solidFill>
              </a:rPr>
              <a:t> </a:t>
            </a:r>
          </a:p>
          <a:p>
            <a:endParaRPr lang="pt-BR" dirty="0" smtClean="0">
              <a:solidFill>
                <a:schemeClr val="tx1"/>
              </a:solidFill>
            </a:endParaRPr>
          </a:p>
          <a:p>
            <a:pPr>
              <a:buNone/>
            </a:pPr>
            <a:r>
              <a:rPr lang="pt-BR" dirty="0" smtClean="0">
                <a:solidFill>
                  <a:schemeClr val="tx1"/>
                </a:solidFill>
              </a:rPr>
              <a:t>Sinais e sintomas após crise </a:t>
            </a:r>
          </a:p>
          <a:p>
            <a:r>
              <a:rPr lang="pt-BR" dirty="0" smtClean="0">
                <a:solidFill>
                  <a:schemeClr val="tx1"/>
                </a:solidFill>
              </a:rPr>
              <a:t>Cefaléia </a:t>
            </a:r>
          </a:p>
          <a:p>
            <a:r>
              <a:rPr lang="pt-BR" dirty="0" smtClean="0">
                <a:solidFill>
                  <a:schemeClr val="tx1"/>
                </a:solidFill>
              </a:rPr>
              <a:t>Vômito </a:t>
            </a:r>
          </a:p>
          <a:p>
            <a:r>
              <a:rPr lang="pt-BR" dirty="0" smtClean="0">
                <a:solidFill>
                  <a:schemeClr val="tx1"/>
                </a:solidFill>
              </a:rPr>
              <a:t>Cansaço</a:t>
            </a:r>
          </a:p>
          <a:p>
            <a:r>
              <a:rPr lang="pt-BR" dirty="0" smtClean="0">
                <a:solidFill>
                  <a:schemeClr val="tx1"/>
                </a:solidFill>
              </a:rPr>
              <a:t>Amnésia</a:t>
            </a:r>
          </a:p>
          <a:p>
            <a:r>
              <a:rPr lang="pt-BR" dirty="0" smtClean="0">
                <a:solidFill>
                  <a:schemeClr val="tx1"/>
                </a:solidFill>
              </a:rPr>
              <a:t>Confusão mental </a:t>
            </a:r>
          </a:p>
          <a:p>
            <a:endParaRPr lang="pt-BR" dirty="0" smtClean="0">
              <a:solidFill>
                <a:schemeClr val="tx1"/>
              </a:solidFill>
            </a:endParaRPr>
          </a:p>
          <a:p>
            <a:endParaRPr lang="pt-BR" dirty="0" smtClean="0">
              <a:solidFill>
                <a:schemeClr val="tx1"/>
              </a:solidFill>
            </a:endParaRPr>
          </a:p>
          <a:p>
            <a:endParaRPr lang="pt-BR"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1026" name="Picture 2" descr="Resultado de imagem para epilepsia tonico clonica"/>
          <p:cNvPicPr>
            <a:picLocks noChangeAspect="1" noChangeArrowheads="1"/>
          </p:cNvPicPr>
          <p:nvPr/>
        </p:nvPicPr>
        <p:blipFill>
          <a:blip r:embed="rId2"/>
          <a:srcRect/>
          <a:stretch>
            <a:fillRect/>
          </a:stretch>
        </p:blipFill>
        <p:spPr bwMode="auto">
          <a:xfrm>
            <a:off x="0" y="2894"/>
            <a:ext cx="8388424" cy="685510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Cuidados de Enfermagem</a:t>
            </a:r>
            <a:endParaRPr lang="pt-BR" dirty="0"/>
          </a:p>
        </p:txBody>
      </p:sp>
      <p:sp>
        <p:nvSpPr>
          <p:cNvPr id="3" name="Espaço Reservado para Conteúdo 2"/>
          <p:cNvSpPr>
            <a:spLocks noGrp="1"/>
          </p:cNvSpPr>
          <p:nvPr>
            <p:ph idx="1"/>
          </p:nvPr>
        </p:nvSpPr>
        <p:spPr>
          <a:xfrm>
            <a:off x="395536" y="1556792"/>
            <a:ext cx="7769077" cy="3885017"/>
          </a:xfrm>
        </p:spPr>
        <p:txBody>
          <a:bodyPr>
            <a:noAutofit/>
          </a:bodyPr>
          <a:lstStyle/>
          <a:p>
            <a:pPr>
              <a:buNone/>
            </a:pPr>
            <a:r>
              <a:rPr lang="pt-BR" sz="2400" b="1" dirty="0" smtClean="0">
                <a:solidFill>
                  <a:schemeClr val="tx1"/>
                </a:solidFill>
              </a:rPr>
              <a:t>Durante crise convulsiva </a:t>
            </a:r>
          </a:p>
          <a:p>
            <a:pPr>
              <a:buNone/>
            </a:pPr>
            <a:endParaRPr lang="pt-BR" sz="2400" b="1" dirty="0" smtClean="0">
              <a:solidFill>
                <a:schemeClr val="tx1"/>
              </a:solidFill>
            </a:endParaRPr>
          </a:p>
          <a:p>
            <a:r>
              <a:rPr lang="pt-BR" sz="2400" dirty="0" smtClean="0">
                <a:solidFill>
                  <a:schemeClr val="tx1"/>
                </a:solidFill>
              </a:rPr>
              <a:t>Observar e proteger a cabeça </a:t>
            </a:r>
          </a:p>
          <a:p>
            <a:r>
              <a:rPr lang="pt-BR" sz="2400" dirty="0" smtClean="0">
                <a:solidFill>
                  <a:schemeClr val="tx1"/>
                </a:solidFill>
              </a:rPr>
              <a:t>Solicitar auxílio </a:t>
            </a:r>
          </a:p>
          <a:p>
            <a:r>
              <a:rPr lang="pt-BR" sz="2400" dirty="0" smtClean="0">
                <a:solidFill>
                  <a:schemeClr val="tx1"/>
                </a:solidFill>
              </a:rPr>
              <a:t>Não introduzir objetos na boca durante a crise </a:t>
            </a:r>
          </a:p>
          <a:p>
            <a:r>
              <a:rPr lang="pt-BR" sz="2400" dirty="0" smtClean="0">
                <a:solidFill>
                  <a:schemeClr val="tx1"/>
                </a:solidFill>
              </a:rPr>
              <a:t>Não tentar conter o paciente – prevenir queda de leito </a:t>
            </a:r>
          </a:p>
          <a:p>
            <a:r>
              <a:rPr lang="pt-BR" sz="2400" dirty="0" smtClean="0">
                <a:solidFill>
                  <a:schemeClr val="tx1"/>
                </a:solidFill>
              </a:rPr>
              <a:t>Afastar do paciente objetos perigosos </a:t>
            </a:r>
          </a:p>
          <a:p>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Cuidados de enfermagem</a:t>
            </a:r>
            <a:endParaRPr lang="pt-BR" dirty="0"/>
          </a:p>
        </p:txBody>
      </p:sp>
      <p:sp>
        <p:nvSpPr>
          <p:cNvPr id="3" name="Espaço Reservado para Conteúdo 2"/>
          <p:cNvSpPr>
            <a:spLocks noGrp="1"/>
          </p:cNvSpPr>
          <p:nvPr>
            <p:ph idx="1"/>
          </p:nvPr>
        </p:nvSpPr>
        <p:spPr>
          <a:xfrm>
            <a:off x="251520" y="1628800"/>
            <a:ext cx="7576579" cy="3925960"/>
          </a:xfrm>
        </p:spPr>
        <p:txBody>
          <a:bodyPr>
            <a:noAutofit/>
          </a:bodyPr>
          <a:lstStyle/>
          <a:p>
            <a:pPr>
              <a:buNone/>
            </a:pPr>
            <a:r>
              <a:rPr lang="pt-BR" sz="2400" b="1" dirty="0" smtClean="0">
                <a:solidFill>
                  <a:schemeClr val="tx1"/>
                </a:solidFill>
              </a:rPr>
              <a:t>Após crise convulsiva </a:t>
            </a:r>
          </a:p>
          <a:p>
            <a:r>
              <a:rPr lang="pt-BR" sz="2400" dirty="0" smtClean="0">
                <a:solidFill>
                  <a:schemeClr val="tx1"/>
                </a:solidFill>
              </a:rPr>
              <a:t>Realizar abertura de “vias aéreas” </a:t>
            </a:r>
          </a:p>
          <a:p>
            <a:r>
              <a:rPr lang="pt-BR" sz="2400" dirty="0" smtClean="0">
                <a:solidFill>
                  <a:schemeClr val="tx1"/>
                </a:solidFill>
              </a:rPr>
              <a:t>Aspirar vias aéreas se necessário (SN) </a:t>
            </a:r>
          </a:p>
          <a:p>
            <a:r>
              <a:rPr lang="pt-BR" sz="2400" dirty="0" smtClean="0">
                <a:solidFill>
                  <a:schemeClr val="tx1"/>
                </a:solidFill>
              </a:rPr>
              <a:t>Administrar O2 em máscara conforme orientação médica </a:t>
            </a:r>
          </a:p>
          <a:p>
            <a:r>
              <a:rPr lang="pt-BR" sz="2400" dirty="0" smtClean="0">
                <a:solidFill>
                  <a:schemeClr val="tx1"/>
                </a:solidFill>
              </a:rPr>
              <a:t>Monitorar sinais vitais (SSVV) </a:t>
            </a:r>
          </a:p>
          <a:p>
            <a:r>
              <a:rPr lang="pt-BR" sz="2400" dirty="0" smtClean="0">
                <a:solidFill>
                  <a:schemeClr val="tx1"/>
                </a:solidFill>
              </a:rPr>
              <a:t>Avaliar nível de consciência </a:t>
            </a:r>
          </a:p>
          <a:p>
            <a:r>
              <a:rPr lang="pt-BR" sz="2400" dirty="0" smtClean="0">
                <a:solidFill>
                  <a:schemeClr val="tx1"/>
                </a:solidFill>
              </a:rPr>
              <a:t>Tratar lesões </a:t>
            </a:r>
          </a:p>
          <a:p>
            <a:r>
              <a:rPr lang="pt-BR" sz="2400" dirty="0" smtClean="0">
                <a:solidFill>
                  <a:schemeClr val="tx1"/>
                </a:solidFill>
              </a:rPr>
              <a:t>Manter o paciente aquecido </a:t>
            </a:r>
          </a:p>
          <a:p>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b="1" dirty="0"/>
              <a:t>Quando a crise termina, é normal haver sonolência, dor de cabeça e confusão mental</a:t>
            </a:r>
            <a:r>
              <a:rPr lang="pt-BR" sz="2400" dirty="0"/>
              <a:t>. Esse estado, chamado de pós-</a:t>
            </a:r>
            <a:r>
              <a:rPr lang="pt-BR" sz="2400" dirty="0" err="1"/>
              <a:t>ictal</a:t>
            </a:r>
            <a:r>
              <a:rPr lang="pt-BR" sz="2400" dirty="0"/>
              <a:t>, pode durar de uma a duas horas. Nesse período, evite dar de comer ou beber à pessoa, pois os </a:t>
            </a:r>
            <a:r>
              <a:rPr lang="pt-BR" sz="2400" dirty="0" smtClean="0"/>
              <a:t>movimentos </a:t>
            </a:r>
            <a:r>
              <a:rPr lang="pt-BR" sz="2400" dirty="0"/>
              <a:t>ainda podem estar descoordenados</a:t>
            </a:r>
            <a:endParaRPr lang="pt-BR" sz="2400" dirty="0"/>
          </a:p>
        </p:txBody>
      </p:sp>
      <p:sp>
        <p:nvSpPr>
          <p:cNvPr id="4" name="Espaço Reservado para Rodapé 3"/>
          <p:cNvSpPr>
            <a:spLocks noGrp="1"/>
          </p:cNvSpPr>
          <p:nvPr>
            <p:ph type="ftr" sz="quarter" idx="11"/>
          </p:nvPr>
        </p:nvSpPr>
        <p:spPr/>
        <p:txBody>
          <a:bodyPr/>
          <a:lstStyle/>
          <a:p>
            <a:pPr>
              <a:defRPr/>
            </a:pPr>
            <a:r>
              <a:rPr lang="pt-BR" smtClean="0"/>
              <a:t>Enfermagem- Clínica Médica</a:t>
            </a:r>
            <a:endParaRPr lang="pt-BR"/>
          </a:p>
        </p:txBody>
      </p:sp>
    </p:spTree>
    <p:extLst>
      <p:ext uri="{BB962C8B-B14F-4D97-AF65-F5344CB8AC3E}">
        <p14:creationId xmlns:p14="http://schemas.microsoft.com/office/powerpoint/2010/main" val="213525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0"/>
            <a:ext cx="6347713" cy="1320800"/>
          </a:xfrm>
        </p:spPr>
        <p:txBody>
          <a:bodyPr/>
          <a:lstStyle/>
          <a:p>
            <a:r>
              <a:rPr lang="pt-BR" dirty="0" smtClean="0"/>
              <a:t/>
            </a:r>
            <a:br>
              <a:rPr lang="pt-BR" dirty="0" smtClean="0"/>
            </a:br>
            <a:r>
              <a:rPr lang="pt-BR" dirty="0" smtClean="0"/>
              <a:t>DISTÚRBIOS NEUROLÓGICOS</a:t>
            </a:r>
            <a:endParaRPr lang="pt-BR" dirty="0"/>
          </a:p>
        </p:txBody>
      </p:sp>
      <p:sp>
        <p:nvSpPr>
          <p:cNvPr id="3" name="Espaço Reservado para Conteúdo 2"/>
          <p:cNvSpPr>
            <a:spLocks noGrp="1"/>
          </p:cNvSpPr>
          <p:nvPr>
            <p:ph idx="1"/>
          </p:nvPr>
        </p:nvSpPr>
        <p:spPr>
          <a:xfrm>
            <a:off x="214282" y="1600200"/>
            <a:ext cx="8429684" cy="4873752"/>
          </a:xfrm>
        </p:spPr>
        <p:txBody>
          <a:bodyPr>
            <a:normAutofit/>
          </a:bodyPr>
          <a:lstStyle/>
          <a:p>
            <a:pPr algn="just">
              <a:buNone/>
            </a:pPr>
            <a:r>
              <a:rPr lang="pt-BR" sz="2000" b="1" dirty="0" smtClean="0">
                <a:solidFill>
                  <a:schemeClr val="tx1"/>
                </a:solidFill>
              </a:rPr>
              <a:t>Acidente vascular encefálico (AVE) isquêmico </a:t>
            </a:r>
          </a:p>
          <a:p>
            <a:pPr algn="just">
              <a:buNone/>
            </a:pPr>
            <a:r>
              <a:rPr lang="pt-BR" sz="2000" dirty="0" smtClean="0">
                <a:solidFill>
                  <a:schemeClr val="tx1"/>
                </a:solidFill>
              </a:rPr>
              <a:t>Interrupção da irrigação sanguínea nas estruturas do encéfalo, causando isquemia, infarto e edema cerebral.</a:t>
            </a:r>
          </a:p>
          <a:p>
            <a:pPr algn="just">
              <a:buNone/>
            </a:pPr>
            <a:endParaRPr lang="pt-BR" sz="2000" dirty="0" smtClean="0">
              <a:solidFill>
                <a:schemeClr val="tx1"/>
              </a:solidFill>
            </a:endParaRPr>
          </a:p>
          <a:p>
            <a:pPr algn="just">
              <a:buNone/>
            </a:pPr>
            <a:r>
              <a:rPr lang="pt-BR" sz="2000" dirty="0" smtClean="0">
                <a:solidFill>
                  <a:schemeClr val="tx1"/>
                </a:solidFill>
              </a:rPr>
              <a:t>Fatores de risco para trombos: aterosclerose, hipertensão arterial sistêmica (HAS), diabetes </a:t>
            </a:r>
            <a:r>
              <a:rPr lang="pt-BR" sz="2000" dirty="0" err="1" smtClean="0">
                <a:solidFill>
                  <a:schemeClr val="tx1"/>
                </a:solidFill>
              </a:rPr>
              <a:t>mellitus</a:t>
            </a:r>
            <a:r>
              <a:rPr lang="pt-BR" sz="2000" dirty="0" smtClean="0">
                <a:solidFill>
                  <a:schemeClr val="tx1"/>
                </a:solidFill>
              </a:rPr>
              <a:t> (DM) </a:t>
            </a:r>
          </a:p>
          <a:p>
            <a:pPr algn="just"/>
            <a:endParaRPr lang="pt-BR" sz="2000" dirty="0" smtClean="0">
              <a:solidFill>
                <a:schemeClr val="tx1"/>
              </a:solidFill>
            </a:endParaRPr>
          </a:p>
          <a:p>
            <a:pPr algn="just">
              <a:buNone/>
            </a:pPr>
            <a:r>
              <a:rPr lang="pt-BR" sz="2000" dirty="0" smtClean="0">
                <a:solidFill>
                  <a:schemeClr val="tx1"/>
                </a:solidFill>
              </a:rPr>
              <a:t>Fatores de risco para êmbolo: arritmias, deficiência valvular, infarto agudo do miocárdio (IAM), cirurgia cardíaca </a:t>
            </a:r>
          </a:p>
          <a:p>
            <a:pPr algn="just"/>
            <a:endParaRPr lang="pt-BR" sz="20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3829" y="-171400"/>
            <a:ext cx="6347713" cy="1320800"/>
          </a:xfrm>
        </p:spPr>
        <p:txBody>
          <a:bodyPr/>
          <a:lstStyle/>
          <a:p>
            <a:r>
              <a:rPr lang="pt-BR" dirty="0" smtClean="0"/>
              <a:t/>
            </a:r>
            <a:br>
              <a:rPr lang="pt-BR" dirty="0" smtClean="0"/>
            </a:br>
            <a:r>
              <a:rPr lang="pt-BR" dirty="0" smtClean="0"/>
              <a:t>DISTÚRBIOS NEUROLÓGICOS</a:t>
            </a:r>
            <a:endParaRPr lang="pt-BR" dirty="0"/>
          </a:p>
        </p:txBody>
      </p:sp>
      <p:sp>
        <p:nvSpPr>
          <p:cNvPr id="3" name="Espaço Reservado para Conteúdo 2"/>
          <p:cNvSpPr>
            <a:spLocks noGrp="1"/>
          </p:cNvSpPr>
          <p:nvPr>
            <p:ph idx="1"/>
          </p:nvPr>
        </p:nvSpPr>
        <p:spPr>
          <a:xfrm>
            <a:off x="214282" y="1600200"/>
            <a:ext cx="8286808" cy="4873752"/>
          </a:xfrm>
        </p:spPr>
        <p:txBody>
          <a:bodyPr>
            <a:normAutofit/>
          </a:bodyPr>
          <a:lstStyle/>
          <a:p>
            <a:pPr>
              <a:buNone/>
            </a:pPr>
            <a:r>
              <a:rPr lang="pt-BR" sz="2000" b="1" dirty="0" smtClean="0">
                <a:solidFill>
                  <a:schemeClr val="tx1"/>
                </a:solidFill>
              </a:rPr>
              <a:t>Acidente vascular encefálico (AVE) isquêmico </a:t>
            </a:r>
          </a:p>
          <a:p>
            <a:r>
              <a:rPr lang="pt-BR" sz="2000" dirty="0" smtClean="0">
                <a:solidFill>
                  <a:schemeClr val="tx1"/>
                </a:solidFill>
              </a:rPr>
              <a:t>Sinais e sintomas - iniciais </a:t>
            </a:r>
          </a:p>
          <a:p>
            <a:r>
              <a:rPr lang="pt-BR" sz="2000" dirty="0" smtClean="0">
                <a:solidFill>
                  <a:schemeClr val="tx1"/>
                </a:solidFill>
              </a:rPr>
              <a:t> Afasia ou disfasia </a:t>
            </a:r>
          </a:p>
          <a:p>
            <a:r>
              <a:rPr lang="pt-BR" sz="2000" dirty="0" smtClean="0">
                <a:solidFill>
                  <a:schemeClr val="tx1"/>
                </a:solidFill>
              </a:rPr>
              <a:t> </a:t>
            </a:r>
            <a:r>
              <a:rPr lang="pt-BR" sz="2000" dirty="0" err="1" smtClean="0">
                <a:solidFill>
                  <a:schemeClr val="tx1"/>
                </a:solidFill>
              </a:rPr>
              <a:t>Disfagia</a:t>
            </a:r>
            <a:r>
              <a:rPr lang="pt-BR" sz="2000" dirty="0" smtClean="0">
                <a:solidFill>
                  <a:schemeClr val="tx1"/>
                </a:solidFill>
              </a:rPr>
              <a:t> </a:t>
            </a:r>
          </a:p>
          <a:p>
            <a:r>
              <a:rPr lang="pt-BR" sz="2000" dirty="0" smtClean="0">
                <a:solidFill>
                  <a:schemeClr val="tx1"/>
                </a:solidFill>
              </a:rPr>
              <a:t> Diplopia </a:t>
            </a:r>
          </a:p>
          <a:p>
            <a:r>
              <a:rPr lang="pt-BR" sz="2000" dirty="0" smtClean="0">
                <a:solidFill>
                  <a:schemeClr val="tx1"/>
                </a:solidFill>
              </a:rPr>
              <a:t> Coordenação deficiente </a:t>
            </a:r>
          </a:p>
          <a:p>
            <a:r>
              <a:rPr lang="pt-BR" sz="2000" dirty="0" smtClean="0">
                <a:solidFill>
                  <a:schemeClr val="tx1"/>
                </a:solidFill>
              </a:rPr>
              <a:t> Fraqueza </a:t>
            </a:r>
          </a:p>
          <a:p>
            <a:r>
              <a:rPr lang="pt-BR" sz="2000" dirty="0" smtClean="0">
                <a:solidFill>
                  <a:schemeClr val="tx1"/>
                </a:solidFill>
              </a:rPr>
              <a:t> Paralisia ou insensibilidade uni ou bilateral </a:t>
            </a:r>
          </a:p>
          <a:p>
            <a:r>
              <a:rPr lang="pt-BR" sz="2000" dirty="0" smtClean="0">
                <a:solidFill>
                  <a:schemeClr val="tx1"/>
                </a:solidFill>
              </a:rPr>
              <a:t> Incontinência </a:t>
            </a:r>
          </a:p>
          <a:p>
            <a:endParaRPr lang="pt-BR" sz="20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243408"/>
            <a:ext cx="6347713" cy="1320800"/>
          </a:xfrm>
        </p:spPr>
        <p:txBody>
          <a:bodyPr/>
          <a:lstStyle/>
          <a:p>
            <a:r>
              <a:rPr lang="pt-BR" dirty="0" smtClean="0"/>
              <a:t/>
            </a:r>
            <a:br>
              <a:rPr lang="pt-BR" dirty="0" smtClean="0"/>
            </a:br>
            <a:r>
              <a:rPr lang="pt-BR" dirty="0" smtClean="0"/>
              <a:t>DISTÚRBIOS NEUROLÓGICOS</a:t>
            </a:r>
            <a:endParaRPr lang="pt-BR" dirty="0"/>
          </a:p>
        </p:txBody>
      </p:sp>
      <p:sp>
        <p:nvSpPr>
          <p:cNvPr id="3" name="Espaço Reservado para Conteúdo 2"/>
          <p:cNvSpPr>
            <a:spLocks noGrp="1"/>
          </p:cNvSpPr>
          <p:nvPr>
            <p:ph idx="1"/>
          </p:nvPr>
        </p:nvSpPr>
        <p:spPr>
          <a:xfrm>
            <a:off x="214282" y="1600200"/>
            <a:ext cx="8429684" cy="4873752"/>
          </a:xfrm>
        </p:spPr>
        <p:txBody>
          <a:bodyPr>
            <a:normAutofit/>
          </a:bodyPr>
          <a:lstStyle/>
          <a:p>
            <a:pPr algn="just"/>
            <a:r>
              <a:rPr lang="pt-BR" sz="2000" b="1" dirty="0" smtClean="0">
                <a:solidFill>
                  <a:schemeClr val="tx1"/>
                </a:solidFill>
              </a:rPr>
              <a:t>Acidente vascular encefálico (AVE) hemorrágico </a:t>
            </a:r>
          </a:p>
          <a:p>
            <a:pPr algn="just">
              <a:buNone/>
            </a:pPr>
            <a:r>
              <a:rPr lang="pt-BR" sz="2000" dirty="0" smtClean="0">
                <a:solidFill>
                  <a:schemeClr val="tx1"/>
                </a:solidFill>
              </a:rPr>
              <a:t>Ocorre ruptura da parede de um vaso sanguíneo provocando hemorragia cerebral </a:t>
            </a:r>
          </a:p>
          <a:p>
            <a:pPr algn="just">
              <a:buNone/>
            </a:pPr>
            <a:r>
              <a:rPr lang="pt-BR" sz="2000" dirty="0" smtClean="0">
                <a:solidFill>
                  <a:schemeClr val="tx1"/>
                </a:solidFill>
              </a:rPr>
              <a:t>Causas: hipertensão arterial sistêmica (HAS), aneurisma </a:t>
            </a:r>
          </a:p>
          <a:p>
            <a:pPr algn="just"/>
            <a:r>
              <a:rPr lang="pt-BR" sz="2000" dirty="0" smtClean="0">
                <a:solidFill>
                  <a:schemeClr val="tx1"/>
                </a:solidFill>
              </a:rPr>
              <a:t>Sinais e sintomas: </a:t>
            </a:r>
          </a:p>
          <a:p>
            <a:pPr algn="just"/>
            <a:r>
              <a:rPr lang="pt-BR" sz="2000" dirty="0" smtClean="0">
                <a:solidFill>
                  <a:schemeClr val="tx1"/>
                </a:solidFill>
              </a:rPr>
              <a:t> Cefaléia intensa </a:t>
            </a:r>
          </a:p>
          <a:p>
            <a:pPr algn="just"/>
            <a:r>
              <a:rPr lang="pt-BR" sz="2000" dirty="0" smtClean="0">
                <a:solidFill>
                  <a:schemeClr val="tx1"/>
                </a:solidFill>
              </a:rPr>
              <a:t> Náusea </a:t>
            </a:r>
          </a:p>
          <a:p>
            <a:pPr algn="just"/>
            <a:r>
              <a:rPr lang="pt-BR" sz="2000" dirty="0" smtClean="0">
                <a:solidFill>
                  <a:schemeClr val="tx1"/>
                </a:solidFill>
              </a:rPr>
              <a:t> Vômitos </a:t>
            </a:r>
          </a:p>
          <a:p>
            <a:pPr algn="just"/>
            <a:r>
              <a:rPr lang="pt-BR" sz="2000" dirty="0" smtClean="0">
                <a:solidFill>
                  <a:schemeClr val="tx1"/>
                </a:solidFill>
              </a:rPr>
              <a:t> Convulsões </a:t>
            </a:r>
          </a:p>
          <a:p>
            <a:pPr algn="just"/>
            <a:r>
              <a:rPr lang="pt-BR" sz="2000" dirty="0" smtClean="0">
                <a:solidFill>
                  <a:schemeClr val="tx1"/>
                </a:solidFill>
              </a:rPr>
              <a:t> Rigidez de nuca </a:t>
            </a:r>
          </a:p>
          <a:p>
            <a:pPr algn="just"/>
            <a:r>
              <a:rPr lang="pt-BR" sz="2000" dirty="0" smtClean="0">
                <a:solidFill>
                  <a:schemeClr val="tx1"/>
                </a:solidFill>
              </a:rPr>
              <a:t> Inconsciência </a:t>
            </a:r>
          </a:p>
          <a:p>
            <a:pPr algn="just"/>
            <a:endParaRPr lang="pt-BR" sz="20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45" y="188640"/>
            <a:ext cx="8354889" cy="1320800"/>
          </a:xfrm>
        </p:spPr>
        <p:txBody>
          <a:bodyPr/>
          <a:lstStyle/>
          <a:p>
            <a:r>
              <a:rPr lang="pt-BR" b="1" dirty="0" smtClean="0">
                <a:latin typeface="Arial" panose="020B0604020202020204" pitchFamily="34" charset="0"/>
              </a:rPr>
              <a:t>Acidente Isquêmico Transitório </a:t>
            </a:r>
            <a:br>
              <a:rPr lang="pt-BR" b="1" dirty="0" smtClean="0">
                <a:latin typeface="Arial" panose="020B0604020202020204" pitchFamily="34" charset="0"/>
              </a:rPr>
            </a:br>
            <a:r>
              <a:rPr lang="pt-BR" b="1" dirty="0" smtClean="0">
                <a:latin typeface="Arial" panose="020B0604020202020204" pitchFamily="34" charset="0"/>
              </a:rPr>
              <a:t>(</a:t>
            </a:r>
            <a:r>
              <a:rPr lang="pt-BR" b="1" dirty="0">
                <a:latin typeface="Arial" panose="020B0604020202020204" pitchFamily="34" charset="0"/>
              </a:rPr>
              <a:t>AIT)</a:t>
            </a:r>
            <a:endParaRPr lang="pt-BR" dirty="0"/>
          </a:p>
        </p:txBody>
      </p:sp>
      <p:sp>
        <p:nvSpPr>
          <p:cNvPr id="3" name="Espaço Reservado para Rodapé 2"/>
          <p:cNvSpPr>
            <a:spLocks noGrp="1"/>
          </p:cNvSpPr>
          <p:nvPr>
            <p:ph type="ftr" sz="quarter" idx="11"/>
          </p:nvPr>
        </p:nvSpPr>
        <p:spPr/>
        <p:txBody>
          <a:bodyPr/>
          <a:lstStyle/>
          <a:p>
            <a:pPr>
              <a:defRPr/>
            </a:pPr>
            <a:r>
              <a:rPr lang="pt-BR" smtClean="0"/>
              <a:t>Enfermagem- Clínica Médica</a:t>
            </a:r>
            <a:endParaRPr lang="pt-BR"/>
          </a:p>
        </p:txBody>
      </p:sp>
      <p:sp>
        <p:nvSpPr>
          <p:cNvPr id="5" name="Retângulo 4"/>
          <p:cNvSpPr/>
          <p:nvPr/>
        </p:nvSpPr>
        <p:spPr>
          <a:xfrm>
            <a:off x="92803" y="1772816"/>
            <a:ext cx="8214772" cy="3785652"/>
          </a:xfrm>
          <a:prstGeom prst="rect">
            <a:avLst/>
          </a:prstGeom>
        </p:spPr>
        <p:txBody>
          <a:bodyPr wrap="square">
            <a:spAutoFit/>
          </a:bodyPr>
          <a:lstStyle/>
          <a:p>
            <a:pPr algn="just"/>
            <a:r>
              <a:rPr lang="pt-BR" sz="2000" dirty="0" smtClean="0">
                <a:latin typeface="Arial" panose="020B0604020202020204" pitchFamily="34" charset="0"/>
              </a:rPr>
              <a:t>É frequentemente </a:t>
            </a:r>
            <a:r>
              <a:rPr lang="pt-BR" sz="2000" dirty="0">
                <a:latin typeface="Arial" panose="020B0604020202020204" pitchFamily="34" charset="0"/>
              </a:rPr>
              <a:t>designado por </a:t>
            </a:r>
            <a:r>
              <a:rPr lang="pt-BR" sz="2000" dirty="0" err="1" smtClean="0">
                <a:latin typeface="Arial" panose="020B0604020202020204" pitchFamily="34" charset="0"/>
              </a:rPr>
              <a:t>Mini-AVE</a:t>
            </a:r>
            <a:r>
              <a:rPr lang="pt-BR" sz="2000" dirty="0" smtClean="0">
                <a:latin typeface="Arial" panose="020B0604020202020204" pitchFamily="34" charset="0"/>
              </a:rPr>
              <a:t> </a:t>
            </a:r>
            <a:r>
              <a:rPr lang="pt-BR" sz="2000" dirty="0">
                <a:latin typeface="Arial" panose="020B0604020202020204" pitchFamily="34" charset="0"/>
              </a:rPr>
              <a:t>e acontece quando o fornecimento de sangue para o cérebro é interrompido por um curto período de tempo. </a:t>
            </a:r>
            <a:endParaRPr lang="pt-BR" sz="2000" dirty="0" smtClean="0">
              <a:latin typeface="Arial" panose="020B0604020202020204" pitchFamily="34" charset="0"/>
            </a:endParaRPr>
          </a:p>
          <a:p>
            <a:pPr algn="just"/>
            <a:endParaRPr lang="pt-BR" sz="2000" dirty="0">
              <a:latin typeface="Arial" panose="020B0604020202020204" pitchFamily="34" charset="0"/>
            </a:endParaRPr>
          </a:p>
          <a:p>
            <a:pPr algn="just"/>
            <a:r>
              <a:rPr lang="pt-BR" sz="2000" dirty="0" smtClean="0">
                <a:latin typeface="Arial" panose="020B0604020202020204" pitchFamily="34" charset="0"/>
              </a:rPr>
              <a:t>O </a:t>
            </a:r>
            <a:r>
              <a:rPr lang="pt-BR" sz="2000" dirty="0">
                <a:latin typeface="Arial" panose="020B0604020202020204" pitchFamily="34" charset="0"/>
              </a:rPr>
              <a:t>AIT deve ser tratado como uma </a:t>
            </a:r>
            <a:r>
              <a:rPr lang="pt-BR" sz="2000" dirty="0" smtClean="0">
                <a:latin typeface="Arial" panose="020B0604020202020204" pitchFamily="34" charset="0"/>
              </a:rPr>
              <a:t>emergência.</a:t>
            </a:r>
          </a:p>
          <a:p>
            <a:pPr algn="just"/>
            <a:endParaRPr lang="pt-BR" sz="2000" dirty="0">
              <a:latin typeface="Arial" panose="020B0604020202020204" pitchFamily="34" charset="0"/>
            </a:endParaRPr>
          </a:p>
          <a:p>
            <a:pPr algn="just"/>
            <a:r>
              <a:rPr lang="pt-BR" sz="2000" dirty="0" smtClean="0">
                <a:latin typeface="Arial" panose="020B0604020202020204" pitchFamily="34" charset="0"/>
              </a:rPr>
              <a:t>Os sintomas </a:t>
            </a:r>
            <a:r>
              <a:rPr lang="pt-BR" sz="2000" dirty="0">
                <a:latin typeface="Arial" panose="020B0604020202020204" pitchFamily="34" charset="0"/>
              </a:rPr>
              <a:t>são muito semelhantes a um acidente </a:t>
            </a:r>
            <a:r>
              <a:rPr lang="pt-BR" sz="2000" dirty="0" smtClean="0">
                <a:latin typeface="Arial" panose="020B0604020202020204" pitchFamily="34" charset="0"/>
              </a:rPr>
              <a:t>vascular encefálico </a:t>
            </a:r>
            <a:r>
              <a:rPr lang="pt-BR" sz="2000" dirty="0">
                <a:latin typeface="Arial" panose="020B0604020202020204" pitchFamily="34" charset="0"/>
              </a:rPr>
              <a:t>(tais como a fraqueza de um lado do corpo, </a:t>
            </a:r>
            <a:r>
              <a:rPr lang="pt-BR" sz="2000" b="1" dirty="0">
                <a:latin typeface="Arial" panose="020B0604020202020204" pitchFamily="34" charset="0"/>
              </a:rPr>
              <a:t>perturbações visuais</a:t>
            </a:r>
            <a:r>
              <a:rPr lang="pt-BR" sz="2000" dirty="0">
                <a:latin typeface="Arial" panose="020B0604020202020204" pitchFamily="34" charset="0"/>
              </a:rPr>
              <a:t> e fala arrastada), contudo são </a:t>
            </a:r>
            <a:r>
              <a:rPr lang="pt-BR" sz="2000" dirty="0" smtClean="0">
                <a:latin typeface="Arial" panose="020B0604020202020204" pitchFamily="34" charset="0"/>
              </a:rPr>
              <a:t>temporários.</a:t>
            </a:r>
            <a:endParaRPr lang="pt-BR" sz="2000" dirty="0">
              <a:latin typeface="Arial" panose="020B0604020202020204" pitchFamily="34" charset="0"/>
            </a:endParaRPr>
          </a:p>
          <a:p>
            <a:pPr algn="just"/>
            <a:endParaRPr lang="pt-BR" sz="2000" b="1" dirty="0" smtClean="0">
              <a:latin typeface="Arial" panose="020B0604020202020204" pitchFamily="34" charset="0"/>
            </a:endParaRPr>
          </a:p>
          <a:p>
            <a:pPr algn="just"/>
            <a:r>
              <a:rPr lang="pt-BR" sz="2000" b="1" dirty="0" smtClean="0">
                <a:latin typeface="Arial" panose="020B0604020202020204" pitchFamily="34" charset="0"/>
              </a:rPr>
              <a:t>Duram </a:t>
            </a:r>
            <a:r>
              <a:rPr lang="pt-BR" sz="2000" b="1" dirty="0">
                <a:latin typeface="Arial" panose="020B0604020202020204" pitchFamily="34" charset="0"/>
              </a:rPr>
              <a:t>alguns minutos ou horas</a:t>
            </a:r>
            <a:r>
              <a:rPr lang="pt-BR" sz="2000" dirty="0">
                <a:latin typeface="Arial" panose="020B0604020202020204" pitchFamily="34" charset="0"/>
              </a:rPr>
              <a:t>, e depois desaparecem completamente dentro de 24 horas.</a:t>
            </a:r>
            <a:endParaRPr lang="pt-BR" sz="2000" b="0" i="0" dirty="0">
              <a:effectLst/>
              <a:latin typeface="Arial" panose="020B0604020202020204" pitchFamily="34" charset="0"/>
            </a:endParaRPr>
          </a:p>
        </p:txBody>
      </p:sp>
    </p:spTree>
    <p:extLst>
      <p:ext uri="{BB962C8B-B14F-4D97-AF65-F5344CB8AC3E}">
        <p14:creationId xmlns:p14="http://schemas.microsoft.com/office/powerpoint/2010/main" val="2960074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Medicações</a:t>
            </a:r>
            <a:endParaRPr lang="pt-BR" dirty="0"/>
          </a:p>
        </p:txBody>
      </p:sp>
      <p:sp>
        <p:nvSpPr>
          <p:cNvPr id="3" name="Espaço Reservado para Conteúdo 2"/>
          <p:cNvSpPr>
            <a:spLocks noGrp="1"/>
          </p:cNvSpPr>
          <p:nvPr>
            <p:ph idx="1"/>
          </p:nvPr>
        </p:nvSpPr>
        <p:spPr>
          <a:xfrm>
            <a:off x="285720" y="1600200"/>
            <a:ext cx="8358246" cy="4873752"/>
          </a:xfrm>
        </p:spPr>
        <p:txBody>
          <a:bodyPr>
            <a:normAutofit/>
          </a:bodyPr>
          <a:lstStyle/>
          <a:p>
            <a:endParaRPr lang="pt-BR" dirty="0" smtClean="0"/>
          </a:p>
          <a:p>
            <a:pPr>
              <a:buNone/>
            </a:pPr>
            <a:r>
              <a:rPr lang="pt-BR" sz="2000" b="1" dirty="0" smtClean="0"/>
              <a:t>		</a:t>
            </a:r>
            <a:r>
              <a:rPr lang="pt-BR" b="1" dirty="0" smtClean="0"/>
              <a:t>	</a:t>
            </a:r>
          </a:p>
          <a:p>
            <a:pPr>
              <a:buNone/>
            </a:pPr>
            <a:r>
              <a:rPr lang="pt-BR" b="1" dirty="0" smtClean="0"/>
              <a:t>	 		 	 	</a:t>
            </a:r>
          </a:p>
          <a:p>
            <a:pPr>
              <a:buNone/>
            </a:pPr>
            <a:r>
              <a:rPr lang="pt-BR" b="1" dirty="0" smtClean="0"/>
              <a:t>	 	 		 	</a:t>
            </a:r>
          </a:p>
          <a:p>
            <a:pPr>
              <a:buNone/>
            </a:pPr>
            <a:r>
              <a:rPr lang="pt-BR" b="1" dirty="0" smtClean="0"/>
              <a:t>	 		</a:t>
            </a:r>
          </a:p>
          <a:p>
            <a:pPr>
              <a:buNone/>
            </a:pPr>
            <a:r>
              <a:rPr lang="pt-BR" b="1" dirty="0" smtClean="0"/>
              <a:t>			 		</a:t>
            </a:r>
          </a:p>
          <a:p>
            <a:endParaRPr lang="pt-BR" dirty="0"/>
          </a:p>
        </p:txBody>
      </p:sp>
      <p:sp>
        <p:nvSpPr>
          <p:cNvPr id="7" name="Espaço Reservado para Rodapé 6"/>
          <p:cNvSpPr>
            <a:spLocks noGrp="1"/>
          </p:cNvSpPr>
          <p:nvPr>
            <p:ph type="ftr" sz="quarter" idx="11"/>
          </p:nvPr>
        </p:nvSpPr>
        <p:spPr/>
        <p:txBody>
          <a:bodyPr/>
          <a:lstStyle/>
          <a:p>
            <a:pPr>
              <a:defRPr/>
            </a:pPr>
            <a:r>
              <a:rPr lang="pt-BR" smtClean="0"/>
              <a:t>Enfermagem- Clínica Médica</a:t>
            </a:r>
            <a:endParaRPr lang="pt-BR"/>
          </a:p>
        </p:txBody>
      </p:sp>
      <p:graphicFrame>
        <p:nvGraphicFramePr>
          <p:cNvPr id="4" name="Espaço Reservado para Conteúdo 3"/>
          <p:cNvGraphicFramePr>
            <a:graphicFrameLocks/>
          </p:cNvGraphicFramePr>
          <p:nvPr/>
        </p:nvGraphicFramePr>
        <p:xfrm>
          <a:off x="214281" y="1600200"/>
          <a:ext cx="8501124" cy="4900634"/>
        </p:xfrm>
        <a:graphic>
          <a:graphicData uri="http://schemas.openxmlformats.org/drawingml/2006/table">
            <a:tbl>
              <a:tblPr firstRow="1" bandRow="1">
                <a:tableStyleId>{5C22544A-7EE6-4342-B048-85BDC9FD1C3A}</a:tableStyleId>
              </a:tblPr>
              <a:tblGrid>
                <a:gridCol w="2833708"/>
                <a:gridCol w="2833708"/>
                <a:gridCol w="2833708"/>
              </a:tblGrid>
              <a:tr h="809279">
                <a:tc>
                  <a:txBody>
                    <a:bodyPr/>
                    <a:lstStyle/>
                    <a:p>
                      <a:r>
                        <a:rPr lang="pt-BR" sz="1800" dirty="0" smtClean="0"/>
                        <a:t>INDICAÇÃO </a:t>
                      </a:r>
                      <a:endParaRPr lang="pt-BR" dirty="0"/>
                    </a:p>
                  </a:txBody>
                  <a:tcPr/>
                </a:tc>
                <a:tc>
                  <a:txBody>
                    <a:bodyPr/>
                    <a:lstStyle/>
                    <a:p>
                      <a:r>
                        <a:rPr lang="pt-BR" sz="1800" dirty="0" smtClean="0"/>
                        <a:t>PRINCÍPIO ATIVO </a:t>
                      </a:r>
                      <a:endParaRPr lang="pt-BR" dirty="0"/>
                    </a:p>
                  </a:txBody>
                  <a:tcPr/>
                </a:tc>
                <a:tc>
                  <a:txBody>
                    <a:bodyPr/>
                    <a:lstStyle/>
                    <a:p>
                      <a:r>
                        <a:rPr lang="pt-BR" sz="1800" dirty="0" smtClean="0"/>
                        <a:t>NOME COMERCIAL </a:t>
                      </a:r>
                      <a:endParaRPr lang="pt-BR" dirty="0"/>
                    </a:p>
                  </a:txBody>
                  <a:tcPr/>
                </a:tc>
              </a:tr>
              <a:tr h="468868">
                <a:tc>
                  <a:txBody>
                    <a:bodyPr/>
                    <a:lstStyle/>
                    <a:p>
                      <a:r>
                        <a:rPr lang="pt-BR" b="1" dirty="0" err="1" smtClean="0"/>
                        <a:t>Anticolvusivantes</a:t>
                      </a:r>
                      <a:r>
                        <a:rPr lang="pt-BR" b="1" dirty="0" smtClean="0"/>
                        <a:t> </a:t>
                      </a:r>
                      <a:endParaRPr lang="pt-BR" b="1" dirty="0"/>
                    </a:p>
                  </a:txBody>
                  <a:tcPr/>
                </a:tc>
                <a:tc>
                  <a:txBody>
                    <a:bodyPr/>
                    <a:lstStyle/>
                    <a:p>
                      <a:r>
                        <a:rPr lang="pt-BR" dirty="0" smtClean="0"/>
                        <a:t>Fenobarbital</a:t>
                      </a:r>
                      <a:endParaRPr lang="pt-BR" dirty="0"/>
                    </a:p>
                  </a:txBody>
                  <a:tcPr/>
                </a:tc>
                <a:tc>
                  <a:txBody>
                    <a:bodyPr/>
                    <a:lstStyle/>
                    <a:p>
                      <a:r>
                        <a:rPr lang="pt-BR" dirty="0" err="1" smtClean="0"/>
                        <a:t>Gardenal</a:t>
                      </a:r>
                      <a:r>
                        <a:rPr lang="pt-BR" dirty="0" smtClean="0"/>
                        <a:t> </a:t>
                      </a:r>
                      <a:endParaRPr lang="pt-BR" dirty="0"/>
                    </a:p>
                  </a:txBody>
                  <a:tcPr/>
                </a:tc>
              </a:tr>
              <a:tr h="468868">
                <a:tc>
                  <a:txBody>
                    <a:bodyPr/>
                    <a:lstStyle/>
                    <a:p>
                      <a:endParaRPr lang="pt-BR" b="1" dirty="0"/>
                    </a:p>
                  </a:txBody>
                  <a:tcPr/>
                </a:tc>
                <a:tc>
                  <a:txBody>
                    <a:bodyPr/>
                    <a:lstStyle/>
                    <a:p>
                      <a:r>
                        <a:rPr lang="pt-BR" dirty="0" err="1" smtClean="0"/>
                        <a:t>Bromazepam</a:t>
                      </a:r>
                      <a:r>
                        <a:rPr lang="pt-BR" dirty="0" smtClean="0"/>
                        <a:t> </a:t>
                      </a:r>
                      <a:endParaRPr lang="pt-BR" dirty="0"/>
                    </a:p>
                  </a:txBody>
                  <a:tcPr/>
                </a:tc>
                <a:tc>
                  <a:txBody>
                    <a:bodyPr/>
                    <a:lstStyle/>
                    <a:p>
                      <a:r>
                        <a:rPr lang="pt-BR" dirty="0" err="1" smtClean="0"/>
                        <a:t>Lexotan</a:t>
                      </a:r>
                      <a:endParaRPr lang="pt-BR" dirty="0"/>
                    </a:p>
                  </a:txBody>
                  <a:tcPr/>
                </a:tc>
              </a:tr>
              <a:tr h="468868">
                <a:tc>
                  <a:txBody>
                    <a:bodyPr/>
                    <a:lstStyle/>
                    <a:p>
                      <a:endParaRPr lang="pt-BR" b="1" dirty="0"/>
                    </a:p>
                  </a:txBody>
                  <a:tcPr/>
                </a:tc>
                <a:tc>
                  <a:txBody>
                    <a:bodyPr/>
                    <a:lstStyle/>
                    <a:p>
                      <a:r>
                        <a:rPr lang="pt-BR" dirty="0" err="1" smtClean="0"/>
                        <a:t>Diazepam</a:t>
                      </a:r>
                      <a:r>
                        <a:rPr lang="pt-BR" dirty="0" smtClean="0"/>
                        <a:t> </a:t>
                      </a:r>
                      <a:endParaRPr lang="pt-BR" dirty="0"/>
                    </a:p>
                  </a:txBody>
                  <a:tcPr/>
                </a:tc>
                <a:tc>
                  <a:txBody>
                    <a:bodyPr/>
                    <a:lstStyle/>
                    <a:p>
                      <a:r>
                        <a:rPr lang="pt-BR" dirty="0" err="1" smtClean="0"/>
                        <a:t>Valium</a:t>
                      </a:r>
                      <a:endParaRPr lang="pt-BR" dirty="0"/>
                    </a:p>
                  </a:txBody>
                  <a:tcPr/>
                </a:tc>
              </a:tr>
              <a:tr h="468868">
                <a:tc>
                  <a:txBody>
                    <a:bodyPr/>
                    <a:lstStyle/>
                    <a:p>
                      <a:endParaRPr lang="pt-BR" b="1" dirty="0"/>
                    </a:p>
                  </a:txBody>
                  <a:tcPr/>
                </a:tc>
                <a:tc>
                  <a:txBody>
                    <a:bodyPr/>
                    <a:lstStyle/>
                    <a:p>
                      <a:r>
                        <a:rPr lang="pt-BR" dirty="0" err="1" smtClean="0"/>
                        <a:t>Fenitoína</a:t>
                      </a:r>
                      <a:endParaRPr lang="pt-BR" dirty="0"/>
                    </a:p>
                  </a:txBody>
                  <a:tcPr/>
                </a:tc>
                <a:tc>
                  <a:txBody>
                    <a:bodyPr/>
                    <a:lstStyle/>
                    <a:p>
                      <a:r>
                        <a:rPr lang="pt-BR" dirty="0" err="1" smtClean="0"/>
                        <a:t>hidantal</a:t>
                      </a:r>
                      <a:r>
                        <a:rPr lang="pt-BR" dirty="0" smtClean="0"/>
                        <a:t> </a:t>
                      </a:r>
                      <a:endParaRPr lang="pt-BR" dirty="0"/>
                    </a:p>
                  </a:txBody>
                  <a:tcPr/>
                </a:tc>
              </a:tr>
              <a:tr h="468868">
                <a:tc>
                  <a:txBody>
                    <a:bodyPr/>
                    <a:lstStyle/>
                    <a:p>
                      <a:endParaRPr lang="pt-BR" b="1" dirty="0"/>
                    </a:p>
                  </a:txBody>
                  <a:tcPr/>
                </a:tc>
                <a:tc>
                  <a:txBody>
                    <a:bodyPr/>
                    <a:lstStyle/>
                    <a:p>
                      <a:r>
                        <a:rPr lang="pt-BR" dirty="0" err="1" smtClean="0"/>
                        <a:t>Carbamazepina</a:t>
                      </a:r>
                      <a:endParaRPr lang="pt-BR" dirty="0"/>
                    </a:p>
                  </a:txBody>
                  <a:tcPr/>
                </a:tc>
                <a:tc>
                  <a:txBody>
                    <a:bodyPr/>
                    <a:lstStyle/>
                    <a:p>
                      <a:r>
                        <a:rPr lang="pt-BR" dirty="0" err="1" smtClean="0"/>
                        <a:t>Tegretol</a:t>
                      </a:r>
                      <a:r>
                        <a:rPr lang="pt-BR" dirty="0" smtClean="0"/>
                        <a:t> 	</a:t>
                      </a:r>
                      <a:endParaRPr lang="pt-BR" dirty="0"/>
                    </a:p>
                  </a:txBody>
                  <a:tcPr/>
                </a:tc>
              </a:tr>
              <a:tr h="468868">
                <a:tc>
                  <a:txBody>
                    <a:bodyPr/>
                    <a:lstStyle/>
                    <a:p>
                      <a:r>
                        <a:rPr lang="pt-BR" b="1" dirty="0" err="1" smtClean="0"/>
                        <a:t>Hipno</a:t>
                      </a:r>
                      <a:r>
                        <a:rPr lang="pt-BR" b="1" dirty="0" smtClean="0"/>
                        <a:t> – sedativos </a:t>
                      </a:r>
                      <a:endParaRPr lang="pt-BR" b="1" dirty="0"/>
                    </a:p>
                  </a:txBody>
                  <a:tcPr/>
                </a:tc>
                <a:tc>
                  <a:txBody>
                    <a:bodyPr/>
                    <a:lstStyle/>
                    <a:p>
                      <a:r>
                        <a:rPr lang="pt-BR" dirty="0" err="1" smtClean="0"/>
                        <a:t>Midazolam</a:t>
                      </a:r>
                      <a:endParaRPr lang="pt-BR" dirty="0"/>
                    </a:p>
                  </a:txBody>
                  <a:tcPr/>
                </a:tc>
                <a:tc>
                  <a:txBody>
                    <a:bodyPr/>
                    <a:lstStyle/>
                    <a:p>
                      <a:r>
                        <a:rPr lang="pt-BR" dirty="0" err="1" smtClean="0"/>
                        <a:t>dormonid</a:t>
                      </a:r>
                      <a:r>
                        <a:rPr lang="pt-BR" dirty="0" smtClean="0"/>
                        <a:t> </a:t>
                      </a:r>
                      <a:endParaRPr lang="pt-BR" dirty="0"/>
                    </a:p>
                  </a:txBody>
                  <a:tcPr/>
                </a:tc>
              </a:tr>
              <a:tr h="809279">
                <a:tc>
                  <a:txBody>
                    <a:bodyPr/>
                    <a:lstStyle/>
                    <a:p>
                      <a:r>
                        <a:rPr lang="pt-BR" b="1" dirty="0" err="1" smtClean="0"/>
                        <a:t>Antipsicótico</a:t>
                      </a:r>
                      <a:r>
                        <a:rPr lang="pt-BR" b="1" dirty="0" smtClean="0"/>
                        <a:t> </a:t>
                      </a:r>
                      <a:endParaRPr lang="pt-BR" b="1" dirty="0"/>
                    </a:p>
                  </a:txBody>
                  <a:tcPr/>
                </a:tc>
                <a:tc>
                  <a:txBody>
                    <a:bodyPr/>
                    <a:lstStyle/>
                    <a:p>
                      <a:r>
                        <a:rPr lang="pt-BR" dirty="0" err="1" smtClean="0"/>
                        <a:t>Clorpromazina</a:t>
                      </a:r>
                      <a:r>
                        <a:rPr lang="pt-BR" dirty="0" smtClean="0"/>
                        <a:t>, cloridrato </a:t>
                      </a:r>
                      <a:endParaRPr lang="pt-BR" dirty="0"/>
                    </a:p>
                  </a:txBody>
                  <a:tcPr/>
                </a:tc>
                <a:tc>
                  <a:txBody>
                    <a:bodyPr/>
                    <a:lstStyle/>
                    <a:p>
                      <a:r>
                        <a:rPr lang="pt-BR" dirty="0" err="1" smtClean="0"/>
                        <a:t>Amplictil</a:t>
                      </a:r>
                      <a:r>
                        <a:rPr lang="pt-BR" dirty="0" smtClean="0"/>
                        <a:t> </a:t>
                      </a:r>
                      <a:endParaRPr lang="pt-BR" dirty="0"/>
                    </a:p>
                  </a:txBody>
                  <a:tcPr/>
                </a:tc>
              </a:tr>
              <a:tr h="468868">
                <a:tc>
                  <a:txBody>
                    <a:bodyPr/>
                    <a:lstStyle/>
                    <a:p>
                      <a:endParaRPr lang="pt-BR" dirty="0"/>
                    </a:p>
                  </a:txBody>
                  <a:tcPr/>
                </a:tc>
                <a:tc>
                  <a:txBody>
                    <a:bodyPr/>
                    <a:lstStyle/>
                    <a:p>
                      <a:r>
                        <a:rPr lang="pt-BR" dirty="0" err="1" smtClean="0"/>
                        <a:t>Haloperidol</a:t>
                      </a:r>
                      <a:endParaRPr lang="pt-BR" dirty="0"/>
                    </a:p>
                  </a:txBody>
                  <a:tcPr/>
                </a:tc>
                <a:tc>
                  <a:txBody>
                    <a:bodyPr/>
                    <a:lstStyle/>
                    <a:p>
                      <a:r>
                        <a:rPr lang="pt-BR" dirty="0" err="1" smtClean="0"/>
                        <a:t>haldol</a:t>
                      </a:r>
                      <a:r>
                        <a:rPr lang="pt-BR" dirty="0" smtClean="0"/>
                        <a:t> </a:t>
                      </a:r>
                      <a:endParaRPr lang="pt-BR" dirty="0"/>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dirty="0" smtClean="0"/>
              <a:t>Terminologias</a:t>
            </a:r>
            <a:endParaRPr lang="pt-BR" dirty="0"/>
          </a:p>
        </p:txBody>
      </p:sp>
      <p:sp>
        <p:nvSpPr>
          <p:cNvPr id="5" name="Espaço Reservado para Conteúdo 4"/>
          <p:cNvSpPr>
            <a:spLocks noGrp="1"/>
          </p:cNvSpPr>
          <p:nvPr>
            <p:ph idx="1"/>
          </p:nvPr>
        </p:nvSpPr>
        <p:spPr>
          <a:xfrm>
            <a:off x="245660" y="1555845"/>
            <a:ext cx="8326868" cy="4918107"/>
          </a:xfrm>
        </p:spPr>
        <p:txBody>
          <a:bodyPr numCol="2">
            <a:normAutofit/>
          </a:bodyPr>
          <a:lstStyle/>
          <a:p>
            <a:r>
              <a:rPr lang="pt-BR" sz="2000" dirty="0" err="1" smtClean="0">
                <a:solidFill>
                  <a:schemeClr val="tx1"/>
                </a:solidFill>
              </a:rPr>
              <a:t>Astasia</a:t>
            </a:r>
            <a:endParaRPr lang="pt-BR" sz="2000" dirty="0" smtClean="0">
              <a:solidFill>
                <a:schemeClr val="tx1"/>
              </a:solidFill>
            </a:endParaRPr>
          </a:p>
          <a:p>
            <a:r>
              <a:rPr lang="pt-BR" sz="2000" dirty="0" err="1" smtClean="0">
                <a:solidFill>
                  <a:schemeClr val="tx1"/>
                </a:solidFill>
              </a:rPr>
              <a:t>Diplegia</a:t>
            </a:r>
            <a:endParaRPr lang="pt-BR" sz="2000" dirty="0" smtClean="0">
              <a:solidFill>
                <a:schemeClr val="tx1"/>
              </a:solidFill>
            </a:endParaRPr>
          </a:p>
          <a:p>
            <a:r>
              <a:rPr lang="pt-BR" sz="2000" dirty="0" err="1" smtClean="0">
                <a:solidFill>
                  <a:schemeClr val="tx1"/>
                </a:solidFill>
              </a:rPr>
              <a:t>Disartria</a:t>
            </a:r>
            <a:endParaRPr lang="pt-BR" sz="2000" dirty="0" smtClean="0">
              <a:solidFill>
                <a:schemeClr val="tx1"/>
              </a:solidFill>
            </a:endParaRPr>
          </a:p>
          <a:p>
            <a:r>
              <a:rPr lang="pt-BR" sz="2000" dirty="0" err="1" smtClean="0">
                <a:solidFill>
                  <a:schemeClr val="tx1"/>
                </a:solidFill>
              </a:rPr>
              <a:t>Ecopraxia</a:t>
            </a:r>
            <a:endParaRPr lang="pt-BR" sz="2000" dirty="0" smtClean="0">
              <a:solidFill>
                <a:schemeClr val="tx1"/>
              </a:solidFill>
            </a:endParaRPr>
          </a:p>
          <a:p>
            <a:r>
              <a:rPr lang="pt-BR" sz="2000" dirty="0" err="1" smtClean="0">
                <a:solidFill>
                  <a:schemeClr val="tx1"/>
                </a:solidFill>
              </a:rPr>
              <a:t>Hemicrância</a:t>
            </a:r>
            <a:endParaRPr lang="pt-BR" sz="2000" dirty="0" smtClean="0">
              <a:solidFill>
                <a:schemeClr val="tx1"/>
              </a:solidFill>
            </a:endParaRPr>
          </a:p>
          <a:p>
            <a:r>
              <a:rPr lang="pt-BR" sz="2000" dirty="0" smtClean="0">
                <a:solidFill>
                  <a:schemeClr val="tx1"/>
                </a:solidFill>
              </a:rPr>
              <a:t>Hemiparesia</a:t>
            </a:r>
          </a:p>
          <a:p>
            <a:r>
              <a:rPr lang="pt-BR" sz="2000" dirty="0" smtClean="0">
                <a:solidFill>
                  <a:schemeClr val="tx1"/>
                </a:solidFill>
              </a:rPr>
              <a:t>Hemiplegia</a:t>
            </a:r>
          </a:p>
          <a:p>
            <a:r>
              <a:rPr lang="pt-BR" sz="2000" dirty="0" smtClean="0">
                <a:solidFill>
                  <a:schemeClr val="tx1"/>
                </a:solidFill>
              </a:rPr>
              <a:t>Hipotonia</a:t>
            </a:r>
          </a:p>
          <a:p>
            <a:r>
              <a:rPr lang="pt-BR" sz="2000" dirty="0" err="1" smtClean="0">
                <a:solidFill>
                  <a:schemeClr val="tx1"/>
                </a:solidFill>
              </a:rPr>
              <a:t>Hipoestesia</a:t>
            </a:r>
            <a:endParaRPr lang="pt-BR" sz="2000" dirty="0" smtClean="0">
              <a:solidFill>
                <a:schemeClr val="tx1"/>
              </a:solidFill>
            </a:endParaRPr>
          </a:p>
          <a:p>
            <a:r>
              <a:rPr lang="pt-BR" sz="2000" dirty="0" err="1" smtClean="0">
                <a:solidFill>
                  <a:schemeClr val="tx1"/>
                </a:solidFill>
              </a:rPr>
              <a:t>Paresia</a:t>
            </a:r>
            <a:r>
              <a:rPr lang="pt-BR" sz="2000" dirty="0" smtClean="0">
                <a:solidFill>
                  <a:schemeClr val="tx1"/>
                </a:solidFill>
              </a:rPr>
              <a:t>  </a:t>
            </a:r>
          </a:p>
          <a:p>
            <a:r>
              <a:rPr lang="pt-BR" sz="2000" dirty="0" err="1" smtClean="0">
                <a:solidFill>
                  <a:schemeClr val="tx1"/>
                </a:solidFill>
              </a:rPr>
              <a:t>Parestesia</a:t>
            </a:r>
            <a:r>
              <a:rPr lang="pt-BR" sz="2000" dirty="0" smtClean="0">
                <a:solidFill>
                  <a:schemeClr val="tx1"/>
                </a:solidFill>
              </a:rPr>
              <a:t> </a:t>
            </a:r>
          </a:p>
          <a:p>
            <a:r>
              <a:rPr lang="pt-BR" sz="2000" dirty="0" smtClean="0">
                <a:solidFill>
                  <a:schemeClr val="tx1"/>
                </a:solidFill>
              </a:rPr>
              <a:t>Paralisia</a:t>
            </a:r>
          </a:p>
          <a:p>
            <a:r>
              <a:rPr lang="pt-BR" sz="2000" dirty="0" smtClean="0">
                <a:solidFill>
                  <a:schemeClr val="tx1"/>
                </a:solidFill>
              </a:rPr>
              <a:t>Tetraplegia </a:t>
            </a:r>
          </a:p>
          <a:p>
            <a:r>
              <a:rPr lang="pt-BR" sz="2000" dirty="0" err="1" smtClean="0">
                <a:solidFill>
                  <a:schemeClr val="tx1"/>
                </a:solidFill>
              </a:rPr>
              <a:t>Obnubilado</a:t>
            </a:r>
            <a:r>
              <a:rPr lang="pt-BR" sz="2000" dirty="0" smtClean="0">
                <a:solidFill>
                  <a:schemeClr val="tx1"/>
                </a:solidFill>
              </a:rPr>
              <a:t> </a:t>
            </a:r>
          </a:p>
          <a:p>
            <a:r>
              <a:rPr lang="pt-BR" sz="2000" dirty="0" smtClean="0">
                <a:solidFill>
                  <a:schemeClr val="tx1"/>
                </a:solidFill>
              </a:rPr>
              <a:t>Torpor </a:t>
            </a:r>
          </a:p>
          <a:p>
            <a:r>
              <a:rPr lang="pt-BR" sz="2000" dirty="0" smtClean="0">
                <a:solidFill>
                  <a:schemeClr val="tx1"/>
                </a:solidFill>
              </a:rPr>
              <a:t>Diplopia </a:t>
            </a:r>
          </a:p>
          <a:p>
            <a:r>
              <a:rPr lang="pt-BR" sz="2000" dirty="0" err="1" smtClean="0">
                <a:solidFill>
                  <a:schemeClr val="tx1"/>
                </a:solidFill>
              </a:rPr>
              <a:t>Sialorréia</a:t>
            </a:r>
            <a:endParaRPr lang="pt-BR" sz="2000" dirty="0">
              <a:solidFill>
                <a:schemeClr val="tx1"/>
              </a:solidFill>
            </a:endParaRPr>
          </a:p>
        </p:txBody>
      </p:sp>
      <p:sp>
        <p:nvSpPr>
          <p:cNvPr id="8" name="Espaço Reservado para Rodapé 7"/>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990"/>
            <a:ext cx="8115328" cy="1143000"/>
          </a:xfrm>
        </p:spPr>
        <p:txBody>
          <a:bodyPr/>
          <a:lstStyle/>
          <a:p>
            <a:r>
              <a:rPr lang="pt-BR" dirty="0" smtClean="0"/>
              <a:t>Distúrbios neurológicos Degenerativos</a:t>
            </a:r>
            <a:endParaRPr lang="pt-BR" dirty="0"/>
          </a:p>
        </p:txBody>
      </p:sp>
      <p:sp>
        <p:nvSpPr>
          <p:cNvPr id="3" name="Espaço Reservado para Conteúdo 2"/>
          <p:cNvSpPr>
            <a:spLocks noGrp="1"/>
          </p:cNvSpPr>
          <p:nvPr>
            <p:ph idx="1"/>
          </p:nvPr>
        </p:nvSpPr>
        <p:spPr>
          <a:xfrm>
            <a:off x="191069" y="1124744"/>
            <a:ext cx="8452897" cy="5349208"/>
          </a:xfrm>
        </p:spPr>
        <p:txBody>
          <a:bodyPr>
            <a:normAutofit/>
          </a:bodyPr>
          <a:lstStyle/>
          <a:p>
            <a:pPr algn="just">
              <a:buNone/>
            </a:pPr>
            <a:r>
              <a:rPr lang="pt-BR" sz="2400" dirty="0">
                <a:solidFill>
                  <a:schemeClr val="tx1"/>
                </a:solidFill>
                <a:latin typeface="Arial" panose="020B0604020202020204" pitchFamily="34" charset="0"/>
                <a:cs typeface="Arial" panose="020B0604020202020204" pitchFamily="34" charset="0"/>
              </a:rPr>
              <a:t>A Doença de Alzheimer (DA) é um transtorno </a:t>
            </a:r>
            <a:r>
              <a:rPr lang="pt-BR" sz="2400" dirty="0" err="1">
                <a:solidFill>
                  <a:schemeClr val="tx1"/>
                </a:solidFill>
                <a:latin typeface="Arial" panose="020B0604020202020204" pitchFamily="34" charset="0"/>
                <a:cs typeface="Arial" panose="020B0604020202020204" pitchFamily="34" charset="0"/>
              </a:rPr>
              <a:t>neurodegenerativo</a:t>
            </a:r>
            <a:r>
              <a:rPr lang="pt-BR" sz="2400" dirty="0">
                <a:solidFill>
                  <a:schemeClr val="tx1"/>
                </a:solidFill>
                <a:latin typeface="Arial" panose="020B0604020202020204" pitchFamily="34" charset="0"/>
                <a:cs typeface="Arial" panose="020B0604020202020204" pitchFamily="34" charset="0"/>
              </a:rPr>
              <a:t> progressivo e fatal que se manifesta por deterioração cognitiva e da memória, comprometimento progressivo das atividades de vida diária </a:t>
            </a:r>
            <a:r>
              <a:rPr lang="pt-BR" sz="2400" dirty="0" smtClean="0">
                <a:solidFill>
                  <a:schemeClr val="tx1"/>
                </a:solidFill>
                <a:latin typeface="Arial" panose="020B0604020202020204" pitchFamily="34" charset="0"/>
                <a:cs typeface="Arial" panose="020B0604020202020204" pitchFamily="34" charset="0"/>
              </a:rPr>
              <a:t>e </a:t>
            </a:r>
            <a:r>
              <a:rPr lang="pt-BR" sz="2400" dirty="0">
                <a:solidFill>
                  <a:schemeClr val="tx1"/>
                </a:solidFill>
                <a:latin typeface="Arial" panose="020B0604020202020204" pitchFamily="34" charset="0"/>
                <a:cs typeface="Arial" panose="020B0604020202020204" pitchFamily="34" charset="0"/>
              </a:rPr>
              <a:t>alterações comportamentais. </a:t>
            </a:r>
            <a:endParaRPr lang="pt-BR" sz="2400" dirty="0" smtClean="0">
              <a:solidFill>
                <a:schemeClr val="tx1"/>
              </a:solidFill>
              <a:latin typeface="Arial" panose="020B0604020202020204" pitchFamily="34" charset="0"/>
              <a:cs typeface="Arial" panose="020B0604020202020204" pitchFamily="34" charset="0"/>
            </a:endParaRPr>
          </a:p>
          <a:p>
            <a:pPr algn="just">
              <a:buNone/>
            </a:pPr>
            <a:endParaRPr lang="pt-BR" sz="2400" dirty="0">
              <a:solidFill>
                <a:schemeClr val="tx1"/>
              </a:solidFill>
              <a:latin typeface="Arial" panose="020B0604020202020204" pitchFamily="34" charset="0"/>
              <a:cs typeface="Arial" panose="020B0604020202020204" pitchFamily="34" charset="0"/>
            </a:endParaRPr>
          </a:p>
          <a:p>
            <a:pPr algn="just">
              <a:buNone/>
            </a:pPr>
            <a:r>
              <a:rPr lang="pt-BR" sz="2400" dirty="0" smtClean="0">
                <a:solidFill>
                  <a:schemeClr val="tx1"/>
                </a:solidFill>
                <a:latin typeface="Arial" panose="020B0604020202020204" pitchFamily="34" charset="0"/>
                <a:cs typeface="Arial" panose="020B0604020202020204" pitchFamily="34" charset="0"/>
              </a:rPr>
              <a:t>A prevalência da doença de Alzheimer ocorre entre 10% a 15% em pessoas com idade acima de </a:t>
            </a:r>
            <a:r>
              <a:rPr lang="pt-BR" sz="2400" b="1" dirty="0" smtClean="0">
                <a:solidFill>
                  <a:schemeClr val="tx1"/>
                </a:solidFill>
                <a:latin typeface="Arial" panose="020B0604020202020204" pitchFamily="34" charset="0"/>
                <a:cs typeface="Arial" panose="020B0604020202020204" pitchFamily="34" charset="0"/>
              </a:rPr>
              <a:t>65 anos</a:t>
            </a:r>
            <a:r>
              <a:rPr lang="pt-BR" sz="2400" dirty="0" smtClean="0">
                <a:solidFill>
                  <a:schemeClr val="tx1"/>
                </a:solidFill>
                <a:latin typeface="Arial" panose="020B0604020202020204" pitchFamily="34" charset="0"/>
                <a:cs typeface="Arial" panose="020B0604020202020204" pitchFamily="34" charset="0"/>
              </a:rPr>
              <a:t>; </a:t>
            </a:r>
          </a:p>
          <a:p>
            <a:pPr algn="just">
              <a:buNone/>
            </a:pPr>
            <a:r>
              <a:rPr lang="pt-BR" sz="2400" dirty="0" smtClean="0">
                <a:solidFill>
                  <a:schemeClr val="tx1"/>
                </a:solidFill>
                <a:latin typeface="Arial" panose="020B0604020202020204" pitchFamily="34" charset="0"/>
                <a:cs typeface="Arial" panose="020B0604020202020204" pitchFamily="34" charset="0"/>
              </a:rPr>
              <a:t>em pessoas com mais de 75 anos, a incidência é de 19%, e com idade acima de 85 anos, essa porcentagem é de 47%.</a:t>
            </a:r>
            <a:endParaRPr lang="pt-BR" sz="2400" dirty="0">
              <a:solidFill>
                <a:schemeClr val="tx1"/>
              </a:solidFill>
              <a:latin typeface="Arial" panose="020B0604020202020204" pitchFamily="34" charset="0"/>
              <a:cs typeface="Arial" panose="020B0604020202020204" pitchFamily="34" charset="0"/>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102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6043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70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2160590"/>
            <a:ext cx="8784975" cy="3880773"/>
          </a:xfrm>
        </p:spPr>
        <p:txBody>
          <a:bodyPr>
            <a:normAutofit/>
          </a:bodyPr>
          <a:lstStyle/>
          <a:p>
            <a:pPr marL="0" indent="0">
              <a:buNone/>
            </a:pPr>
            <a:r>
              <a:rPr lang="pt-BR" sz="2400" b="1" dirty="0">
                <a:solidFill>
                  <a:schemeClr val="tx1"/>
                </a:solidFill>
                <a:latin typeface="Arial" panose="020B0604020202020204" pitchFamily="34" charset="0"/>
                <a:cs typeface="Arial" panose="020B0604020202020204" pitchFamily="34" charset="0"/>
              </a:rPr>
              <a:t>Estima-se no </a:t>
            </a:r>
            <a:r>
              <a:rPr lang="pt-BR" sz="2400" b="1" dirty="0">
                <a:solidFill>
                  <a:srgbClr val="FF0000"/>
                </a:solidFill>
                <a:latin typeface="Arial" panose="020B0604020202020204" pitchFamily="34" charset="0"/>
                <a:cs typeface="Arial" panose="020B0604020202020204" pitchFamily="34" charset="0"/>
              </a:rPr>
              <a:t>Brasil 1 milhão e 200 mil</a:t>
            </a:r>
            <a:r>
              <a:rPr lang="pt-BR" sz="2400" b="1" dirty="0">
                <a:solidFill>
                  <a:schemeClr val="tx1"/>
                </a:solidFill>
                <a:latin typeface="Arial" panose="020B0604020202020204" pitchFamily="34" charset="0"/>
                <a:cs typeface="Arial" panose="020B0604020202020204" pitchFamily="34" charset="0"/>
              </a:rPr>
              <a:t> pessoas .</a:t>
            </a:r>
            <a:br>
              <a:rPr lang="pt-BR" sz="2400" b="1" dirty="0">
                <a:solidFill>
                  <a:schemeClr val="tx1"/>
                </a:solidFill>
                <a:latin typeface="Arial" panose="020B0604020202020204" pitchFamily="34" charset="0"/>
                <a:cs typeface="Arial" panose="020B0604020202020204" pitchFamily="34" charset="0"/>
              </a:rPr>
            </a:br>
            <a:r>
              <a:rPr lang="pt-BR" sz="2400" b="1" dirty="0">
                <a:solidFill>
                  <a:schemeClr val="tx1"/>
                </a:solidFill>
                <a:latin typeface="Arial" panose="020B0604020202020204" pitchFamily="34" charset="0"/>
                <a:cs typeface="Arial" panose="020B0604020202020204" pitchFamily="34" charset="0"/>
              </a:rPr>
              <a:t/>
            </a:r>
            <a:br>
              <a:rPr lang="pt-BR" sz="2400" b="1" dirty="0">
                <a:solidFill>
                  <a:schemeClr val="tx1"/>
                </a:solidFill>
                <a:latin typeface="Arial" panose="020B0604020202020204" pitchFamily="34" charset="0"/>
                <a:cs typeface="Arial" panose="020B0604020202020204" pitchFamily="34" charset="0"/>
              </a:rPr>
            </a:br>
            <a:r>
              <a:rPr lang="pt-BR" sz="2400" b="1" dirty="0">
                <a:solidFill>
                  <a:schemeClr val="tx1"/>
                </a:solidFill>
                <a:latin typeface="Arial" panose="020B0604020202020204" pitchFamily="34" charset="0"/>
                <a:cs typeface="Arial" panose="020B0604020202020204" pitchFamily="34" charset="0"/>
              </a:rPr>
              <a:t>O número de pacientes é estimado em 35,6 milhões no mundo.</a:t>
            </a:r>
            <a:endParaRPr lang="pt-BR" sz="2400" dirty="0">
              <a:solidFill>
                <a:schemeClr val="tx1"/>
              </a:solidFill>
              <a:latin typeface="Arial" panose="020B0604020202020204" pitchFamily="34" charset="0"/>
              <a:cs typeface="Arial" panose="020B0604020202020204" pitchFamily="34" charset="0"/>
            </a:endParaRPr>
          </a:p>
          <a:p>
            <a:pPr marL="0" indent="0">
              <a:buNone/>
            </a:pPr>
            <a:r>
              <a:rPr lang="pt-BR" sz="2400" b="1" dirty="0">
                <a:solidFill>
                  <a:schemeClr val="tx1"/>
                </a:solidFill>
                <a:latin typeface="Arial" panose="020B0604020202020204" pitchFamily="34" charset="0"/>
                <a:cs typeface="Arial" panose="020B0604020202020204" pitchFamily="34" charset="0"/>
              </a:rPr>
              <a:t>Em razão do envelhecimento da população global, esses números aumentarão significativamente, em 2030, serão 65,7 milhões e em 2050, 115.4 milhões de </a:t>
            </a:r>
            <a:r>
              <a:rPr lang="pt-BR" sz="2400" b="1" dirty="0" smtClean="0">
                <a:solidFill>
                  <a:schemeClr val="tx1"/>
                </a:solidFill>
                <a:latin typeface="Arial" panose="020B0604020202020204" pitchFamily="34" charset="0"/>
                <a:cs typeface="Arial" panose="020B0604020202020204" pitchFamily="34" charset="0"/>
              </a:rPr>
              <a:t>portadores de DA.</a:t>
            </a:r>
            <a:endParaRPr lang="pt-BR" sz="2400" dirty="0">
              <a:solidFill>
                <a:schemeClr val="tx1"/>
              </a:solidFill>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pPr>
              <a:defRPr/>
            </a:pPr>
            <a:r>
              <a:rPr lang="pt-BR" smtClean="0"/>
              <a:t>Enfermagem- Clínica Médica</a:t>
            </a:r>
            <a:endParaRPr lang="pt-BR"/>
          </a:p>
        </p:txBody>
      </p:sp>
    </p:spTree>
    <p:extLst>
      <p:ext uri="{BB962C8B-B14F-4D97-AF65-F5344CB8AC3E}">
        <p14:creationId xmlns:p14="http://schemas.microsoft.com/office/powerpoint/2010/main" val="4059262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9735" y="260648"/>
            <a:ext cx="6512511" cy="1143000"/>
          </a:xfrm>
        </p:spPr>
        <p:txBody>
          <a:bodyPr>
            <a:normAutofit fontScale="90000"/>
          </a:bodyPr>
          <a:lstStyle/>
          <a:p>
            <a:pPr marL="0" indent="0" algn="r">
              <a:buNone/>
            </a:pPr>
            <a:r>
              <a:rPr lang="pt-BR" dirty="0" smtClean="0">
                <a:solidFill>
                  <a:schemeClr val="accent1">
                    <a:lumMod val="75000"/>
                  </a:schemeClr>
                </a:solidFill>
              </a:rPr>
              <a:t>Alzheimer</a:t>
            </a:r>
            <a:r>
              <a:rPr lang="pt-BR" dirty="0">
                <a:solidFill>
                  <a:schemeClr val="accent1">
                    <a:lumMod val="75000"/>
                  </a:schemeClr>
                </a:solidFill>
              </a:rPr>
              <a:t/>
            </a:r>
            <a:br>
              <a:rPr lang="pt-BR" dirty="0">
                <a:solidFill>
                  <a:schemeClr val="accent1">
                    <a:lumMod val="75000"/>
                  </a:schemeClr>
                </a:solidFill>
              </a:rPr>
            </a:br>
            <a:endParaRPr lang="pt-BR" dirty="0">
              <a:solidFill>
                <a:schemeClr val="accent1">
                  <a:lumMod val="75000"/>
                </a:schemeClr>
              </a:solidFill>
            </a:endParaRP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809502726"/>
              </p:ext>
            </p:extLst>
          </p:nvPr>
        </p:nvGraphicFramePr>
        <p:xfrm>
          <a:off x="357158" y="1214423"/>
          <a:ext cx="8041610" cy="21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ço Reservado para Rodapé 7"/>
          <p:cNvSpPr>
            <a:spLocks noGrp="1"/>
          </p:cNvSpPr>
          <p:nvPr>
            <p:ph type="ftr" sz="quarter" idx="11"/>
          </p:nvPr>
        </p:nvSpPr>
        <p:spPr/>
        <p:txBody>
          <a:bodyPr/>
          <a:lstStyle/>
          <a:p>
            <a:pPr>
              <a:defRPr/>
            </a:pPr>
            <a:r>
              <a:rPr lang="pt-BR" smtClean="0"/>
              <a:t>Enfermagem- Clínica Médica</a:t>
            </a:r>
            <a:endParaRPr lang="pt-BR"/>
          </a:p>
        </p:txBody>
      </p:sp>
      <p:pic>
        <p:nvPicPr>
          <p:cNvPr id="15362" name="Picture 2" descr="Resultado de imagem para alzheimer"/>
          <p:cNvPicPr>
            <a:picLocks noChangeAspect="1" noChangeArrowheads="1"/>
          </p:cNvPicPr>
          <p:nvPr/>
        </p:nvPicPr>
        <p:blipFill>
          <a:blip r:embed="rId8"/>
          <a:srcRect/>
          <a:stretch>
            <a:fillRect/>
          </a:stretch>
        </p:blipFill>
        <p:spPr bwMode="auto">
          <a:xfrm>
            <a:off x="285720" y="3929066"/>
            <a:ext cx="8429684" cy="2619373"/>
          </a:xfrm>
          <a:prstGeom prst="rect">
            <a:avLst/>
          </a:prstGeom>
          <a:noFill/>
        </p:spPr>
      </p:pic>
    </p:spTree>
    <p:extLst>
      <p:ext uri="{BB962C8B-B14F-4D97-AF65-F5344CB8AC3E}">
        <p14:creationId xmlns:p14="http://schemas.microsoft.com/office/powerpoint/2010/main" val="39064152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77826" name="Picture 2" descr="Resultado de imagem para alzheimer"/>
          <p:cNvPicPr>
            <a:picLocks noChangeAspect="1" noChangeArrowheads="1"/>
          </p:cNvPicPr>
          <p:nvPr/>
        </p:nvPicPr>
        <p:blipFill>
          <a:blip r:embed="rId2"/>
          <a:srcRect/>
          <a:stretch>
            <a:fillRect/>
          </a:stretch>
        </p:blipFill>
        <p:spPr bwMode="auto">
          <a:xfrm>
            <a:off x="428596" y="428604"/>
            <a:ext cx="7786742" cy="607223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76802" name="Picture 2" descr="Imagem relacionada"/>
          <p:cNvPicPr>
            <a:picLocks noChangeAspect="1" noChangeArrowheads="1"/>
          </p:cNvPicPr>
          <p:nvPr/>
        </p:nvPicPr>
        <p:blipFill>
          <a:blip r:embed="rId2"/>
          <a:srcRect/>
          <a:stretch>
            <a:fillRect/>
          </a:stretch>
        </p:blipFill>
        <p:spPr bwMode="auto">
          <a:xfrm>
            <a:off x="214282" y="357166"/>
            <a:ext cx="8001056" cy="6215106"/>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Prevenção</a:t>
            </a:r>
            <a:endParaRPr lang="pt-BR" dirty="0"/>
          </a:p>
        </p:txBody>
      </p:sp>
      <p:sp>
        <p:nvSpPr>
          <p:cNvPr id="3" name="Espaço Reservado para Conteúdo 2"/>
          <p:cNvSpPr>
            <a:spLocks noGrp="1"/>
          </p:cNvSpPr>
          <p:nvPr>
            <p:ph idx="1"/>
          </p:nvPr>
        </p:nvSpPr>
        <p:spPr>
          <a:xfrm>
            <a:off x="81888" y="2142700"/>
            <a:ext cx="9062112" cy="3898664"/>
          </a:xfrm>
        </p:spPr>
        <p:txBody>
          <a:bodyPr>
            <a:normAutofit/>
          </a:bodyPr>
          <a:lstStyle/>
          <a:p>
            <a:r>
              <a:rPr lang="pt-BR" sz="2400" dirty="0" smtClean="0">
                <a:solidFill>
                  <a:schemeClr val="tx1"/>
                </a:solidFill>
              </a:rPr>
              <a:t>Atividade </a:t>
            </a:r>
            <a:r>
              <a:rPr lang="pt-BR" sz="2400" dirty="0">
                <a:solidFill>
                  <a:schemeClr val="tx1"/>
                </a:solidFill>
              </a:rPr>
              <a:t>mental regular e diversificada;</a:t>
            </a:r>
          </a:p>
          <a:p>
            <a:r>
              <a:rPr lang="pt-BR" sz="2400" dirty="0">
                <a:solidFill>
                  <a:schemeClr val="tx1"/>
                </a:solidFill>
              </a:rPr>
              <a:t>Atividade física regular;</a:t>
            </a:r>
          </a:p>
          <a:p>
            <a:r>
              <a:rPr lang="pt-BR" sz="2400" dirty="0">
                <a:solidFill>
                  <a:schemeClr val="tx1"/>
                </a:solidFill>
              </a:rPr>
              <a:t>Boa alimentação;</a:t>
            </a:r>
          </a:p>
          <a:p>
            <a:r>
              <a:rPr lang="pt-BR" sz="2400" dirty="0">
                <a:solidFill>
                  <a:schemeClr val="tx1"/>
                </a:solidFill>
              </a:rPr>
              <a:t>Bom sono;</a:t>
            </a:r>
          </a:p>
          <a:p>
            <a:r>
              <a:rPr lang="pt-BR" sz="2400" dirty="0">
                <a:solidFill>
                  <a:schemeClr val="tx1"/>
                </a:solidFill>
              </a:rPr>
              <a:t>Lazer;</a:t>
            </a:r>
          </a:p>
          <a:p>
            <a:r>
              <a:rPr lang="pt-BR" sz="2400" dirty="0">
                <a:solidFill>
                  <a:schemeClr val="tx1"/>
                </a:solidFill>
              </a:rPr>
              <a:t>Evitar maus hábitos: não fumar, beber com moderação;</a:t>
            </a:r>
          </a:p>
          <a:p>
            <a:r>
              <a:rPr lang="pt-BR" sz="2400" dirty="0">
                <a:solidFill>
                  <a:schemeClr val="tx1"/>
                </a:solidFill>
              </a:rPr>
              <a:t>Cuidados com a saúde física geral: tomar os medicamentos corretamente, ir ao médico regularmente.</a:t>
            </a:r>
          </a:p>
        </p:txBody>
      </p:sp>
      <p:sp>
        <p:nvSpPr>
          <p:cNvPr id="4" name="Espaço Reservado para Rodapé 3"/>
          <p:cNvSpPr>
            <a:spLocks noGrp="1"/>
          </p:cNvSpPr>
          <p:nvPr>
            <p:ph type="ftr" sz="quarter" idx="11"/>
          </p:nvPr>
        </p:nvSpPr>
        <p:spPr/>
        <p:txBody>
          <a:bodyPr/>
          <a:lstStyle/>
          <a:p>
            <a:pPr>
              <a:defRPr/>
            </a:pPr>
            <a:r>
              <a:rPr lang="pt-BR" smtClean="0"/>
              <a:t>Enfermagem- Clínica Médica</a:t>
            </a:r>
            <a:endParaRPr lang="pt-BR"/>
          </a:p>
        </p:txBody>
      </p:sp>
    </p:spTree>
    <p:extLst>
      <p:ext uri="{BB962C8B-B14F-4D97-AF65-F5344CB8AC3E}">
        <p14:creationId xmlns:p14="http://schemas.microsoft.com/office/powerpoint/2010/main" val="28636617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Distúrbios Neurológicos</a:t>
            </a:r>
            <a:endParaRPr lang="pt-BR" dirty="0"/>
          </a:p>
        </p:txBody>
      </p:sp>
      <p:sp>
        <p:nvSpPr>
          <p:cNvPr id="3" name="Espaço Reservado para Conteúdo 2"/>
          <p:cNvSpPr>
            <a:spLocks noGrp="1"/>
          </p:cNvSpPr>
          <p:nvPr>
            <p:ph idx="1"/>
          </p:nvPr>
        </p:nvSpPr>
        <p:spPr>
          <a:xfrm>
            <a:off x="232012" y="1596788"/>
            <a:ext cx="8911988" cy="5261212"/>
          </a:xfrm>
        </p:spPr>
        <p:txBody>
          <a:bodyPr>
            <a:normAutofit/>
          </a:bodyPr>
          <a:lstStyle/>
          <a:p>
            <a:pPr marL="0" indent="0" algn="ctr">
              <a:buNone/>
            </a:pPr>
            <a:r>
              <a:rPr lang="pt-BR" sz="2400" b="1" dirty="0">
                <a:solidFill>
                  <a:schemeClr val="tx1"/>
                </a:solidFill>
                <a:latin typeface="Arial" panose="020B0604020202020204" pitchFamily="34" charset="0"/>
                <a:cs typeface="Arial" panose="020B0604020202020204" pitchFamily="34" charset="0"/>
              </a:rPr>
              <a:t>F</a:t>
            </a:r>
            <a:r>
              <a:rPr lang="pt-BR" sz="2400" b="1" dirty="0" smtClean="0">
                <a:solidFill>
                  <a:schemeClr val="tx1"/>
                </a:solidFill>
                <a:latin typeface="Arial" panose="020B0604020202020204" pitchFamily="34" charset="0"/>
                <a:cs typeface="Arial" panose="020B0604020202020204" pitchFamily="34" charset="0"/>
              </a:rPr>
              <a:t>ase </a:t>
            </a:r>
            <a:r>
              <a:rPr lang="pt-BR" sz="2400" b="1" dirty="0">
                <a:solidFill>
                  <a:schemeClr val="tx1"/>
                </a:solidFill>
                <a:latin typeface="Arial" panose="020B0604020202020204" pitchFamily="34" charset="0"/>
                <a:cs typeface="Arial" panose="020B0604020202020204" pitchFamily="34" charset="0"/>
              </a:rPr>
              <a:t>inicial os </a:t>
            </a:r>
            <a:r>
              <a:rPr lang="pt-BR" sz="2400" b="1" dirty="0" smtClean="0">
                <a:solidFill>
                  <a:schemeClr val="tx1"/>
                </a:solidFill>
                <a:latin typeface="Arial" panose="020B0604020202020204" pitchFamily="34" charset="0"/>
                <a:cs typeface="Arial" panose="020B0604020202020204" pitchFamily="34" charset="0"/>
              </a:rPr>
              <a:t>sintomas:</a:t>
            </a:r>
          </a:p>
          <a:p>
            <a:pPr marL="0" indent="0" algn="ctr">
              <a:buNone/>
            </a:pPr>
            <a:r>
              <a:rPr lang="pt-BR" sz="2400" b="1" dirty="0">
                <a:latin typeface="Arial" panose="020B0604020202020204" pitchFamily="34" charset="0"/>
                <a:cs typeface="Arial" panose="020B0604020202020204" pitchFamily="34" charset="0"/>
              </a:rPr>
              <a:t/>
            </a:r>
            <a:br>
              <a:rPr lang="pt-BR" sz="2400" b="1" dirty="0">
                <a:latin typeface="Arial" panose="020B0604020202020204" pitchFamily="34" charset="0"/>
                <a:cs typeface="Arial" panose="020B0604020202020204" pitchFamily="34" charset="0"/>
              </a:rPr>
            </a:br>
            <a:r>
              <a:rPr lang="pt-BR" sz="2400" b="1" dirty="0" smtClean="0">
                <a:solidFill>
                  <a:srgbClr val="FF0000"/>
                </a:solidFill>
                <a:latin typeface="Arial" panose="020B0604020202020204" pitchFamily="34" charset="0"/>
                <a:cs typeface="Arial" panose="020B0604020202020204" pitchFamily="34" charset="0"/>
              </a:rPr>
              <a:t>PERDA DE MEMÓRIA</a:t>
            </a:r>
            <a:r>
              <a:rPr lang="pt-BR" sz="2400" b="1" dirty="0" smtClean="0">
                <a:latin typeface="Arial" panose="020B0604020202020204" pitchFamily="34" charset="0"/>
                <a:cs typeface="Arial" panose="020B0604020202020204" pitchFamily="34" charset="0"/>
              </a:rPr>
              <a:t>, </a:t>
            </a:r>
            <a:r>
              <a:rPr lang="pt-BR" sz="2400" b="1" dirty="0">
                <a:solidFill>
                  <a:schemeClr val="tx1"/>
                </a:solidFill>
                <a:latin typeface="Arial" panose="020B0604020202020204" pitchFamily="34" charset="0"/>
                <a:cs typeface="Arial" panose="020B0604020202020204" pitchFamily="34" charset="0"/>
              </a:rPr>
              <a:t>confusão e desorientação</a:t>
            </a:r>
            <a:br>
              <a:rPr lang="pt-BR" sz="2400" b="1" dirty="0">
                <a:solidFill>
                  <a:schemeClr val="tx1"/>
                </a:solidFill>
                <a:latin typeface="Arial" panose="020B0604020202020204" pitchFamily="34" charset="0"/>
                <a:cs typeface="Arial" panose="020B0604020202020204" pitchFamily="34" charset="0"/>
              </a:rPr>
            </a:br>
            <a:r>
              <a:rPr lang="pt-BR" sz="2400" b="1" dirty="0" smtClean="0">
                <a:solidFill>
                  <a:schemeClr val="tx1"/>
                </a:solidFill>
                <a:latin typeface="Arial" panose="020B0604020202020204" pitchFamily="34" charset="0"/>
                <a:cs typeface="Arial" panose="020B0604020202020204" pitchFamily="34" charset="0"/>
              </a:rPr>
              <a:t> </a:t>
            </a:r>
            <a:r>
              <a:rPr lang="pt-BR" sz="2400" b="1" dirty="0">
                <a:solidFill>
                  <a:schemeClr val="tx1"/>
                </a:solidFill>
                <a:latin typeface="Arial" panose="020B0604020202020204" pitchFamily="34" charset="0"/>
                <a:cs typeface="Arial" panose="020B0604020202020204" pitchFamily="34" charset="0"/>
              </a:rPr>
              <a:t>ansiedade, agitação, ilusão, desconfiança</a:t>
            </a:r>
            <a:br>
              <a:rPr lang="pt-BR" sz="2400" b="1" dirty="0">
                <a:solidFill>
                  <a:schemeClr val="tx1"/>
                </a:solidFill>
                <a:latin typeface="Arial" panose="020B0604020202020204" pitchFamily="34" charset="0"/>
                <a:cs typeface="Arial" panose="020B0604020202020204" pitchFamily="34" charset="0"/>
              </a:rPr>
            </a:br>
            <a:r>
              <a:rPr lang="pt-BR" sz="2400" b="1" dirty="0" smtClean="0">
                <a:solidFill>
                  <a:schemeClr val="tx1"/>
                </a:solidFill>
                <a:latin typeface="Arial" panose="020B0604020202020204" pitchFamily="34" charset="0"/>
                <a:cs typeface="Arial" panose="020B0604020202020204" pitchFamily="34" charset="0"/>
              </a:rPr>
              <a:t> </a:t>
            </a:r>
            <a:r>
              <a:rPr lang="pt-BR" sz="2400" b="1" dirty="0">
                <a:solidFill>
                  <a:schemeClr val="tx1"/>
                </a:solidFill>
                <a:latin typeface="Arial" panose="020B0604020202020204" pitchFamily="34" charset="0"/>
                <a:cs typeface="Arial" panose="020B0604020202020204" pitchFamily="34" charset="0"/>
              </a:rPr>
              <a:t>alteração da personalidade e do senso crítico</a:t>
            </a:r>
            <a:br>
              <a:rPr lang="pt-BR" sz="2400" b="1" dirty="0">
                <a:solidFill>
                  <a:schemeClr val="tx1"/>
                </a:solidFill>
                <a:latin typeface="Arial" panose="020B0604020202020204" pitchFamily="34" charset="0"/>
                <a:cs typeface="Arial" panose="020B0604020202020204" pitchFamily="34" charset="0"/>
              </a:rPr>
            </a:br>
            <a:r>
              <a:rPr lang="pt-BR" sz="2400" b="1" dirty="0" smtClean="0">
                <a:solidFill>
                  <a:schemeClr val="tx1"/>
                </a:solidFill>
                <a:latin typeface="Arial" panose="020B0604020202020204" pitchFamily="34" charset="0"/>
                <a:cs typeface="Arial" panose="020B0604020202020204" pitchFamily="34" charset="0"/>
              </a:rPr>
              <a:t> </a:t>
            </a:r>
            <a:r>
              <a:rPr lang="pt-BR" sz="2400" b="1" dirty="0">
                <a:solidFill>
                  <a:schemeClr val="tx1"/>
                </a:solidFill>
                <a:latin typeface="Arial" panose="020B0604020202020204" pitchFamily="34" charset="0"/>
                <a:cs typeface="Arial" panose="020B0604020202020204" pitchFamily="34" charset="0"/>
              </a:rPr>
              <a:t>dificuldades com as atividades da vida diária como alimentar-se </a:t>
            </a:r>
            <a:r>
              <a:rPr lang="pt-BR" sz="2400" b="1" dirty="0" smtClean="0">
                <a:solidFill>
                  <a:schemeClr val="tx1"/>
                </a:solidFill>
                <a:latin typeface="Arial" panose="020B0604020202020204" pitchFamily="34" charset="0"/>
                <a:cs typeface="Arial" panose="020B0604020202020204" pitchFamily="34" charset="0"/>
              </a:rPr>
              <a:t>e banhar-se alguma </a:t>
            </a:r>
            <a:r>
              <a:rPr lang="pt-BR" sz="2400" b="1" dirty="0">
                <a:solidFill>
                  <a:schemeClr val="tx1"/>
                </a:solidFill>
                <a:latin typeface="Arial" panose="020B0604020202020204" pitchFamily="34" charset="0"/>
                <a:cs typeface="Arial" panose="020B0604020202020204" pitchFamily="34" charset="0"/>
              </a:rPr>
              <a:t>dificuldade com ações mais complexas como cozinhar, fazer compras, dirigir, telefonar</a:t>
            </a:r>
            <a:endParaRPr lang="pt-BR" sz="2400" dirty="0" smtClean="0">
              <a:solidFill>
                <a:schemeClr val="tx1"/>
              </a:solidFill>
              <a:latin typeface="Arial" panose="020B0604020202020204" pitchFamily="34" charset="0"/>
              <a:cs typeface="Arial" panose="020B0604020202020204" pitchFamily="34" charset="0"/>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Distúrbios Neurológicos</a:t>
            </a:r>
            <a:endParaRPr lang="pt-BR" dirty="0"/>
          </a:p>
        </p:txBody>
      </p:sp>
      <p:sp>
        <p:nvSpPr>
          <p:cNvPr id="3" name="Espaço Reservado para Conteúdo 2"/>
          <p:cNvSpPr>
            <a:spLocks noGrp="1"/>
          </p:cNvSpPr>
          <p:nvPr>
            <p:ph idx="1"/>
          </p:nvPr>
        </p:nvSpPr>
        <p:spPr>
          <a:xfrm>
            <a:off x="214282" y="1600200"/>
            <a:ext cx="8429684" cy="4873752"/>
          </a:xfrm>
        </p:spPr>
        <p:txBody>
          <a:bodyPr>
            <a:normAutofit/>
          </a:bodyPr>
          <a:lstStyle/>
          <a:p>
            <a:pPr marL="0" indent="0">
              <a:buNone/>
            </a:pPr>
            <a:r>
              <a:rPr lang="pt-BR" sz="2400" b="1" dirty="0">
                <a:solidFill>
                  <a:schemeClr val="tx1"/>
                </a:solidFill>
              </a:rPr>
              <a:t>F</a:t>
            </a:r>
            <a:r>
              <a:rPr lang="pt-BR" sz="2400" b="1" dirty="0" smtClean="0">
                <a:solidFill>
                  <a:schemeClr val="tx1"/>
                </a:solidFill>
              </a:rPr>
              <a:t>ase </a:t>
            </a:r>
            <a:r>
              <a:rPr lang="pt-BR" sz="2400" b="1" dirty="0">
                <a:solidFill>
                  <a:schemeClr val="tx1"/>
                </a:solidFill>
              </a:rPr>
              <a:t>intermediária os </a:t>
            </a:r>
            <a:r>
              <a:rPr lang="pt-BR" sz="2400" b="1" dirty="0" smtClean="0">
                <a:solidFill>
                  <a:schemeClr val="tx1"/>
                </a:solidFill>
              </a:rPr>
              <a:t>sintomas:</a:t>
            </a:r>
            <a:r>
              <a:rPr lang="pt-BR" sz="2400" b="1" dirty="0">
                <a:solidFill>
                  <a:schemeClr val="tx1"/>
                </a:solidFill>
              </a:rPr>
              <a:t/>
            </a:r>
            <a:br>
              <a:rPr lang="pt-BR" sz="2400" b="1" dirty="0">
                <a:solidFill>
                  <a:schemeClr val="tx1"/>
                </a:solidFill>
              </a:rPr>
            </a:br>
            <a:r>
              <a:rPr lang="pt-BR" sz="2400" b="1" dirty="0">
                <a:solidFill>
                  <a:schemeClr val="tx1"/>
                </a:solidFill>
              </a:rPr>
              <a:t/>
            </a:r>
            <a:br>
              <a:rPr lang="pt-BR" sz="2400" b="1" dirty="0">
                <a:solidFill>
                  <a:schemeClr val="tx1"/>
                </a:solidFill>
              </a:rPr>
            </a:br>
            <a:r>
              <a:rPr lang="pt-BR" sz="2400" b="1" dirty="0" smtClean="0">
                <a:solidFill>
                  <a:schemeClr val="tx1"/>
                </a:solidFill>
              </a:rPr>
              <a:t>dificuldade </a:t>
            </a:r>
            <a:r>
              <a:rPr lang="pt-BR" sz="2400" b="1" dirty="0">
                <a:solidFill>
                  <a:schemeClr val="tx1"/>
                </a:solidFill>
              </a:rPr>
              <a:t>em reconhecer familiares e amigos</a:t>
            </a:r>
            <a:br>
              <a:rPr lang="pt-BR" sz="2400" b="1" dirty="0">
                <a:solidFill>
                  <a:schemeClr val="tx1"/>
                </a:solidFill>
              </a:rPr>
            </a:br>
            <a:r>
              <a:rPr lang="pt-BR" sz="2400" b="1" dirty="0" smtClean="0">
                <a:solidFill>
                  <a:schemeClr val="tx1"/>
                </a:solidFill>
              </a:rPr>
              <a:t>perder-se </a:t>
            </a:r>
            <a:r>
              <a:rPr lang="pt-BR" sz="2400" b="1" dirty="0">
                <a:solidFill>
                  <a:schemeClr val="tx1"/>
                </a:solidFill>
              </a:rPr>
              <a:t>em ambientes conhecidos </a:t>
            </a:r>
            <a:br>
              <a:rPr lang="pt-BR" sz="2400" b="1" dirty="0">
                <a:solidFill>
                  <a:schemeClr val="tx1"/>
                </a:solidFill>
              </a:rPr>
            </a:br>
            <a:r>
              <a:rPr lang="pt-BR" sz="2400" b="1" dirty="0" smtClean="0">
                <a:solidFill>
                  <a:schemeClr val="tx1"/>
                </a:solidFill>
              </a:rPr>
              <a:t>alucinações</a:t>
            </a:r>
            <a:r>
              <a:rPr lang="pt-BR" sz="2400" b="1" dirty="0">
                <a:solidFill>
                  <a:schemeClr val="tx1"/>
                </a:solidFill>
              </a:rPr>
              <a:t>, inapetência, perda de peso, incontinência urinária </a:t>
            </a:r>
            <a:br>
              <a:rPr lang="pt-BR" sz="2400" b="1" dirty="0">
                <a:solidFill>
                  <a:schemeClr val="tx1"/>
                </a:solidFill>
              </a:rPr>
            </a:br>
            <a:r>
              <a:rPr lang="pt-BR" sz="2400" b="1" dirty="0" smtClean="0">
                <a:solidFill>
                  <a:schemeClr val="tx1"/>
                </a:solidFill>
              </a:rPr>
              <a:t>dificuldades </a:t>
            </a:r>
            <a:r>
              <a:rPr lang="pt-BR" sz="2400" b="1" dirty="0">
                <a:solidFill>
                  <a:schemeClr val="tx1"/>
                </a:solidFill>
              </a:rPr>
              <a:t>com a fala e a comunicação</a:t>
            </a:r>
            <a:br>
              <a:rPr lang="pt-BR" sz="2400" b="1" dirty="0">
                <a:solidFill>
                  <a:schemeClr val="tx1"/>
                </a:solidFill>
              </a:rPr>
            </a:br>
            <a:r>
              <a:rPr lang="pt-BR" sz="2400" b="1" dirty="0" smtClean="0">
                <a:solidFill>
                  <a:schemeClr val="tx1"/>
                </a:solidFill>
              </a:rPr>
              <a:t>movimentos </a:t>
            </a:r>
            <a:r>
              <a:rPr lang="pt-BR" sz="2400" b="1" dirty="0">
                <a:solidFill>
                  <a:schemeClr val="tx1"/>
                </a:solidFill>
              </a:rPr>
              <a:t>e fala repetitiva</a:t>
            </a:r>
            <a:br>
              <a:rPr lang="pt-BR" sz="2400" b="1" dirty="0">
                <a:solidFill>
                  <a:schemeClr val="tx1"/>
                </a:solidFill>
              </a:rPr>
            </a:br>
            <a:r>
              <a:rPr lang="pt-BR" sz="2400" b="1" dirty="0" smtClean="0">
                <a:solidFill>
                  <a:schemeClr val="tx1"/>
                </a:solidFill>
              </a:rPr>
              <a:t>distúrbios </a:t>
            </a:r>
            <a:r>
              <a:rPr lang="pt-BR" sz="2400" b="1" dirty="0">
                <a:solidFill>
                  <a:schemeClr val="tx1"/>
                </a:solidFill>
              </a:rPr>
              <a:t>do  sono</a:t>
            </a:r>
            <a:br>
              <a:rPr lang="pt-BR" sz="2400" b="1" dirty="0">
                <a:solidFill>
                  <a:schemeClr val="tx1"/>
                </a:solidFill>
              </a:rPr>
            </a:br>
            <a:r>
              <a:rPr lang="pt-BR" sz="2400" b="1" dirty="0" smtClean="0">
                <a:solidFill>
                  <a:schemeClr val="tx1"/>
                </a:solidFill>
              </a:rPr>
              <a:t>problemas </a:t>
            </a:r>
            <a:r>
              <a:rPr lang="pt-BR" sz="2400" b="1" dirty="0">
                <a:solidFill>
                  <a:schemeClr val="tx1"/>
                </a:solidFill>
              </a:rPr>
              <a:t>com ações rotineiras</a:t>
            </a:r>
            <a:br>
              <a:rPr lang="pt-BR" sz="2400" b="1" dirty="0">
                <a:solidFill>
                  <a:schemeClr val="tx1"/>
                </a:solidFill>
              </a:rPr>
            </a:br>
            <a:r>
              <a:rPr lang="pt-BR" sz="2400" b="1" dirty="0" smtClean="0">
                <a:solidFill>
                  <a:schemeClr val="tx1"/>
                </a:solidFill>
              </a:rPr>
              <a:t>dependência progressiva</a:t>
            </a:r>
            <a:r>
              <a:rPr lang="pt-BR" sz="2400" b="1" dirty="0">
                <a:solidFill>
                  <a:schemeClr val="tx1"/>
                </a:solidFill>
              </a:rPr>
              <a:t/>
            </a:r>
            <a:br>
              <a:rPr lang="pt-BR" sz="2400" b="1" dirty="0">
                <a:solidFill>
                  <a:schemeClr val="tx1"/>
                </a:solidFill>
              </a:rPr>
            </a:br>
            <a:r>
              <a:rPr lang="pt-BR" sz="2400" b="1" dirty="0" smtClean="0">
                <a:solidFill>
                  <a:schemeClr val="tx1"/>
                </a:solidFill>
              </a:rPr>
              <a:t>Início </a:t>
            </a:r>
            <a:r>
              <a:rPr lang="pt-BR" sz="2400" b="1" dirty="0">
                <a:solidFill>
                  <a:schemeClr val="tx1"/>
                </a:solidFill>
              </a:rPr>
              <a:t>de dificuldades motoras</a:t>
            </a:r>
            <a:br>
              <a:rPr lang="pt-BR" sz="2400" b="1" dirty="0">
                <a:solidFill>
                  <a:schemeClr val="tx1"/>
                </a:solidFill>
              </a:rPr>
            </a:br>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pPr>
              <a:defRPr/>
            </a:pPr>
            <a:r>
              <a:rPr lang="pt-BR" smtClean="0"/>
              <a:t>Enfermagem- Clínica Médica</a:t>
            </a:r>
            <a:endParaRPr lang="pt-BR"/>
          </a:p>
        </p:txBody>
      </p:sp>
      <p:sp>
        <p:nvSpPr>
          <p:cNvPr id="5" name="Retângulo 4"/>
          <p:cNvSpPr/>
          <p:nvPr/>
        </p:nvSpPr>
        <p:spPr>
          <a:xfrm>
            <a:off x="107504" y="1443841"/>
            <a:ext cx="9036496" cy="4154984"/>
          </a:xfrm>
          <a:prstGeom prst="rect">
            <a:avLst/>
          </a:prstGeom>
        </p:spPr>
        <p:txBody>
          <a:bodyPr wrap="square">
            <a:spAutoFit/>
          </a:bodyPr>
          <a:lstStyle/>
          <a:p>
            <a:r>
              <a:rPr lang="pt-BR" sz="2400" b="1" dirty="0">
                <a:solidFill>
                  <a:srgbClr val="222222"/>
                </a:solidFill>
                <a:latin typeface="Arial" panose="020B0604020202020204" pitchFamily="34" charset="0"/>
              </a:rPr>
              <a:t>Na fase final:</a:t>
            </a:r>
            <a:br>
              <a:rPr lang="pt-BR" sz="2400" b="1" dirty="0">
                <a:solidFill>
                  <a:srgbClr val="222222"/>
                </a:solidFill>
                <a:latin typeface="Arial" panose="020B0604020202020204" pitchFamily="34" charset="0"/>
              </a:rPr>
            </a:br>
            <a:r>
              <a:rPr lang="pt-BR" sz="2400" b="1" dirty="0">
                <a:solidFill>
                  <a:srgbClr val="222222"/>
                </a:solidFill>
                <a:latin typeface="Arial" panose="020B0604020202020204" pitchFamily="34" charset="0"/>
              </a:rPr>
              <a:t/>
            </a:r>
            <a:br>
              <a:rPr lang="pt-BR" sz="2400" b="1" dirty="0">
                <a:solidFill>
                  <a:srgbClr val="222222"/>
                </a:solidFill>
                <a:latin typeface="Arial" panose="020B0604020202020204" pitchFamily="34" charset="0"/>
              </a:rPr>
            </a:br>
            <a:r>
              <a:rPr lang="pt-BR" sz="2400" b="1" dirty="0">
                <a:solidFill>
                  <a:srgbClr val="222222"/>
                </a:solidFill>
                <a:latin typeface="Arial" panose="020B0604020202020204" pitchFamily="34" charset="0"/>
              </a:rPr>
              <a:t>- Dependência total</a:t>
            </a:r>
            <a:br>
              <a:rPr lang="pt-BR" sz="2400" b="1" dirty="0">
                <a:solidFill>
                  <a:srgbClr val="222222"/>
                </a:solidFill>
                <a:latin typeface="Arial" panose="020B0604020202020204" pitchFamily="34" charset="0"/>
              </a:rPr>
            </a:br>
            <a:r>
              <a:rPr lang="pt-BR" sz="2400" b="1" dirty="0">
                <a:solidFill>
                  <a:srgbClr val="222222"/>
                </a:solidFill>
                <a:latin typeface="Arial" panose="020B0604020202020204" pitchFamily="34" charset="0"/>
              </a:rPr>
              <a:t>- Imobilidade crescente</a:t>
            </a:r>
            <a:br>
              <a:rPr lang="pt-BR" sz="2400" b="1" dirty="0">
                <a:solidFill>
                  <a:srgbClr val="222222"/>
                </a:solidFill>
                <a:latin typeface="Arial" panose="020B0604020202020204" pitchFamily="34" charset="0"/>
              </a:rPr>
            </a:br>
            <a:r>
              <a:rPr lang="pt-BR" sz="2400" b="1" dirty="0">
                <a:solidFill>
                  <a:srgbClr val="222222"/>
                </a:solidFill>
                <a:latin typeface="Arial" panose="020B0604020202020204" pitchFamily="34" charset="0"/>
              </a:rPr>
              <a:t>- Incontinência urinária e fecal</a:t>
            </a:r>
            <a:br>
              <a:rPr lang="pt-BR" sz="2400" b="1" dirty="0">
                <a:solidFill>
                  <a:srgbClr val="222222"/>
                </a:solidFill>
                <a:latin typeface="Arial" panose="020B0604020202020204" pitchFamily="34" charset="0"/>
              </a:rPr>
            </a:br>
            <a:r>
              <a:rPr lang="pt-BR" sz="2400" b="1" dirty="0">
                <a:solidFill>
                  <a:srgbClr val="222222"/>
                </a:solidFill>
                <a:latin typeface="Arial" panose="020B0604020202020204" pitchFamily="34" charset="0"/>
              </a:rPr>
              <a:t>- Tendência em assumir a posição fetal</a:t>
            </a:r>
            <a:br>
              <a:rPr lang="pt-BR" sz="2400" b="1" dirty="0">
                <a:solidFill>
                  <a:srgbClr val="222222"/>
                </a:solidFill>
                <a:latin typeface="Arial" panose="020B0604020202020204" pitchFamily="34" charset="0"/>
              </a:rPr>
            </a:br>
            <a:r>
              <a:rPr lang="pt-BR" sz="2400" b="1" dirty="0" smtClean="0">
                <a:solidFill>
                  <a:srgbClr val="222222"/>
                </a:solidFill>
                <a:latin typeface="Arial" panose="020B0604020202020204" pitchFamily="34" charset="0"/>
              </a:rPr>
              <a:t>- </a:t>
            </a:r>
            <a:r>
              <a:rPr lang="pt-BR" sz="2400" b="1" dirty="0">
                <a:solidFill>
                  <a:srgbClr val="222222"/>
                </a:solidFill>
                <a:latin typeface="Arial" panose="020B0604020202020204" pitchFamily="34" charset="0"/>
              </a:rPr>
              <a:t>Restrito a poltrona ou ao leito</a:t>
            </a:r>
            <a:br>
              <a:rPr lang="pt-BR" sz="2400" b="1" dirty="0">
                <a:solidFill>
                  <a:srgbClr val="222222"/>
                </a:solidFill>
                <a:latin typeface="Arial" panose="020B0604020202020204" pitchFamily="34" charset="0"/>
              </a:rPr>
            </a:br>
            <a:r>
              <a:rPr lang="pt-BR" sz="2400" b="1" dirty="0">
                <a:solidFill>
                  <a:srgbClr val="222222"/>
                </a:solidFill>
                <a:latin typeface="Arial" panose="020B0604020202020204" pitchFamily="34" charset="0"/>
              </a:rPr>
              <a:t>- Presença de </a:t>
            </a:r>
            <a:r>
              <a:rPr lang="pt-BR" sz="2400" b="1" dirty="0" smtClean="0">
                <a:solidFill>
                  <a:srgbClr val="222222"/>
                </a:solidFill>
                <a:latin typeface="Arial" panose="020B0604020202020204" pitchFamily="34" charset="0"/>
              </a:rPr>
              <a:t>lesões </a:t>
            </a:r>
            <a:r>
              <a:rPr lang="pt-BR" sz="2400" b="1" dirty="0">
                <a:solidFill>
                  <a:srgbClr val="222222"/>
                </a:solidFill>
                <a:latin typeface="Arial" panose="020B0604020202020204" pitchFamily="34" charset="0"/>
              </a:rPr>
              <a:t>por </a:t>
            </a:r>
            <a:r>
              <a:rPr lang="pt-BR" sz="2400" b="1" dirty="0" smtClean="0">
                <a:solidFill>
                  <a:srgbClr val="222222"/>
                </a:solidFill>
                <a:latin typeface="Arial" panose="020B0604020202020204" pitchFamily="34" charset="0"/>
              </a:rPr>
              <a:t>pressão</a:t>
            </a:r>
            <a:r>
              <a:rPr lang="pt-BR" sz="2400" b="1" dirty="0">
                <a:solidFill>
                  <a:srgbClr val="222222"/>
                </a:solidFill>
                <a:latin typeface="Arial" panose="020B0604020202020204" pitchFamily="34" charset="0"/>
              </a:rPr>
              <a:t/>
            </a:r>
            <a:br>
              <a:rPr lang="pt-BR" sz="2400" b="1" dirty="0">
                <a:solidFill>
                  <a:srgbClr val="222222"/>
                </a:solidFill>
                <a:latin typeface="Arial" panose="020B0604020202020204" pitchFamily="34" charset="0"/>
              </a:rPr>
            </a:br>
            <a:r>
              <a:rPr lang="pt-BR" sz="2400" b="1" dirty="0">
                <a:solidFill>
                  <a:srgbClr val="222222"/>
                </a:solidFill>
                <a:latin typeface="Arial" panose="020B0604020202020204" pitchFamily="34" charset="0"/>
              </a:rPr>
              <a:t>- Perda progressiva de peso</a:t>
            </a:r>
            <a:br>
              <a:rPr lang="pt-BR" sz="2400" b="1" dirty="0">
                <a:solidFill>
                  <a:srgbClr val="222222"/>
                </a:solidFill>
                <a:latin typeface="Arial" panose="020B0604020202020204" pitchFamily="34" charset="0"/>
              </a:rPr>
            </a:br>
            <a:r>
              <a:rPr lang="pt-BR" sz="2400" b="1" dirty="0">
                <a:solidFill>
                  <a:srgbClr val="222222"/>
                </a:solidFill>
                <a:latin typeface="Arial" panose="020B0604020202020204" pitchFamily="34" charset="0"/>
              </a:rPr>
              <a:t>- Infecções urinárias e respiratórias </a:t>
            </a:r>
            <a:r>
              <a:rPr lang="pt-BR" sz="2400" b="1" dirty="0" err="1">
                <a:solidFill>
                  <a:srgbClr val="222222"/>
                </a:solidFill>
                <a:latin typeface="Arial" panose="020B0604020202020204" pitchFamily="34" charset="0"/>
              </a:rPr>
              <a:t>freqüentes</a:t>
            </a:r>
            <a:r>
              <a:rPr lang="pt-BR" sz="2400" b="1" dirty="0">
                <a:solidFill>
                  <a:srgbClr val="222222"/>
                </a:solidFill>
                <a:latin typeface="Arial" panose="020B0604020202020204" pitchFamily="34" charset="0"/>
              </a:rPr>
              <a:t/>
            </a:r>
            <a:br>
              <a:rPr lang="pt-BR" sz="2400" b="1" dirty="0">
                <a:solidFill>
                  <a:srgbClr val="222222"/>
                </a:solidFill>
                <a:latin typeface="Arial" panose="020B0604020202020204" pitchFamily="34" charset="0"/>
              </a:rPr>
            </a:br>
            <a:r>
              <a:rPr lang="pt-BR" sz="2400" b="1" dirty="0">
                <a:solidFill>
                  <a:srgbClr val="222222"/>
                </a:solidFill>
                <a:latin typeface="Arial" panose="020B0604020202020204" pitchFamily="34" charset="0"/>
              </a:rPr>
              <a:t>- Término da comunicação</a:t>
            </a:r>
            <a:endParaRPr lang="pt-BR" sz="2400" dirty="0"/>
          </a:p>
        </p:txBody>
      </p:sp>
    </p:spTree>
    <p:extLst>
      <p:ext uri="{BB962C8B-B14F-4D97-AF65-F5344CB8AC3E}">
        <p14:creationId xmlns:p14="http://schemas.microsoft.com/office/powerpoint/2010/main" val="2108175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Cuidados de Enfermagem</a:t>
            </a:r>
            <a:endParaRPr lang="pt-BR" dirty="0"/>
          </a:p>
        </p:txBody>
      </p:sp>
      <p:sp>
        <p:nvSpPr>
          <p:cNvPr id="3" name="Espaço Reservado para Conteúdo 2"/>
          <p:cNvSpPr>
            <a:spLocks noGrp="1"/>
          </p:cNvSpPr>
          <p:nvPr>
            <p:ph idx="1"/>
          </p:nvPr>
        </p:nvSpPr>
        <p:spPr>
          <a:xfrm>
            <a:off x="214282" y="1600200"/>
            <a:ext cx="8429684" cy="4873752"/>
          </a:xfrm>
        </p:spPr>
        <p:txBody>
          <a:bodyPr>
            <a:normAutofit/>
          </a:bodyPr>
          <a:lstStyle/>
          <a:p>
            <a:pPr algn="ctr"/>
            <a:endParaRPr lang="pt-BR" sz="2400" dirty="0" smtClean="0">
              <a:solidFill>
                <a:schemeClr val="tx1"/>
              </a:solidFill>
            </a:endParaRPr>
          </a:p>
          <a:p>
            <a:pPr algn="ctr">
              <a:buNone/>
            </a:pPr>
            <a:r>
              <a:rPr lang="pt-BR" sz="2400" dirty="0" smtClean="0">
                <a:solidFill>
                  <a:schemeClr val="tx1"/>
                </a:solidFill>
              </a:rPr>
              <a:t>As ações de enfermagem estão diretamente relacionadas ao grau de demência e dependência que o indivíduo apresenta. </a:t>
            </a:r>
          </a:p>
          <a:p>
            <a:pPr algn="ctr">
              <a:buNone/>
            </a:pPr>
            <a:endParaRPr lang="pt-BR" sz="2400" dirty="0">
              <a:solidFill>
                <a:schemeClr val="tx1"/>
              </a:solidFill>
            </a:endParaRPr>
          </a:p>
          <a:p>
            <a:pPr algn="ctr">
              <a:buNone/>
            </a:pPr>
            <a:r>
              <a:rPr lang="pt-BR" sz="2400" dirty="0" smtClean="0">
                <a:solidFill>
                  <a:schemeClr val="tx1"/>
                </a:solidFill>
              </a:rPr>
              <a:t>Deve-se atentar para as </a:t>
            </a:r>
            <a:r>
              <a:rPr lang="pt-BR" sz="2400" b="1" dirty="0" smtClean="0">
                <a:solidFill>
                  <a:schemeClr val="tx1"/>
                </a:solidFill>
              </a:rPr>
              <a:t>alterações do pensamento</a:t>
            </a:r>
            <a:r>
              <a:rPr lang="pt-BR" sz="2400" dirty="0" smtClean="0">
                <a:solidFill>
                  <a:schemeClr val="tx1"/>
                </a:solidFill>
              </a:rPr>
              <a:t>, </a:t>
            </a:r>
            <a:r>
              <a:rPr lang="pt-BR" sz="2400" dirty="0" smtClean="0">
                <a:solidFill>
                  <a:srgbClr val="FF0000"/>
                </a:solidFill>
              </a:rPr>
              <a:t>criando mecanismos que ativem a memória</a:t>
            </a:r>
            <a:r>
              <a:rPr lang="pt-BR" sz="2400" dirty="0" smtClean="0">
                <a:solidFill>
                  <a:schemeClr val="tx1"/>
                </a:solidFill>
              </a:rPr>
              <a:t>, mantendo uma conversa simples e agradável e, se possível, proporcionar maneiras de orientá-lo em relação ao tempo com a </a:t>
            </a:r>
            <a:r>
              <a:rPr lang="pt-BR" sz="2400" dirty="0" smtClean="0">
                <a:solidFill>
                  <a:srgbClr val="FF0000"/>
                </a:solidFill>
              </a:rPr>
              <a:t>utilização de calendário e relógios</a:t>
            </a:r>
            <a:r>
              <a:rPr lang="pt-BR" sz="2400" dirty="0" smtClean="0">
                <a:solidFill>
                  <a:schemeClr val="tx1"/>
                </a:solidFill>
              </a:rPr>
              <a:t>. </a:t>
            </a:r>
          </a:p>
          <a:p>
            <a:pPr algn="ctr"/>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Cuidados de Enfermagem</a:t>
            </a:r>
            <a:endParaRPr lang="pt-BR" dirty="0"/>
          </a:p>
        </p:txBody>
      </p:sp>
      <p:sp>
        <p:nvSpPr>
          <p:cNvPr id="3" name="Espaço Reservado para Conteúdo 2"/>
          <p:cNvSpPr>
            <a:spLocks noGrp="1"/>
          </p:cNvSpPr>
          <p:nvPr>
            <p:ph idx="1"/>
          </p:nvPr>
        </p:nvSpPr>
        <p:spPr>
          <a:xfrm>
            <a:off x="214282" y="1600200"/>
            <a:ext cx="8429684" cy="4873752"/>
          </a:xfrm>
        </p:spPr>
        <p:txBody>
          <a:bodyPr>
            <a:normAutofit/>
          </a:bodyPr>
          <a:lstStyle/>
          <a:p>
            <a:pPr algn="just">
              <a:buNone/>
            </a:pPr>
            <a:r>
              <a:rPr lang="pt-BR" sz="2400" dirty="0" smtClean="0">
                <a:solidFill>
                  <a:schemeClr val="tx1"/>
                </a:solidFill>
              </a:rPr>
              <a:t>É importante cuidar da </a:t>
            </a:r>
            <a:r>
              <a:rPr lang="pt-BR" sz="2400" b="1" dirty="0" smtClean="0">
                <a:solidFill>
                  <a:srgbClr val="FF0000"/>
                </a:solidFill>
              </a:rPr>
              <a:t>segurança em relação ao risco de queda</a:t>
            </a:r>
            <a:r>
              <a:rPr lang="pt-BR" sz="2400" dirty="0" smtClean="0">
                <a:solidFill>
                  <a:schemeClr val="tx1"/>
                </a:solidFill>
              </a:rPr>
              <a:t>, sendo necessário </a:t>
            </a:r>
          </a:p>
          <a:p>
            <a:pPr algn="just">
              <a:buNone/>
            </a:pPr>
            <a:r>
              <a:rPr lang="pt-BR" sz="2400" dirty="0" smtClean="0">
                <a:solidFill>
                  <a:schemeClr val="tx1"/>
                </a:solidFill>
              </a:rPr>
              <a:t>Manter as camas baixas e com grades elevadas;</a:t>
            </a:r>
          </a:p>
          <a:p>
            <a:pPr algn="just">
              <a:buNone/>
            </a:pPr>
            <a:r>
              <a:rPr lang="pt-BR" sz="2400" dirty="0" smtClean="0">
                <a:solidFill>
                  <a:schemeClr val="tx1"/>
                </a:solidFill>
              </a:rPr>
              <a:t>Luzes acessas durante a noite e livres as áreas para a deambulação. </a:t>
            </a:r>
          </a:p>
          <a:p>
            <a:pPr algn="just">
              <a:buNone/>
            </a:pPr>
            <a:endParaRPr lang="pt-BR" sz="2400" dirty="0" smtClean="0">
              <a:solidFill>
                <a:schemeClr val="tx1"/>
              </a:solidFill>
            </a:endParaRPr>
          </a:p>
          <a:p>
            <a:pPr algn="just">
              <a:buNone/>
            </a:pPr>
            <a:r>
              <a:rPr lang="pt-BR" sz="2400" dirty="0" smtClean="0">
                <a:solidFill>
                  <a:schemeClr val="tx1"/>
                </a:solidFill>
              </a:rPr>
              <a:t>Essas informações deverão ser repassadas aos familiares que irão cuidar, em casa, do portador do mal de Alzheimer, pois a hospitalização somente ocorrerá em casos de complicação do quadro clínico. </a:t>
            </a:r>
          </a:p>
          <a:p>
            <a:pPr algn="just">
              <a:buNone/>
            </a:pPr>
            <a:endParaRPr lang="pt-BR" sz="2400" dirty="0" smtClean="0">
              <a:solidFill>
                <a:schemeClr val="tx1"/>
              </a:solidFill>
            </a:endParaRPr>
          </a:p>
          <a:p>
            <a:pPr algn="just">
              <a:buNone/>
            </a:pPr>
            <a:endParaRPr lang="pt-BR" sz="2400" dirty="0" smtClean="0">
              <a:solidFill>
                <a:schemeClr val="tx1"/>
              </a:solidFill>
            </a:endParaRPr>
          </a:p>
          <a:p>
            <a:pPr algn="just"/>
            <a:endParaRPr lang="pt-BR" sz="2400" dirty="0">
              <a:solidFill>
                <a:schemeClr val="tx1"/>
              </a:solidFill>
            </a:endParaRPr>
          </a:p>
        </p:txBody>
      </p:sp>
      <p:sp>
        <p:nvSpPr>
          <p:cNvPr id="6" name="Espaço Reservado para Rodapé 5"/>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30581664"/>
              </p:ext>
            </p:extLst>
          </p:nvPr>
        </p:nvGraphicFramePr>
        <p:xfrm>
          <a:off x="0" y="0"/>
          <a:ext cx="889248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ço Reservado para Rodapé 4"/>
          <p:cNvSpPr>
            <a:spLocks noGrp="1"/>
          </p:cNvSpPr>
          <p:nvPr>
            <p:ph type="ftr" sz="quarter" idx="11"/>
          </p:nvPr>
        </p:nvSpPr>
        <p:spPr>
          <a:xfrm rot="5400000">
            <a:off x="7661692" y="5246384"/>
            <a:ext cx="1857388" cy="365760"/>
          </a:xfrm>
        </p:spPr>
        <p:txBody>
          <a:bodyPr/>
          <a:lstStyle/>
          <a:p>
            <a:pPr>
              <a:defRPr/>
            </a:pPr>
            <a:r>
              <a:rPr lang="pt-BR" smtClean="0"/>
              <a:t>Enfermagem- Clínica Médica</a:t>
            </a:r>
            <a:endParaRPr lang="pt-B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102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71" y="188640"/>
            <a:ext cx="5907736" cy="6408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pt-BR" smtClean="0"/>
              <a:t>IMPORTANTE</a:t>
            </a:r>
          </a:p>
        </p:txBody>
      </p:sp>
      <p:sp>
        <p:nvSpPr>
          <p:cNvPr id="16387" name="Rectangle 3"/>
          <p:cNvSpPr>
            <a:spLocks noGrp="1" noChangeArrowheads="1"/>
          </p:cNvSpPr>
          <p:nvPr>
            <p:ph idx="1"/>
          </p:nvPr>
        </p:nvSpPr>
        <p:spPr>
          <a:xfrm>
            <a:off x="354842" y="2156346"/>
            <a:ext cx="8105590" cy="3885017"/>
          </a:xfrm>
        </p:spPr>
        <p:txBody>
          <a:bodyPr/>
          <a:lstStyle/>
          <a:p>
            <a:pPr eaLnBrk="1" hangingPunct="1">
              <a:buNone/>
            </a:pPr>
            <a:r>
              <a:rPr lang="pt-BR" dirty="0" smtClean="0">
                <a:solidFill>
                  <a:schemeClr val="tx1"/>
                </a:solidFill>
              </a:rPr>
              <a:t>A EM É CARACTERIZADA POR PERÍODOS DE EXACERBAÇÕES E REMISSÕES.</a:t>
            </a:r>
          </a:p>
          <a:p>
            <a:pPr eaLnBrk="1" hangingPunct="1">
              <a:buNone/>
            </a:pPr>
            <a:endParaRPr lang="pt-BR" dirty="0" smtClean="0">
              <a:solidFill>
                <a:schemeClr val="tx1"/>
              </a:solidFill>
            </a:endParaRPr>
          </a:p>
          <a:p>
            <a:pPr eaLnBrk="1" hangingPunct="1">
              <a:buNone/>
            </a:pPr>
            <a:r>
              <a:rPr lang="pt-BR" dirty="0" smtClean="0">
                <a:solidFill>
                  <a:schemeClr val="tx1"/>
                </a:solidFill>
              </a:rPr>
              <a:t>AS RECAÍDAS PODEM ESTAR ASSOCIADAS A PERÍODOS DE ESTRESSE EMOCIONAL OU FÍSICOS</a:t>
            </a:r>
          </a:p>
        </p:txBody>
      </p:sp>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3074" name="Picture 2" descr="Imagem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692696"/>
            <a:ext cx="5481658"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183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Resultado de imagem para frases de carl jungs"/>
          <p:cNvPicPr>
            <a:picLocks noChangeAspect="1" noChangeArrowheads="1"/>
          </p:cNvPicPr>
          <p:nvPr/>
        </p:nvPicPr>
        <p:blipFill>
          <a:blip r:embed="rId2"/>
          <a:srcRect/>
          <a:stretch>
            <a:fillRect/>
          </a:stretch>
        </p:blipFill>
        <p:spPr bwMode="auto">
          <a:xfrm>
            <a:off x="214281" y="0"/>
            <a:ext cx="8582767" cy="6858000"/>
          </a:xfrm>
          <a:prstGeom prst="rect">
            <a:avLst/>
          </a:prstGeom>
          <a:noFill/>
        </p:spPr>
      </p:pic>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sp>
        <p:nvSpPr>
          <p:cNvPr id="5" name="CaixaDeTexto 4"/>
          <p:cNvSpPr txBox="1"/>
          <p:nvPr/>
        </p:nvSpPr>
        <p:spPr>
          <a:xfrm>
            <a:off x="5500694" y="6143644"/>
            <a:ext cx="3214710" cy="717769"/>
          </a:xfrm>
          <a:prstGeom prst="rect">
            <a:avLst/>
          </a:prstGeom>
          <a:noFill/>
        </p:spPr>
        <p:txBody>
          <a:bodyPr wrap="none" rtlCol="0">
            <a:prstTxWarp prst="textWave2">
              <a:avLst/>
            </a:prstTxWarp>
            <a:spAutoFit/>
          </a:bodyPr>
          <a:lstStyle/>
          <a:p>
            <a:r>
              <a:rPr lang="pt-BR" sz="3600" b="1" dirty="0" smtClean="0"/>
              <a:t>Obrigada!!!!</a:t>
            </a:r>
            <a:endParaRPr lang="pt-BR"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628"/>
            <a:ext cx="8316415" cy="6852372"/>
          </a:xfrm>
          <a:prstGeom prst="rect">
            <a:avLst/>
          </a:prstGeom>
          <a:noFill/>
          <a:ln w="9525">
            <a:noFill/>
            <a:miter lim="800000"/>
            <a:headEnd/>
            <a:tailEnd/>
          </a:ln>
          <a:effectLst/>
        </p:spPr>
      </p:pic>
      <p:sp>
        <p:nvSpPr>
          <p:cNvPr id="5" name="Espaço Reservado para Rodapé 4"/>
          <p:cNvSpPr>
            <a:spLocks noGrp="1"/>
          </p:cNvSpPr>
          <p:nvPr>
            <p:ph type="ftr" sz="quarter" idx="11"/>
          </p:nvPr>
        </p:nvSpPr>
        <p:spPr/>
        <p:txBody>
          <a:bodyPr/>
          <a:lstStyle/>
          <a:p>
            <a:pPr>
              <a:defRPr/>
            </a:pPr>
            <a:r>
              <a:rPr lang="pt-BR" smtClean="0"/>
              <a:t>Enfermagem- Clínica Médica</a:t>
            </a:r>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r>
              <a:rPr lang="pt-BR" smtClean="0"/>
              <a:t>Enfermagem- Clínica Médica</a:t>
            </a:r>
            <a:endParaRPr lang="pt-BR"/>
          </a:p>
        </p:txBody>
      </p:sp>
      <p:pic>
        <p:nvPicPr>
          <p:cNvPr id="205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402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3438</TotalTime>
  <Words>2431</Words>
  <Application>Microsoft Office PowerPoint</Application>
  <PresentationFormat>Apresentação na tela (4:3)</PresentationFormat>
  <Paragraphs>439</Paragraphs>
  <Slides>73</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73</vt:i4>
      </vt:variant>
    </vt:vector>
  </HeadingPairs>
  <TitlesOfParts>
    <vt:vector size="82" baseType="lpstr">
      <vt:lpstr>Algerian</vt:lpstr>
      <vt:lpstr>Andalus</vt:lpstr>
      <vt:lpstr>Arial</vt:lpstr>
      <vt:lpstr>Arial Black</vt:lpstr>
      <vt:lpstr>Calibri</vt:lpstr>
      <vt:lpstr>Trebuchet MS</vt:lpstr>
      <vt:lpstr>Wingdings</vt:lpstr>
      <vt:lpstr>Wingdings 3</vt:lpstr>
      <vt:lpstr>Facetado</vt:lpstr>
      <vt:lpstr>  SISTEMA NERVOSO</vt:lpstr>
      <vt:lpstr>SISTEMA NERVOSO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DIVISÃO DO SISTEMA NERVOSO</vt:lpstr>
      <vt:lpstr>Apresentação do PowerPoint</vt:lpstr>
      <vt:lpstr>Diencéfalo</vt:lpstr>
      <vt:lpstr>Apresentação do PowerPoint</vt:lpstr>
      <vt:lpstr>Mesencéfalo</vt:lpstr>
      <vt:lpstr>Apresentação do PowerPoint</vt:lpstr>
      <vt:lpstr>Apresentação do PowerPoint</vt:lpstr>
      <vt:lpstr>Apresentação do PowerPoint</vt:lpstr>
      <vt:lpstr>Sistema nervoso central está envolvido por três membranas de tecido conjuntivo-MENINGES</vt:lpstr>
      <vt:lpstr>Apresentação do PowerPoint</vt:lpstr>
      <vt:lpstr>Apresentação do PowerPoint</vt:lpstr>
      <vt:lpstr>Sistema  Nervoso Periférico (SNP) </vt:lpstr>
      <vt:lpstr>Apresentação do PowerPoint</vt:lpstr>
      <vt:lpstr>Apresentação do PowerPoint</vt:lpstr>
      <vt:lpstr>Apresentação do PowerPoint</vt:lpstr>
      <vt:lpstr>Distúrbios Neurológicos</vt:lpstr>
      <vt:lpstr>Apresentação do PowerPoint</vt:lpstr>
      <vt:lpstr>Apresentação do PowerPoint</vt:lpstr>
      <vt:lpstr>Apresentação do PowerPoint</vt:lpstr>
      <vt:lpstr>Apresentação do PowerPoint</vt:lpstr>
      <vt:lpstr>Exames</vt:lpstr>
      <vt:lpstr>Apresentação do PowerPoint</vt:lpstr>
      <vt:lpstr> DISTÚRBIOS NEUROLÓGICOS</vt:lpstr>
      <vt:lpstr> DISTÚRBIOS NEUROLÓGICOS</vt:lpstr>
      <vt:lpstr>A paralisia de Bell é um distúrbio de instalação repentina, sem causa aparente, marcado pelo enfraquecimento ou paralisia dos músculos de um dos lados do rosto. </vt:lpstr>
      <vt:lpstr>Apresentação do PowerPoint</vt:lpstr>
      <vt:lpstr> DISTÚRBIOS NEUROLÓGICOS</vt:lpstr>
      <vt:lpstr> DISTÚRBIOS NEUROLÓGICOS</vt:lpstr>
      <vt:lpstr>DISTÚRBIOS NEUROLÓGICOS</vt:lpstr>
      <vt:lpstr>DISTÚRBIOS NEUROLÓGICOS</vt:lpstr>
      <vt:lpstr>DISTÚRBIOS NEUROLÓGICOS</vt:lpstr>
      <vt:lpstr>Apresentação do PowerPoint</vt:lpstr>
      <vt:lpstr>DISTÚRBIOS NEUROLÓGICOS</vt:lpstr>
      <vt:lpstr>Apresentação do PowerPoint</vt:lpstr>
      <vt:lpstr>DISTÚRBIOS NEUROLÓGICOS</vt:lpstr>
      <vt:lpstr>Tipos de Crise</vt:lpstr>
      <vt:lpstr>Apresentação do PowerPoint</vt:lpstr>
      <vt:lpstr>DISTÚRBIOS NEUROLÓGICOS</vt:lpstr>
      <vt:lpstr>Cuidados de Enfermagem</vt:lpstr>
      <vt:lpstr>Cuidados de enfermagem</vt:lpstr>
      <vt:lpstr>Apresentação do PowerPoint</vt:lpstr>
      <vt:lpstr> DISTÚRBIOS NEUROLÓGICOS</vt:lpstr>
      <vt:lpstr> DISTÚRBIOS NEUROLÓGICOS</vt:lpstr>
      <vt:lpstr> DISTÚRBIOS NEUROLÓGICOS</vt:lpstr>
      <vt:lpstr>Acidente Isquêmico Transitório  (AIT)</vt:lpstr>
      <vt:lpstr>Medicações</vt:lpstr>
      <vt:lpstr>Terminologias</vt:lpstr>
      <vt:lpstr>Distúrbios neurológicos Degenerativos</vt:lpstr>
      <vt:lpstr>Apresentação do PowerPoint</vt:lpstr>
      <vt:lpstr>Alzheimer </vt:lpstr>
      <vt:lpstr>Apresentação do PowerPoint</vt:lpstr>
      <vt:lpstr>Apresentação do PowerPoint</vt:lpstr>
      <vt:lpstr>Prevenção</vt:lpstr>
      <vt:lpstr>Distúrbios Neurológicos</vt:lpstr>
      <vt:lpstr>Distúrbios Neurológicos</vt:lpstr>
      <vt:lpstr>Apresentação do PowerPoint</vt:lpstr>
      <vt:lpstr>Cuidados de Enfermagem</vt:lpstr>
      <vt:lpstr>Cuidados de Enfermagem</vt:lpstr>
      <vt:lpstr>Apresentação do PowerPoint</vt:lpstr>
      <vt:lpstr>IMPORTANTE</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NERVOSO</dc:title>
  <dc:creator>Andréia</dc:creator>
  <cp:lastModifiedBy>Usuário do Windows</cp:lastModifiedBy>
  <cp:revision>181</cp:revision>
  <dcterms:created xsi:type="dcterms:W3CDTF">2012-08-14T20:40:04Z</dcterms:created>
  <dcterms:modified xsi:type="dcterms:W3CDTF">2022-12-08T23:19:50Z</dcterms:modified>
</cp:coreProperties>
</file>