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60" r:id="rId4"/>
    <p:sldId id="298" r:id="rId5"/>
    <p:sldId id="258" r:id="rId6"/>
    <p:sldId id="262" r:id="rId7"/>
    <p:sldId id="306" r:id="rId8"/>
    <p:sldId id="307" r:id="rId9"/>
    <p:sldId id="263" r:id="rId10"/>
    <p:sldId id="300" r:id="rId11"/>
    <p:sldId id="265" r:id="rId12"/>
    <p:sldId id="299" r:id="rId13"/>
    <p:sldId id="264" r:id="rId14"/>
    <p:sldId id="311" r:id="rId15"/>
    <p:sldId id="266" r:id="rId16"/>
    <p:sldId id="309" r:id="rId17"/>
    <p:sldId id="267" r:id="rId18"/>
    <p:sldId id="308" r:id="rId19"/>
    <p:sldId id="268" r:id="rId20"/>
    <p:sldId id="269" r:id="rId21"/>
    <p:sldId id="288" r:id="rId22"/>
    <p:sldId id="270" r:id="rId23"/>
    <p:sldId id="273" r:id="rId24"/>
    <p:sldId id="272" r:id="rId25"/>
    <p:sldId id="271" r:id="rId26"/>
    <p:sldId id="274" r:id="rId27"/>
    <p:sldId id="276" r:id="rId28"/>
    <p:sldId id="291" r:id="rId29"/>
    <p:sldId id="292" r:id="rId30"/>
    <p:sldId id="293" r:id="rId31"/>
    <p:sldId id="275" r:id="rId32"/>
    <p:sldId id="278" r:id="rId33"/>
    <p:sldId id="277" r:id="rId34"/>
    <p:sldId id="296" r:id="rId35"/>
    <p:sldId id="301" r:id="rId36"/>
    <p:sldId id="303" r:id="rId37"/>
    <p:sldId id="304" r:id="rId38"/>
    <p:sldId id="279" r:id="rId39"/>
    <p:sldId id="289" r:id="rId40"/>
    <p:sldId id="280" r:id="rId41"/>
    <p:sldId id="281" r:id="rId42"/>
    <p:sldId id="282" r:id="rId43"/>
    <p:sldId id="310" r:id="rId44"/>
    <p:sldId id="283" r:id="rId45"/>
    <p:sldId id="284" r:id="rId46"/>
    <p:sldId id="285" r:id="rId47"/>
    <p:sldId id="287" r:id="rId48"/>
    <p:sldId id="302" r:id="rId49"/>
    <p:sldId id="305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7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4F598-32A1-4077-9038-A842A48A22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7E5586-22E4-4B0B-BD22-9AF3B42541F3}">
      <dgm:prSet/>
      <dgm:spPr/>
      <dgm:t>
        <a:bodyPr/>
        <a:lstStyle/>
        <a:p>
          <a:r>
            <a:rPr lang="pt-BR"/>
            <a:t>Processo de avaliação da cena do acidente, para determinar as lesões resultantes das forças e movimentos envolvidos </a:t>
          </a:r>
          <a:endParaRPr lang="en-US"/>
        </a:p>
      </dgm:t>
    </dgm:pt>
    <dgm:pt modelId="{F63440D8-B807-49E9-954D-BF3EB581FB03}" type="parTrans" cxnId="{01432CEA-2C6D-4C86-A479-6BD6A6E93060}">
      <dgm:prSet/>
      <dgm:spPr/>
      <dgm:t>
        <a:bodyPr/>
        <a:lstStyle/>
        <a:p>
          <a:endParaRPr lang="en-US"/>
        </a:p>
      </dgm:t>
    </dgm:pt>
    <dgm:pt modelId="{B655FDDF-D73B-4261-9DCA-D50E91EB8009}" type="sibTrans" cxnId="{01432CEA-2C6D-4C86-A479-6BD6A6E93060}">
      <dgm:prSet/>
      <dgm:spPr/>
      <dgm:t>
        <a:bodyPr/>
        <a:lstStyle/>
        <a:p>
          <a:endParaRPr lang="en-US"/>
        </a:p>
      </dgm:t>
    </dgm:pt>
    <dgm:pt modelId="{C5921109-AF3C-4E89-84BB-14CF4B4F5AF7}">
      <dgm:prSet/>
      <dgm:spPr/>
      <dgm:t>
        <a:bodyPr/>
        <a:lstStyle/>
        <a:p>
          <a:r>
            <a:rPr lang="pt-BR"/>
            <a:t>Mais de 90% das lesões das vítimas de acidente podem ser sugeridas através da observação e interpretação dos mecanismos que as produziram. </a:t>
          </a:r>
          <a:endParaRPr lang="en-US"/>
        </a:p>
      </dgm:t>
    </dgm:pt>
    <dgm:pt modelId="{6ABF81D3-9C5D-4A5F-A93F-1FF2EFF9C763}" type="parTrans" cxnId="{7C2CFACB-BBFB-4E80-84A5-7F51A3AAD150}">
      <dgm:prSet/>
      <dgm:spPr/>
      <dgm:t>
        <a:bodyPr/>
        <a:lstStyle/>
        <a:p>
          <a:endParaRPr lang="en-US"/>
        </a:p>
      </dgm:t>
    </dgm:pt>
    <dgm:pt modelId="{BFADC792-1448-4043-8A5F-6F58EE8E393C}" type="sibTrans" cxnId="{7C2CFACB-BBFB-4E80-84A5-7F51A3AAD150}">
      <dgm:prSet/>
      <dgm:spPr/>
      <dgm:t>
        <a:bodyPr/>
        <a:lstStyle/>
        <a:p>
          <a:endParaRPr lang="en-US"/>
        </a:p>
      </dgm:t>
    </dgm:pt>
    <dgm:pt modelId="{860A247B-C887-4858-9C1F-382F7FABB528}">
      <dgm:prSet/>
      <dgm:spPr/>
      <dgm:t>
        <a:bodyPr/>
        <a:lstStyle/>
        <a:p>
          <a:r>
            <a:rPr lang="pt-BR"/>
            <a:t>É essencial a  coleta de dados com familiares, acompanhantes ou APH</a:t>
          </a:r>
          <a:endParaRPr lang="en-US"/>
        </a:p>
      </dgm:t>
    </dgm:pt>
    <dgm:pt modelId="{F2B27B26-6399-4B85-BFEE-16A21C68646D}" type="parTrans" cxnId="{6EB96955-3836-4AAD-A5CD-1249AA65575D}">
      <dgm:prSet/>
      <dgm:spPr/>
      <dgm:t>
        <a:bodyPr/>
        <a:lstStyle/>
        <a:p>
          <a:endParaRPr lang="en-US"/>
        </a:p>
      </dgm:t>
    </dgm:pt>
    <dgm:pt modelId="{3CA9626C-1992-43AD-831C-7BAB7F227B27}" type="sibTrans" cxnId="{6EB96955-3836-4AAD-A5CD-1249AA65575D}">
      <dgm:prSet/>
      <dgm:spPr/>
      <dgm:t>
        <a:bodyPr/>
        <a:lstStyle/>
        <a:p>
          <a:endParaRPr lang="en-US"/>
        </a:p>
      </dgm:t>
    </dgm:pt>
    <dgm:pt modelId="{BA2CB33B-25CE-45A6-81A7-CBC6E4C8D450}" type="pres">
      <dgm:prSet presAssocID="{7304F598-32A1-4077-9038-A842A48A22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6A2A0B-8757-4562-B02D-F3CE8BA8B327}" type="pres">
      <dgm:prSet presAssocID="{297E5586-22E4-4B0B-BD22-9AF3B42541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3EDDB-F80C-43A0-A1E7-EB258745CF26}" type="pres">
      <dgm:prSet presAssocID="{B655FDDF-D73B-4261-9DCA-D50E91EB8009}" presName="spacer" presStyleCnt="0"/>
      <dgm:spPr/>
    </dgm:pt>
    <dgm:pt modelId="{80FA9E2E-DA66-423D-A3B7-5909242523F0}" type="pres">
      <dgm:prSet presAssocID="{C5921109-AF3C-4E89-84BB-14CF4B4F5A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84FCC4-AD02-4ED5-B2E7-86F5552A3B2A}" type="pres">
      <dgm:prSet presAssocID="{BFADC792-1448-4043-8A5F-6F58EE8E393C}" presName="spacer" presStyleCnt="0"/>
      <dgm:spPr/>
    </dgm:pt>
    <dgm:pt modelId="{D962A8CE-8466-4299-9E7E-189DDA71DB9B}" type="pres">
      <dgm:prSet presAssocID="{860A247B-C887-4858-9C1F-382F7FABB52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29510C-36D7-4D8C-947D-E4B918A96061}" type="presOf" srcId="{860A247B-C887-4858-9C1F-382F7FABB528}" destId="{D962A8CE-8466-4299-9E7E-189DDA71DB9B}" srcOrd="0" destOrd="0" presId="urn:microsoft.com/office/officeart/2005/8/layout/vList2"/>
    <dgm:cxn modelId="{F5CB5552-C1A7-41DD-89DF-6CCEB215A78F}" type="presOf" srcId="{7304F598-32A1-4077-9038-A842A48A2215}" destId="{BA2CB33B-25CE-45A6-81A7-CBC6E4C8D450}" srcOrd="0" destOrd="0" presId="urn:microsoft.com/office/officeart/2005/8/layout/vList2"/>
    <dgm:cxn modelId="{6EB96955-3836-4AAD-A5CD-1249AA65575D}" srcId="{7304F598-32A1-4077-9038-A842A48A2215}" destId="{860A247B-C887-4858-9C1F-382F7FABB528}" srcOrd="2" destOrd="0" parTransId="{F2B27B26-6399-4B85-BFEE-16A21C68646D}" sibTransId="{3CA9626C-1992-43AD-831C-7BAB7F227B27}"/>
    <dgm:cxn modelId="{7C2CFACB-BBFB-4E80-84A5-7F51A3AAD150}" srcId="{7304F598-32A1-4077-9038-A842A48A2215}" destId="{C5921109-AF3C-4E89-84BB-14CF4B4F5AF7}" srcOrd="1" destOrd="0" parTransId="{6ABF81D3-9C5D-4A5F-A93F-1FF2EFF9C763}" sibTransId="{BFADC792-1448-4043-8A5F-6F58EE8E393C}"/>
    <dgm:cxn modelId="{A9610ECE-82F7-42A3-8D1C-F3BA9D13806D}" type="presOf" srcId="{C5921109-AF3C-4E89-84BB-14CF4B4F5AF7}" destId="{80FA9E2E-DA66-423D-A3B7-5909242523F0}" srcOrd="0" destOrd="0" presId="urn:microsoft.com/office/officeart/2005/8/layout/vList2"/>
    <dgm:cxn modelId="{9B85E4FC-D630-43C9-BE26-82B34CE2CA92}" type="presOf" srcId="{297E5586-22E4-4B0B-BD22-9AF3B42541F3}" destId="{046A2A0B-8757-4562-B02D-F3CE8BA8B327}" srcOrd="0" destOrd="0" presId="urn:microsoft.com/office/officeart/2005/8/layout/vList2"/>
    <dgm:cxn modelId="{01432CEA-2C6D-4C86-A479-6BD6A6E93060}" srcId="{7304F598-32A1-4077-9038-A842A48A2215}" destId="{297E5586-22E4-4B0B-BD22-9AF3B42541F3}" srcOrd="0" destOrd="0" parTransId="{F63440D8-B807-49E9-954D-BF3EB581FB03}" sibTransId="{B655FDDF-D73B-4261-9DCA-D50E91EB8009}"/>
    <dgm:cxn modelId="{4FC3AA01-78DF-4870-8257-8F0CC705B5D9}" type="presParOf" srcId="{BA2CB33B-25CE-45A6-81A7-CBC6E4C8D450}" destId="{046A2A0B-8757-4562-B02D-F3CE8BA8B327}" srcOrd="0" destOrd="0" presId="urn:microsoft.com/office/officeart/2005/8/layout/vList2"/>
    <dgm:cxn modelId="{83A5E216-A5B2-4918-8EFB-E5280A39A1EE}" type="presParOf" srcId="{BA2CB33B-25CE-45A6-81A7-CBC6E4C8D450}" destId="{EC73EDDB-F80C-43A0-A1E7-EB258745CF26}" srcOrd="1" destOrd="0" presId="urn:microsoft.com/office/officeart/2005/8/layout/vList2"/>
    <dgm:cxn modelId="{6AB4DC1B-8B9D-420B-B1E9-AA85947201FE}" type="presParOf" srcId="{BA2CB33B-25CE-45A6-81A7-CBC6E4C8D450}" destId="{80FA9E2E-DA66-423D-A3B7-5909242523F0}" srcOrd="2" destOrd="0" presId="urn:microsoft.com/office/officeart/2005/8/layout/vList2"/>
    <dgm:cxn modelId="{55F871DD-C8C8-45E3-B739-7B7874C3DB73}" type="presParOf" srcId="{BA2CB33B-25CE-45A6-81A7-CBC6E4C8D450}" destId="{D584FCC4-AD02-4ED5-B2E7-86F5552A3B2A}" srcOrd="3" destOrd="0" presId="urn:microsoft.com/office/officeart/2005/8/layout/vList2"/>
    <dgm:cxn modelId="{2CB46B21-05F8-4CA0-BC0A-3F0B04710433}" type="presParOf" srcId="{BA2CB33B-25CE-45A6-81A7-CBC6E4C8D450}" destId="{D962A8CE-8466-4299-9E7E-189DDA71DB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7F356-8BB8-4D77-B3F5-5B9675341BE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2BF424D-6C39-478E-98E0-A91850D434B3}">
      <dgm:prSet/>
      <dgm:spPr/>
      <dgm:t>
        <a:bodyPr/>
        <a:lstStyle/>
        <a:p>
          <a:r>
            <a:rPr lang="pt-BR"/>
            <a:t>Fases do evento: </a:t>
          </a:r>
          <a:endParaRPr lang="en-US"/>
        </a:p>
      </dgm:t>
    </dgm:pt>
    <dgm:pt modelId="{0875E64F-CD98-4064-9D38-BB4D83FFB075}" type="parTrans" cxnId="{60CBC413-2685-4569-A3F6-9D2AFB9ACAA3}">
      <dgm:prSet/>
      <dgm:spPr/>
      <dgm:t>
        <a:bodyPr/>
        <a:lstStyle/>
        <a:p>
          <a:endParaRPr lang="en-US"/>
        </a:p>
      </dgm:t>
    </dgm:pt>
    <dgm:pt modelId="{EEF9C110-C8DB-4C1D-87F9-00638CCEA4F8}" type="sibTrans" cxnId="{60CBC413-2685-4569-A3F6-9D2AFB9ACAA3}">
      <dgm:prSet/>
      <dgm:spPr/>
      <dgm:t>
        <a:bodyPr/>
        <a:lstStyle/>
        <a:p>
          <a:endParaRPr lang="en-US"/>
        </a:p>
      </dgm:t>
    </dgm:pt>
    <dgm:pt modelId="{BA9C926A-165C-45D2-9AEA-4B451465740B}">
      <dgm:prSet/>
      <dgm:spPr/>
      <dgm:t>
        <a:bodyPr/>
        <a:lstStyle/>
        <a:p>
          <a:r>
            <a:rPr lang="pt-BR"/>
            <a:t>Pré-evento: antes do trauma </a:t>
          </a:r>
          <a:endParaRPr lang="en-US"/>
        </a:p>
      </dgm:t>
    </dgm:pt>
    <dgm:pt modelId="{9D653895-1EF3-4572-8CEE-7F02B4FD7735}" type="parTrans" cxnId="{39498CB5-D699-41C0-B4DE-25BB73CEF541}">
      <dgm:prSet/>
      <dgm:spPr/>
      <dgm:t>
        <a:bodyPr/>
        <a:lstStyle/>
        <a:p>
          <a:endParaRPr lang="en-US"/>
        </a:p>
      </dgm:t>
    </dgm:pt>
    <dgm:pt modelId="{EBD43BE7-282E-4332-AB31-BF239B94D9DB}" type="sibTrans" cxnId="{39498CB5-D699-41C0-B4DE-25BB73CEF541}">
      <dgm:prSet/>
      <dgm:spPr/>
      <dgm:t>
        <a:bodyPr/>
        <a:lstStyle/>
        <a:p>
          <a:endParaRPr lang="en-US"/>
        </a:p>
      </dgm:t>
    </dgm:pt>
    <dgm:pt modelId="{83CFAA5B-9E23-4A4F-9B9D-3D2058ADC90D}">
      <dgm:prSet/>
      <dgm:spPr/>
      <dgm:t>
        <a:bodyPr/>
        <a:lstStyle/>
        <a:p>
          <a:r>
            <a:rPr lang="pt-BR" dirty="0"/>
            <a:t>Evento: momento que a energia nociva é liberada </a:t>
          </a:r>
          <a:endParaRPr lang="en-US" dirty="0"/>
        </a:p>
      </dgm:t>
    </dgm:pt>
    <dgm:pt modelId="{B81BF5B1-D885-456E-8005-DCC504B5E852}" type="parTrans" cxnId="{045A0C43-439D-45D3-B0D2-04049C1C9199}">
      <dgm:prSet/>
      <dgm:spPr/>
      <dgm:t>
        <a:bodyPr/>
        <a:lstStyle/>
        <a:p>
          <a:endParaRPr lang="en-US"/>
        </a:p>
      </dgm:t>
    </dgm:pt>
    <dgm:pt modelId="{B56F5DE6-0350-4F20-A492-244D4135CFBF}" type="sibTrans" cxnId="{045A0C43-439D-45D3-B0D2-04049C1C9199}">
      <dgm:prSet/>
      <dgm:spPr/>
      <dgm:t>
        <a:bodyPr/>
        <a:lstStyle/>
        <a:p>
          <a:endParaRPr lang="en-US"/>
        </a:p>
      </dgm:t>
    </dgm:pt>
    <dgm:pt modelId="{93D026F8-0EDD-4834-A74D-1BD6C8B5CFA9}">
      <dgm:prSet/>
      <dgm:spPr/>
      <dgm:t>
        <a:bodyPr/>
        <a:lstStyle/>
        <a:p>
          <a:r>
            <a:rPr lang="pt-BR"/>
            <a:t>Pós-evento: as consequências do trauma </a:t>
          </a:r>
          <a:endParaRPr lang="en-US"/>
        </a:p>
      </dgm:t>
    </dgm:pt>
    <dgm:pt modelId="{E98E976A-8915-4702-AF3B-0CE68D45007B}" type="parTrans" cxnId="{6CCFFD09-D325-4749-8170-6C9DF7C48A6B}">
      <dgm:prSet/>
      <dgm:spPr/>
      <dgm:t>
        <a:bodyPr/>
        <a:lstStyle/>
        <a:p>
          <a:endParaRPr lang="en-US"/>
        </a:p>
      </dgm:t>
    </dgm:pt>
    <dgm:pt modelId="{F72659E2-9800-4A2E-B9EE-D3EC08E576D9}" type="sibTrans" cxnId="{6CCFFD09-D325-4749-8170-6C9DF7C48A6B}">
      <dgm:prSet/>
      <dgm:spPr/>
      <dgm:t>
        <a:bodyPr/>
        <a:lstStyle/>
        <a:p>
          <a:endParaRPr lang="en-US"/>
        </a:p>
      </dgm:t>
    </dgm:pt>
    <dgm:pt modelId="{49D5CD4C-75DC-4DCD-AE33-2DB1AAC85DDE}">
      <dgm:prSet/>
      <dgm:spPr/>
      <dgm:t>
        <a:bodyPr/>
        <a:lstStyle/>
        <a:p>
          <a:r>
            <a:rPr lang="pt-BR"/>
            <a:t>1ª Lei de Newton “Um corpo em repouso permanecerá em repouso e um corpo em movimento permanecerá em movimento, a menos que uma força externa atue sobre ele.” </a:t>
          </a:r>
          <a:endParaRPr lang="en-US"/>
        </a:p>
      </dgm:t>
    </dgm:pt>
    <dgm:pt modelId="{C63D0768-198C-468D-A274-3DC435B218B3}" type="parTrans" cxnId="{5069E66A-978E-46D8-9743-0C2A255D2E37}">
      <dgm:prSet/>
      <dgm:spPr/>
      <dgm:t>
        <a:bodyPr/>
        <a:lstStyle/>
        <a:p>
          <a:endParaRPr lang="en-US"/>
        </a:p>
      </dgm:t>
    </dgm:pt>
    <dgm:pt modelId="{49FB71C0-51D0-4463-856F-71583A7D5CF9}" type="sibTrans" cxnId="{5069E66A-978E-46D8-9743-0C2A255D2E37}">
      <dgm:prSet/>
      <dgm:spPr/>
      <dgm:t>
        <a:bodyPr/>
        <a:lstStyle/>
        <a:p>
          <a:endParaRPr lang="en-US"/>
        </a:p>
      </dgm:t>
    </dgm:pt>
    <dgm:pt modelId="{1EE59845-AE2B-4271-B352-FBEA67EA272A}">
      <dgm:prSet/>
      <dgm:spPr/>
      <dgm:t>
        <a:bodyPr/>
        <a:lstStyle/>
        <a:p>
          <a:r>
            <a:rPr lang="pt-BR"/>
            <a:t>Quanto maior  energia envolvida = maiores as lesões. </a:t>
          </a:r>
          <a:endParaRPr lang="en-US"/>
        </a:p>
      </dgm:t>
    </dgm:pt>
    <dgm:pt modelId="{49C74553-2463-4B3A-98C7-78DB87E17E07}" type="parTrans" cxnId="{6AC25F84-49B1-4D60-92EF-E4FE2D848CC0}">
      <dgm:prSet/>
      <dgm:spPr/>
      <dgm:t>
        <a:bodyPr/>
        <a:lstStyle/>
        <a:p>
          <a:endParaRPr lang="en-US"/>
        </a:p>
      </dgm:t>
    </dgm:pt>
    <dgm:pt modelId="{2999507F-2A05-4592-B458-F3F1149F9611}" type="sibTrans" cxnId="{6AC25F84-49B1-4D60-92EF-E4FE2D848CC0}">
      <dgm:prSet/>
      <dgm:spPr/>
      <dgm:t>
        <a:bodyPr/>
        <a:lstStyle/>
        <a:p>
          <a:endParaRPr lang="en-US"/>
        </a:p>
      </dgm:t>
    </dgm:pt>
    <dgm:pt modelId="{E1F35A20-4ADC-4EF5-9CAB-0E39A43FD69F}" type="pres">
      <dgm:prSet presAssocID="{5487F356-8BB8-4D77-B3F5-5B9675341B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C92A43-6161-4916-AC69-0E945F8BFDD3}" type="pres">
      <dgm:prSet presAssocID="{62BF424D-6C39-478E-98E0-A91850D434B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239359-8CA0-4BDA-9E30-BB5E87059BCD}" type="pres">
      <dgm:prSet presAssocID="{EEF9C110-C8DB-4C1D-87F9-00638CCEA4F8}" presName="spacer" presStyleCnt="0"/>
      <dgm:spPr/>
    </dgm:pt>
    <dgm:pt modelId="{245D8F6B-C37C-4E35-86FA-E50619AB52A9}" type="pres">
      <dgm:prSet presAssocID="{BA9C926A-165C-45D2-9AEA-4B451465740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E2ABC7-DA51-41ED-9277-BE24F6B1CA33}" type="pres">
      <dgm:prSet presAssocID="{EBD43BE7-282E-4332-AB31-BF239B94D9DB}" presName="spacer" presStyleCnt="0"/>
      <dgm:spPr/>
    </dgm:pt>
    <dgm:pt modelId="{A77E4B2F-4A94-45BC-9777-C7564A650E06}" type="pres">
      <dgm:prSet presAssocID="{83CFAA5B-9E23-4A4F-9B9D-3D2058ADC90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156494-8049-4059-815B-D4C2FEFFE486}" type="pres">
      <dgm:prSet presAssocID="{B56F5DE6-0350-4F20-A492-244D4135CFBF}" presName="spacer" presStyleCnt="0"/>
      <dgm:spPr/>
    </dgm:pt>
    <dgm:pt modelId="{12EB3F4D-752E-4B8E-95C7-03353F01C798}" type="pres">
      <dgm:prSet presAssocID="{93D026F8-0EDD-4834-A74D-1BD6C8B5CFA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ADB839-6E4E-4581-89F4-29F8731DA663}" type="pres">
      <dgm:prSet presAssocID="{F72659E2-9800-4A2E-B9EE-D3EC08E576D9}" presName="spacer" presStyleCnt="0"/>
      <dgm:spPr/>
    </dgm:pt>
    <dgm:pt modelId="{3C3780B3-E390-49C9-9367-537A1F58439A}" type="pres">
      <dgm:prSet presAssocID="{49D5CD4C-75DC-4DCD-AE33-2DB1AAC85DD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5FB4E0-9BD6-4462-85CD-D0DE419D88F9}" type="pres">
      <dgm:prSet presAssocID="{49FB71C0-51D0-4463-856F-71583A7D5CF9}" presName="spacer" presStyleCnt="0"/>
      <dgm:spPr/>
    </dgm:pt>
    <dgm:pt modelId="{375C1852-C4CA-4DEA-B281-4635BE69A39B}" type="pres">
      <dgm:prSet presAssocID="{1EE59845-AE2B-4271-B352-FBEA67EA272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D7361F-7D4C-4CFC-8241-20A8BBE873AD}" type="presOf" srcId="{BA9C926A-165C-45D2-9AEA-4B451465740B}" destId="{245D8F6B-C37C-4E35-86FA-E50619AB52A9}" srcOrd="0" destOrd="0" presId="urn:microsoft.com/office/officeart/2005/8/layout/vList2"/>
    <dgm:cxn modelId="{60CBC413-2685-4569-A3F6-9D2AFB9ACAA3}" srcId="{5487F356-8BB8-4D77-B3F5-5B9675341BE1}" destId="{62BF424D-6C39-478E-98E0-A91850D434B3}" srcOrd="0" destOrd="0" parTransId="{0875E64F-CD98-4064-9D38-BB4D83FFB075}" sibTransId="{EEF9C110-C8DB-4C1D-87F9-00638CCEA4F8}"/>
    <dgm:cxn modelId="{CAFD693B-0C09-4DD5-BA93-7EF89A68D23C}" type="presOf" srcId="{93D026F8-0EDD-4834-A74D-1BD6C8B5CFA9}" destId="{12EB3F4D-752E-4B8E-95C7-03353F01C798}" srcOrd="0" destOrd="0" presId="urn:microsoft.com/office/officeart/2005/8/layout/vList2"/>
    <dgm:cxn modelId="{2E39D7CF-794C-4791-972F-5C2D27617028}" type="presOf" srcId="{62BF424D-6C39-478E-98E0-A91850D434B3}" destId="{84C92A43-6161-4916-AC69-0E945F8BFDD3}" srcOrd="0" destOrd="0" presId="urn:microsoft.com/office/officeart/2005/8/layout/vList2"/>
    <dgm:cxn modelId="{6CCFFD09-D325-4749-8170-6C9DF7C48A6B}" srcId="{5487F356-8BB8-4D77-B3F5-5B9675341BE1}" destId="{93D026F8-0EDD-4834-A74D-1BD6C8B5CFA9}" srcOrd="3" destOrd="0" parTransId="{E98E976A-8915-4702-AF3B-0CE68D45007B}" sibTransId="{F72659E2-9800-4A2E-B9EE-D3EC08E576D9}"/>
    <dgm:cxn modelId="{D8D8D13E-C6CD-4C51-9A6B-AE918175EAD6}" type="presOf" srcId="{49D5CD4C-75DC-4DCD-AE33-2DB1AAC85DDE}" destId="{3C3780B3-E390-49C9-9367-537A1F58439A}" srcOrd="0" destOrd="0" presId="urn:microsoft.com/office/officeart/2005/8/layout/vList2"/>
    <dgm:cxn modelId="{045A0C43-439D-45D3-B0D2-04049C1C9199}" srcId="{5487F356-8BB8-4D77-B3F5-5B9675341BE1}" destId="{83CFAA5B-9E23-4A4F-9B9D-3D2058ADC90D}" srcOrd="2" destOrd="0" parTransId="{B81BF5B1-D885-456E-8005-DCC504B5E852}" sibTransId="{B56F5DE6-0350-4F20-A492-244D4135CFBF}"/>
    <dgm:cxn modelId="{5069E66A-978E-46D8-9743-0C2A255D2E37}" srcId="{5487F356-8BB8-4D77-B3F5-5B9675341BE1}" destId="{49D5CD4C-75DC-4DCD-AE33-2DB1AAC85DDE}" srcOrd="4" destOrd="0" parTransId="{C63D0768-198C-468D-A274-3DC435B218B3}" sibTransId="{49FB71C0-51D0-4463-856F-71583A7D5CF9}"/>
    <dgm:cxn modelId="{613CDE6B-45A8-4A81-A32B-58932FDD3846}" type="presOf" srcId="{1EE59845-AE2B-4271-B352-FBEA67EA272A}" destId="{375C1852-C4CA-4DEA-B281-4635BE69A39B}" srcOrd="0" destOrd="0" presId="urn:microsoft.com/office/officeart/2005/8/layout/vList2"/>
    <dgm:cxn modelId="{2C2D36E0-3E73-481A-98DA-8B672D477DA4}" type="presOf" srcId="{5487F356-8BB8-4D77-B3F5-5B9675341BE1}" destId="{E1F35A20-4ADC-4EF5-9CAB-0E39A43FD69F}" srcOrd="0" destOrd="0" presId="urn:microsoft.com/office/officeart/2005/8/layout/vList2"/>
    <dgm:cxn modelId="{15FFF4E7-3E2B-4964-B0D4-CEF7E57CF2EC}" type="presOf" srcId="{83CFAA5B-9E23-4A4F-9B9D-3D2058ADC90D}" destId="{A77E4B2F-4A94-45BC-9777-C7564A650E06}" srcOrd="0" destOrd="0" presId="urn:microsoft.com/office/officeart/2005/8/layout/vList2"/>
    <dgm:cxn modelId="{39498CB5-D699-41C0-B4DE-25BB73CEF541}" srcId="{5487F356-8BB8-4D77-B3F5-5B9675341BE1}" destId="{BA9C926A-165C-45D2-9AEA-4B451465740B}" srcOrd="1" destOrd="0" parTransId="{9D653895-1EF3-4572-8CEE-7F02B4FD7735}" sibTransId="{EBD43BE7-282E-4332-AB31-BF239B94D9DB}"/>
    <dgm:cxn modelId="{6AC25F84-49B1-4D60-92EF-E4FE2D848CC0}" srcId="{5487F356-8BB8-4D77-B3F5-5B9675341BE1}" destId="{1EE59845-AE2B-4271-B352-FBEA67EA272A}" srcOrd="5" destOrd="0" parTransId="{49C74553-2463-4B3A-98C7-78DB87E17E07}" sibTransId="{2999507F-2A05-4592-B458-F3F1149F9611}"/>
    <dgm:cxn modelId="{8580ADA0-7021-458D-A9F3-D7A2928756D2}" type="presParOf" srcId="{E1F35A20-4ADC-4EF5-9CAB-0E39A43FD69F}" destId="{84C92A43-6161-4916-AC69-0E945F8BFDD3}" srcOrd="0" destOrd="0" presId="urn:microsoft.com/office/officeart/2005/8/layout/vList2"/>
    <dgm:cxn modelId="{272B5A79-6C62-4E76-989B-B1A7373EE969}" type="presParOf" srcId="{E1F35A20-4ADC-4EF5-9CAB-0E39A43FD69F}" destId="{47239359-8CA0-4BDA-9E30-BB5E87059BCD}" srcOrd="1" destOrd="0" presId="urn:microsoft.com/office/officeart/2005/8/layout/vList2"/>
    <dgm:cxn modelId="{FDC2E10B-9522-4A44-A0B8-F5495B433494}" type="presParOf" srcId="{E1F35A20-4ADC-4EF5-9CAB-0E39A43FD69F}" destId="{245D8F6B-C37C-4E35-86FA-E50619AB52A9}" srcOrd="2" destOrd="0" presId="urn:microsoft.com/office/officeart/2005/8/layout/vList2"/>
    <dgm:cxn modelId="{532AE149-8948-47FE-B8F4-1F0D92F76B24}" type="presParOf" srcId="{E1F35A20-4ADC-4EF5-9CAB-0E39A43FD69F}" destId="{87E2ABC7-DA51-41ED-9277-BE24F6B1CA33}" srcOrd="3" destOrd="0" presId="urn:microsoft.com/office/officeart/2005/8/layout/vList2"/>
    <dgm:cxn modelId="{09D5A44D-6274-44A3-ADD3-72C4C62DF368}" type="presParOf" srcId="{E1F35A20-4ADC-4EF5-9CAB-0E39A43FD69F}" destId="{A77E4B2F-4A94-45BC-9777-C7564A650E06}" srcOrd="4" destOrd="0" presId="urn:microsoft.com/office/officeart/2005/8/layout/vList2"/>
    <dgm:cxn modelId="{89D53B26-4EE4-4775-AEB2-7671393F154F}" type="presParOf" srcId="{E1F35A20-4ADC-4EF5-9CAB-0E39A43FD69F}" destId="{A6156494-8049-4059-815B-D4C2FEFFE486}" srcOrd="5" destOrd="0" presId="urn:microsoft.com/office/officeart/2005/8/layout/vList2"/>
    <dgm:cxn modelId="{0A0FF1A9-559B-4F79-88B4-231BDAE8CA58}" type="presParOf" srcId="{E1F35A20-4ADC-4EF5-9CAB-0E39A43FD69F}" destId="{12EB3F4D-752E-4B8E-95C7-03353F01C798}" srcOrd="6" destOrd="0" presId="urn:microsoft.com/office/officeart/2005/8/layout/vList2"/>
    <dgm:cxn modelId="{F0929B89-427F-41B6-B43E-B6C741FC9A05}" type="presParOf" srcId="{E1F35A20-4ADC-4EF5-9CAB-0E39A43FD69F}" destId="{E6ADB839-6E4E-4581-89F4-29F8731DA663}" srcOrd="7" destOrd="0" presId="urn:microsoft.com/office/officeart/2005/8/layout/vList2"/>
    <dgm:cxn modelId="{73DB9F0C-039E-40EF-B30A-5C8D5A372979}" type="presParOf" srcId="{E1F35A20-4ADC-4EF5-9CAB-0E39A43FD69F}" destId="{3C3780B3-E390-49C9-9367-537A1F58439A}" srcOrd="8" destOrd="0" presId="urn:microsoft.com/office/officeart/2005/8/layout/vList2"/>
    <dgm:cxn modelId="{8B9F7BD0-6ED8-44F8-9D44-ACBF48B45E6A}" type="presParOf" srcId="{E1F35A20-4ADC-4EF5-9CAB-0E39A43FD69F}" destId="{2B5FB4E0-9BD6-4462-85CD-D0DE419D88F9}" srcOrd="9" destOrd="0" presId="urn:microsoft.com/office/officeart/2005/8/layout/vList2"/>
    <dgm:cxn modelId="{68F9A6C0-138F-4427-9793-BF671A88CF4C}" type="presParOf" srcId="{E1F35A20-4ADC-4EF5-9CAB-0E39A43FD69F}" destId="{375C1852-C4CA-4DEA-B281-4635BE69A39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97AD84-CFE3-4614-A60D-7795196AC4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82759F-4D34-430C-B018-A2DB533B03CE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Visualização de vias aéreas </a:t>
          </a:r>
          <a:endParaRPr lang="en-US" dirty="0">
            <a:solidFill>
              <a:schemeClr val="tx1"/>
            </a:solidFill>
          </a:endParaRPr>
        </a:p>
      </dgm:t>
    </dgm:pt>
    <dgm:pt modelId="{51A21852-F9C2-4523-99BD-32078E30FB50}" type="parTrans" cxnId="{DA30FE4D-F8D8-4DDF-B143-DA3D6BFD4898}">
      <dgm:prSet/>
      <dgm:spPr/>
      <dgm:t>
        <a:bodyPr/>
        <a:lstStyle/>
        <a:p>
          <a:endParaRPr lang="en-US"/>
        </a:p>
      </dgm:t>
    </dgm:pt>
    <dgm:pt modelId="{303C9FC9-9624-4722-9255-BFFA7D6DD16B}" type="sibTrans" cxnId="{DA30FE4D-F8D8-4DDF-B143-DA3D6BFD4898}">
      <dgm:prSet/>
      <dgm:spPr/>
      <dgm:t>
        <a:bodyPr/>
        <a:lstStyle/>
        <a:p>
          <a:endParaRPr lang="en-US"/>
        </a:p>
      </dgm:t>
    </dgm:pt>
    <dgm:pt modelId="{B024A550-A01C-47B0-9448-199E1C2525BD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Tração da mandíbula –</a:t>
          </a:r>
          <a:endParaRPr lang="en-US" dirty="0">
            <a:solidFill>
              <a:schemeClr val="tx1"/>
            </a:solidFill>
          </a:endParaRPr>
        </a:p>
      </dgm:t>
    </dgm:pt>
    <dgm:pt modelId="{E1B98F4B-0177-4738-A20F-0770C9F5C51F}" type="parTrans" cxnId="{43588279-EC81-4C49-830C-AB33C87C5D53}">
      <dgm:prSet/>
      <dgm:spPr/>
      <dgm:t>
        <a:bodyPr/>
        <a:lstStyle/>
        <a:p>
          <a:endParaRPr lang="en-US"/>
        </a:p>
      </dgm:t>
    </dgm:pt>
    <dgm:pt modelId="{13D3C8A7-1A26-4403-8351-A9D81F6AE71A}" type="sibTrans" cxnId="{43588279-EC81-4C49-830C-AB33C87C5D53}">
      <dgm:prSet/>
      <dgm:spPr/>
      <dgm:t>
        <a:bodyPr/>
        <a:lstStyle/>
        <a:p>
          <a:endParaRPr lang="en-US"/>
        </a:p>
      </dgm:t>
    </dgm:pt>
    <dgm:pt modelId="{1A805E2A-0CDE-4556-BC5A-E185A3707D14}">
      <dgm:prSet/>
      <dgm:spPr/>
      <dgm:t>
        <a:bodyPr/>
        <a:lstStyle/>
        <a:p>
          <a:r>
            <a:rPr lang="pt-BR" dirty="0" err="1" smtClean="0">
              <a:solidFill>
                <a:schemeClr val="tx1"/>
              </a:solidFill>
            </a:rPr>
            <a:t>Jaw</a:t>
          </a:r>
          <a:r>
            <a:rPr lang="pt-BR" dirty="0" smtClean="0">
              <a:solidFill>
                <a:schemeClr val="tx1"/>
              </a:solidFill>
            </a:rPr>
            <a:t> </a:t>
          </a:r>
          <a:r>
            <a:rPr lang="pt-BR" dirty="0" err="1" smtClean="0">
              <a:solidFill>
                <a:schemeClr val="tx1"/>
              </a:solidFill>
            </a:rPr>
            <a:t>trust</a:t>
          </a:r>
          <a:r>
            <a:rPr lang="pt-BR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E1E2D5B2-FB23-4208-AC20-E5C19B81D66F}" type="parTrans" cxnId="{1141B501-7164-480D-9FF9-A212B887CB6D}">
      <dgm:prSet/>
      <dgm:spPr/>
      <dgm:t>
        <a:bodyPr/>
        <a:lstStyle/>
        <a:p>
          <a:endParaRPr lang="en-US"/>
        </a:p>
      </dgm:t>
    </dgm:pt>
    <dgm:pt modelId="{5EABCA54-6FE7-48D7-8D76-CADE0E54CE6A}" type="sibTrans" cxnId="{1141B501-7164-480D-9FF9-A212B887CB6D}">
      <dgm:prSet/>
      <dgm:spPr/>
      <dgm:t>
        <a:bodyPr/>
        <a:lstStyle/>
        <a:p>
          <a:endParaRPr lang="en-US"/>
        </a:p>
      </dgm:t>
    </dgm:pt>
    <dgm:pt modelId="{3F802918-9703-4970-8A0D-BC0B667565FB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Elevação do mento (</a:t>
          </a:r>
          <a:r>
            <a:rPr lang="pt-BR">
              <a:solidFill>
                <a:schemeClr val="tx1"/>
              </a:solidFill>
            </a:rPr>
            <a:t>queixo</a:t>
          </a:r>
          <a:r>
            <a:rPr lang="pt-BR" dirty="0">
              <a:solidFill>
                <a:schemeClr val="tx1"/>
              </a:solidFill>
            </a:rPr>
            <a:t>) </a:t>
          </a:r>
          <a:endParaRPr lang="en-US" dirty="0">
            <a:solidFill>
              <a:schemeClr val="tx1"/>
            </a:solidFill>
          </a:endParaRPr>
        </a:p>
      </dgm:t>
    </dgm:pt>
    <dgm:pt modelId="{156989A2-87CD-4BBA-8A50-1AA927C62BE8}" type="parTrans" cxnId="{9258D062-9009-4230-8486-6CB91535ABD9}">
      <dgm:prSet/>
      <dgm:spPr/>
      <dgm:t>
        <a:bodyPr/>
        <a:lstStyle/>
        <a:p>
          <a:endParaRPr lang="en-US"/>
        </a:p>
      </dgm:t>
    </dgm:pt>
    <dgm:pt modelId="{F4BB3341-E974-40AF-8A90-96F815481496}" type="sibTrans" cxnId="{9258D062-9009-4230-8486-6CB91535ABD9}">
      <dgm:prSet/>
      <dgm:spPr/>
      <dgm:t>
        <a:bodyPr/>
        <a:lstStyle/>
        <a:p>
          <a:endParaRPr lang="en-US"/>
        </a:p>
      </dgm:t>
    </dgm:pt>
    <dgm:pt modelId="{AF8755FB-751F-47BE-93CC-45CE87A86CA5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Chin </a:t>
          </a:r>
          <a:r>
            <a:rPr lang="pt-BR" dirty="0" err="1">
              <a:solidFill>
                <a:schemeClr val="tx1"/>
              </a:solidFill>
            </a:rPr>
            <a:t>lift</a:t>
          </a:r>
          <a:r>
            <a:rPr lang="pt-BR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EBAF0A7D-B55A-420B-A54E-AEAFD1D90600}" type="parTrans" cxnId="{AD5E881C-C769-4E66-8066-9562C5694543}">
      <dgm:prSet/>
      <dgm:spPr/>
      <dgm:t>
        <a:bodyPr/>
        <a:lstStyle/>
        <a:p>
          <a:endParaRPr lang="en-US"/>
        </a:p>
      </dgm:t>
    </dgm:pt>
    <dgm:pt modelId="{A7512EB1-4321-4E3F-A507-CE36C475AAE6}" type="sibTrans" cxnId="{AD5E881C-C769-4E66-8066-9562C5694543}">
      <dgm:prSet/>
      <dgm:spPr/>
      <dgm:t>
        <a:bodyPr/>
        <a:lstStyle/>
        <a:p>
          <a:endParaRPr lang="en-US"/>
        </a:p>
      </dgm:t>
    </dgm:pt>
    <dgm:pt modelId="{14FC15DC-0377-4722-8F78-24FE2EBE5B28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Desobstrução de vias aéreas </a:t>
          </a:r>
          <a:endParaRPr lang="en-US" dirty="0">
            <a:solidFill>
              <a:schemeClr val="tx1"/>
            </a:solidFill>
          </a:endParaRPr>
        </a:p>
      </dgm:t>
    </dgm:pt>
    <dgm:pt modelId="{4C42BD37-E708-40D6-B6E6-FD318B66F924}" type="parTrans" cxnId="{ED186FE8-128A-4B00-BFC0-455821154E2D}">
      <dgm:prSet/>
      <dgm:spPr/>
      <dgm:t>
        <a:bodyPr/>
        <a:lstStyle/>
        <a:p>
          <a:endParaRPr lang="en-US"/>
        </a:p>
      </dgm:t>
    </dgm:pt>
    <dgm:pt modelId="{2F814CF6-148B-4439-A04B-63113FB847B0}" type="sibTrans" cxnId="{ED186FE8-128A-4B00-BFC0-455821154E2D}">
      <dgm:prSet/>
      <dgm:spPr/>
      <dgm:t>
        <a:bodyPr/>
        <a:lstStyle/>
        <a:p>
          <a:endParaRPr lang="en-US"/>
        </a:p>
      </dgm:t>
    </dgm:pt>
    <dgm:pt modelId="{9975CFB9-7E0F-46E0-89DB-17050D05580E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Retirar sólidos – técnica de dedos cruzados (retirar usando dedos em pinça ou gancho) Ex. prótese dentária</a:t>
          </a:r>
          <a:endParaRPr lang="en-US" dirty="0">
            <a:solidFill>
              <a:schemeClr val="tx1"/>
            </a:solidFill>
          </a:endParaRPr>
        </a:p>
      </dgm:t>
    </dgm:pt>
    <dgm:pt modelId="{0B559166-8DB7-4843-A9B4-B958E6E95CEC}" type="parTrans" cxnId="{127151EF-2011-4133-8BB8-32DE97ECFE6A}">
      <dgm:prSet/>
      <dgm:spPr/>
      <dgm:t>
        <a:bodyPr/>
        <a:lstStyle/>
        <a:p>
          <a:endParaRPr lang="en-US"/>
        </a:p>
      </dgm:t>
    </dgm:pt>
    <dgm:pt modelId="{50BF8311-1421-4F40-A7F5-3B81A19C3205}" type="sibTrans" cxnId="{127151EF-2011-4133-8BB8-32DE97ECFE6A}">
      <dgm:prSet/>
      <dgm:spPr/>
      <dgm:t>
        <a:bodyPr/>
        <a:lstStyle/>
        <a:p>
          <a:endParaRPr lang="en-US"/>
        </a:p>
      </dgm:t>
    </dgm:pt>
    <dgm:pt modelId="{E53066AE-AD86-4B85-A267-D97293235DF0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Líquidos – rolamento em bloco ou aspiração de VAS </a:t>
          </a:r>
          <a:endParaRPr lang="en-US" dirty="0">
            <a:solidFill>
              <a:schemeClr val="tx1"/>
            </a:solidFill>
          </a:endParaRPr>
        </a:p>
      </dgm:t>
    </dgm:pt>
    <dgm:pt modelId="{D0DAD046-F544-427B-AA71-0632E007AAD1}" type="parTrans" cxnId="{88120485-C07B-49AC-8B08-0D9E314CF444}">
      <dgm:prSet/>
      <dgm:spPr/>
      <dgm:t>
        <a:bodyPr/>
        <a:lstStyle/>
        <a:p>
          <a:endParaRPr lang="en-US"/>
        </a:p>
      </dgm:t>
    </dgm:pt>
    <dgm:pt modelId="{493CB718-35A6-476B-9AC4-FF00462433BA}" type="sibTrans" cxnId="{88120485-C07B-49AC-8B08-0D9E314CF444}">
      <dgm:prSet/>
      <dgm:spPr/>
      <dgm:t>
        <a:bodyPr/>
        <a:lstStyle/>
        <a:p>
          <a:endParaRPr lang="en-US"/>
        </a:p>
      </dgm:t>
    </dgm:pt>
    <dgm:pt modelId="{65C7AB6F-9C82-4FE6-B176-93273EEAFC75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Asfixia – manobra de Heimlich </a:t>
          </a:r>
          <a:endParaRPr lang="en-US">
            <a:solidFill>
              <a:schemeClr val="tx1"/>
            </a:solidFill>
          </a:endParaRPr>
        </a:p>
      </dgm:t>
    </dgm:pt>
    <dgm:pt modelId="{726C01FB-EC26-4AE0-9632-9469DD789ACD}" type="parTrans" cxnId="{9984C6F4-32D8-478C-8CE5-6810EAB80EB2}">
      <dgm:prSet/>
      <dgm:spPr/>
      <dgm:t>
        <a:bodyPr/>
        <a:lstStyle/>
        <a:p>
          <a:endParaRPr lang="en-US"/>
        </a:p>
      </dgm:t>
    </dgm:pt>
    <dgm:pt modelId="{8856C6DA-D036-4346-800E-AAA674147CC8}" type="sibTrans" cxnId="{9984C6F4-32D8-478C-8CE5-6810EAB80EB2}">
      <dgm:prSet/>
      <dgm:spPr/>
      <dgm:t>
        <a:bodyPr/>
        <a:lstStyle/>
        <a:p>
          <a:endParaRPr lang="en-US"/>
        </a:p>
      </dgm:t>
    </dgm:pt>
    <dgm:pt modelId="{2478CE35-2098-4656-86FC-D9D575471D98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Colocar cânula de Guedel se inconsciente </a:t>
          </a:r>
          <a:endParaRPr lang="en-US">
            <a:solidFill>
              <a:schemeClr val="tx1"/>
            </a:solidFill>
          </a:endParaRPr>
        </a:p>
      </dgm:t>
    </dgm:pt>
    <dgm:pt modelId="{564EF2C6-7B92-47A5-8E82-40D61464498F}" type="parTrans" cxnId="{DE991543-2C38-4E8C-BEAF-A40811F42B7D}">
      <dgm:prSet/>
      <dgm:spPr/>
      <dgm:t>
        <a:bodyPr/>
        <a:lstStyle/>
        <a:p>
          <a:endParaRPr lang="en-US"/>
        </a:p>
      </dgm:t>
    </dgm:pt>
    <dgm:pt modelId="{4931F3F3-C78C-4D65-9FFE-76DF282E7C69}" type="sibTrans" cxnId="{DE991543-2C38-4E8C-BEAF-A40811F42B7D}">
      <dgm:prSet/>
      <dgm:spPr/>
      <dgm:t>
        <a:bodyPr/>
        <a:lstStyle/>
        <a:p>
          <a:endParaRPr lang="en-US"/>
        </a:p>
      </dgm:t>
    </dgm:pt>
    <dgm:pt modelId="{A608E3DA-B941-49BB-BF5A-F8EC74A1CF92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Cricotireoidostomia SN (médico) </a:t>
          </a:r>
          <a:endParaRPr lang="en-US">
            <a:solidFill>
              <a:schemeClr val="tx1"/>
            </a:solidFill>
          </a:endParaRPr>
        </a:p>
      </dgm:t>
    </dgm:pt>
    <dgm:pt modelId="{E4F11474-2914-4FE0-90F1-143621B6A528}" type="parTrans" cxnId="{D86BAD92-BF1A-42EE-8EC0-BC5DAD2BD89A}">
      <dgm:prSet/>
      <dgm:spPr/>
      <dgm:t>
        <a:bodyPr/>
        <a:lstStyle/>
        <a:p>
          <a:endParaRPr lang="en-US"/>
        </a:p>
      </dgm:t>
    </dgm:pt>
    <dgm:pt modelId="{316E5C44-72EC-4295-97C5-D2B7431A660D}" type="sibTrans" cxnId="{D86BAD92-BF1A-42EE-8EC0-BC5DAD2BD89A}">
      <dgm:prSet/>
      <dgm:spPr/>
      <dgm:t>
        <a:bodyPr/>
        <a:lstStyle/>
        <a:p>
          <a:endParaRPr lang="en-US"/>
        </a:p>
      </dgm:t>
    </dgm:pt>
    <dgm:pt modelId="{DBB78624-9ED2-406A-95E8-D4783782DDE6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Manter controle cervical </a:t>
          </a:r>
          <a:endParaRPr lang="en-US">
            <a:solidFill>
              <a:schemeClr val="tx1"/>
            </a:solidFill>
          </a:endParaRPr>
        </a:p>
      </dgm:t>
    </dgm:pt>
    <dgm:pt modelId="{0122E155-86F2-47F2-94E5-3AB5CE827F64}" type="parTrans" cxnId="{C166601C-309D-44A9-A2F1-D226C1891B89}">
      <dgm:prSet/>
      <dgm:spPr/>
      <dgm:t>
        <a:bodyPr/>
        <a:lstStyle/>
        <a:p>
          <a:endParaRPr lang="en-US"/>
        </a:p>
      </dgm:t>
    </dgm:pt>
    <dgm:pt modelId="{0DAE09B4-3E7C-434B-B664-9E1612B83CB9}" type="sibTrans" cxnId="{C166601C-309D-44A9-A2F1-D226C1891B89}">
      <dgm:prSet/>
      <dgm:spPr/>
      <dgm:t>
        <a:bodyPr/>
        <a:lstStyle/>
        <a:p>
          <a:endParaRPr lang="en-US"/>
        </a:p>
      </dgm:t>
    </dgm:pt>
    <dgm:pt modelId="{860ABF22-08D1-43E5-9852-3B55FEF7343B}" type="pres">
      <dgm:prSet presAssocID="{9197AD84-CFE3-4614-A60D-7795196AC4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667250-4A50-4EF5-9A42-19BCC6373993}" type="pres">
      <dgm:prSet presAssocID="{EC82759F-4D34-430C-B018-A2DB533B03CE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A92AC6-7E85-4F9B-92FB-6B0D1E1D88CC}" type="pres">
      <dgm:prSet presAssocID="{303C9FC9-9624-4722-9255-BFFA7D6DD16B}" presName="sibTrans" presStyleCnt="0"/>
      <dgm:spPr/>
    </dgm:pt>
    <dgm:pt modelId="{96A39D16-174E-4C20-B0EE-5C16D015BA17}" type="pres">
      <dgm:prSet presAssocID="{B024A550-A01C-47B0-9448-199E1C2525B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F9FD93-B988-411D-92D0-AE46E9755A9E}" type="pres">
      <dgm:prSet presAssocID="{13D3C8A7-1A26-4403-8351-A9D81F6AE71A}" presName="sibTrans" presStyleCnt="0"/>
      <dgm:spPr/>
    </dgm:pt>
    <dgm:pt modelId="{0E75F004-46C8-45DC-AD1D-85039ADB25DF}" type="pres">
      <dgm:prSet presAssocID="{1A805E2A-0CDE-4556-BC5A-E185A3707D1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36EEF3-7D2D-472C-9C93-4AEA5C6FBEDA}" type="pres">
      <dgm:prSet presAssocID="{5EABCA54-6FE7-48D7-8D76-CADE0E54CE6A}" presName="sibTrans" presStyleCnt="0"/>
      <dgm:spPr/>
    </dgm:pt>
    <dgm:pt modelId="{C004976E-525E-44D0-B050-ED069BE28FB7}" type="pres">
      <dgm:prSet presAssocID="{3F802918-9703-4970-8A0D-BC0B667565F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B4E700-E9B9-41E0-94AF-D6A162A045F5}" type="pres">
      <dgm:prSet presAssocID="{F4BB3341-E974-40AF-8A90-96F815481496}" presName="sibTrans" presStyleCnt="0"/>
      <dgm:spPr/>
    </dgm:pt>
    <dgm:pt modelId="{3BD31E51-D074-483C-A434-BAD8A325A57F}" type="pres">
      <dgm:prSet presAssocID="{AF8755FB-751F-47BE-93CC-45CE87A86CA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F5367C-D4AA-45CB-BCD7-803A1BF08F78}" type="pres">
      <dgm:prSet presAssocID="{A7512EB1-4321-4E3F-A507-CE36C475AAE6}" presName="sibTrans" presStyleCnt="0"/>
      <dgm:spPr/>
    </dgm:pt>
    <dgm:pt modelId="{C9245E90-99DC-4C47-BFA8-ADEF4508F5FD}" type="pres">
      <dgm:prSet presAssocID="{14FC15DC-0377-4722-8F78-24FE2EBE5B2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E92837-CADD-4CDB-8470-6C4CBEFF4500}" type="pres">
      <dgm:prSet presAssocID="{2F814CF6-148B-4439-A04B-63113FB847B0}" presName="sibTrans" presStyleCnt="0"/>
      <dgm:spPr/>
    </dgm:pt>
    <dgm:pt modelId="{4E27587C-29E3-4C03-B314-A80E450A7F15}" type="pres">
      <dgm:prSet presAssocID="{9975CFB9-7E0F-46E0-89DB-17050D05580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F5B50-2D83-4BFF-9197-5BD4A3765B58}" type="pres">
      <dgm:prSet presAssocID="{50BF8311-1421-4F40-A7F5-3B81A19C3205}" presName="sibTrans" presStyleCnt="0"/>
      <dgm:spPr/>
    </dgm:pt>
    <dgm:pt modelId="{460AD92A-3294-402F-843F-48227B262412}" type="pres">
      <dgm:prSet presAssocID="{E53066AE-AD86-4B85-A267-D97293235DF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6EC1E3-8D8D-4B44-B436-91209D5636BF}" type="pres">
      <dgm:prSet presAssocID="{493CB718-35A6-476B-9AC4-FF00462433BA}" presName="sibTrans" presStyleCnt="0"/>
      <dgm:spPr/>
    </dgm:pt>
    <dgm:pt modelId="{8CE0E90B-4826-457D-8BBF-AD28F27DBB77}" type="pres">
      <dgm:prSet presAssocID="{65C7AB6F-9C82-4FE6-B176-93273EEAFC7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528E16-CE11-463D-8F23-01C5CA9139E9}" type="pres">
      <dgm:prSet presAssocID="{8856C6DA-D036-4346-800E-AAA674147CC8}" presName="sibTrans" presStyleCnt="0"/>
      <dgm:spPr/>
    </dgm:pt>
    <dgm:pt modelId="{63A12992-4B81-4E44-A5A2-60279354DE2F}" type="pres">
      <dgm:prSet presAssocID="{2478CE35-2098-4656-86FC-D9D575471D9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C8FA1-39C4-454C-961E-625F1887CE06}" type="pres">
      <dgm:prSet presAssocID="{4931F3F3-C78C-4D65-9FFE-76DF282E7C69}" presName="sibTrans" presStyleCnt="0"/>
      <dgm:spPr/>
    </dgm:pt>
    <dgm:pt modelId="{5698A6C9-A26B-4F76-9BB5-D948039C01AF}" type="pres">
      <dgm:prSet presAssocID="{A608E3DA-B941-49BB-BF5A-F8EC74A1CF92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F5A970-E145-41B9-A231-4E013E3F8806}" type="pres">
      <dgm:prSet presAssocID="{316E5C44-72EC-4295-97C5-D2B7431A660D}" presName="sibTrans" presStyleCnt="0"/>
      <dgm:spPr/>
    </dgm:pt>
    <dgm:pt modelId="{99E07232-E750-4851-8A5E-4A726560B16C}" type="pres">
      <dgm:prSet presAssocID="{DBB78624-9ED2-406A-95E8-D4783782DDE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588279-EC81-4C49-830C-AB33C87C5D53}" srcId="{9197AD84-CFE3-4614-A60D-7795196AC499}" destId="{B024A550-A01C-47B0-9448-199E1C2525BD}" srcOrd="1" destOrd="0" parTransId="{E1B98F4B-0177-4738-A20F-0770C9F5C51F}" sibTransId="{13D3C8A7-1A26-4403-8351-A9D81F6AE71A}"/>
    <dgm:cxn modelId="{917C36F9-3D7F-4420-B38B-07D245821BC6}" type="presOf" srcId="{A608E3DA-B941-49BB-BF5A-F8EC74A1CF92}" destId="{5698A6C9-A26B-4F76-9BB5-D948039C01AF}" srcOrd="0" destOrd="0" presId="urn:microsoft.com/office/officeart/2005/8/layout/default"/>
    <dgm:cxn modelId="{D86BAD92-BF1A-42EE-8EC0-BC5DAD2BD89A}" srcId="{9197AD84-CFE3-4614-A60D-7795196AC499}" destId="{A608E3DA-B941-49BB-BF5A-F8EC74A1CF92}" srcOrd="10" destOrd="0" parTransId="{E4F11474-2914-4FE0-90F1-143621B6A528}" sibTransId="{316E5C44-72EC-4295-97C5-D2B7431A660D}"/>
    <dgm:cxn modelId="{50AB727A-0753-48B2-9F0C-5E0C030E38FB}" type="presOf" srcId="{EC82759F-4D34-430C-B018-A2DB533B03CE}" destId="{AD667250-4A50-4EF5-9A42-19BCC6373993}" srcOrd="0" destOrd="0" presId="urn:microsoft.com/office/officeart/2005/8/layout/default"/>
    <dgm:cxn modelId="{92A77D9B-FFE8-45E6-9AB2-2122FB0812B1}" type="presOf" srcId="{9197AD84-CFE3-4614-A60D-7795196AC499}" destId="{860ABF22-08D1-43E5-9852-3B55FEF7343B}" srcOrd="0" destOrd="0" presId="urn:microsoft.com/office/officeart/2005/8/layout/default"/>
    <dgm:cxn modelId="{ED186FE8-128A-4B00-BFC0-455821154E2D}" srcId="{9197AD84-CFE3-4614-A60D-7795196AC499}" destId="{14FC15DC-0377-4722-8F78-24FE2EBE5B28}" srcOrd="5" destOrd="0" parTransId="{4C42BD37-E708-40D6-B6E6-FD318B66F924}" sibTransId="{2F814CF6-148B-4439-A04B-63113FB847B0}"/>
    <dgm:cxn modelId="{B7AC0C94-A5F7-4076-A3DA-8FC0860488A9}" type="presOf" srcId="{E53066AE-AD86-4B85-A267-D97293235DF0}" destId="{460AD92A-3294-402F-843F-48227B262412}" srcOrd="0" destOrd="0" presId="urn:microsoft.com/office/officeart/2005/8/layout/default"/>
    <dgm:cxn modelId="{C166601C-309D-44A9-A2F1-D226C1891B89}" srcId="{9197AD84-CFE3-4614-A60D-7795196AC499}" destId="{DBB78624-9ED2-406A-95E8-D4783782DDE6}" srcOrd="11" destOrd="0" parTransId="{0122E155-86F2-47F2-94E5-3AB5CE827F64}" sibTransId="{0DAE09B4-3E7C-434B-B664-9E1612B83CB9}"/>
    <dgm:cxn modelId="{045F4975-8178-4025-80C9-5447E1F836BB}" type="presOf" srcId="{2478CE35-2098-4656-86FC-D9D575471D98}" destId="{63A12992-4B81-4E44-A5A2-60279354DE2F}" srcOrd="0" destOrd="0" presId="urn:microsoft.com/office/officeart/2005/8/layout/default"/>
    <dgm:cxn modelId="{690640B6-63D9-426C-ADFA-AD17AF83DCB8}" type="presOf" srcId="{AF8755FB-751F-47BE-93CC-45CE87A86CA5}" destId="{3BD31E51-D074-483C-A434-BAD8A325A57F}" srcOrd="0" destOrd="0" presId="urn:microsoft.com/office/officeart/2005/8/layout/default"/>
    <dgm:cxn modelId="{9258D062-9009-4230-8486-6CB91535ABD9}" srcId="{9197AD84-CFE3-4614-A60D-7795196AC499}" destId="{3F802918-9703-4970-8A0D-BC0B667565FB}" srcOrd="3" destOrd="0" parTransId="{156989A2-87CD-4BBA-8A50-1AA927C62BE8}" sibTransId="{F4BB3341-E974-40AF-8A90-96F815481496}"/>
    <dgm:cxn modelId="{1141B501-7164-480D-9FF9-A212B887CB6D}" srcId="{9197AD84-CFE3-4614-A60D-7795196AC499}" destId="{1A805E2A-0CDE-4556-BC5A-E185A3707D14}" srcOrd="2" destOrd="0" parTransId="{E1E2D5B2-FB23-4208-AC20-E5C19B81D66F}" sibTransId="{5EABCA54-6FE7-48D7-8D76-CADE0E54CE6A}"/>
    <dgm:cxn modelId="{127151EF-2011-4133-8BB8-32DE97ECFE6A}" srcId="{9197AD84-CFE3-4614-A60D-7795196AC499}" destId="{9975CFB9-7E0F-46E0-89DB-17050D05580E}" srcOrd="6" destOrd="0" parTransId="{0B559166-8DB7-4843-A9B4-B958E6E95CEC}" sibTransId="{50BF8311-1421-4F40-A7F5-3B81A19C3205}"/>
    <dgm:cxn modelId="{457C7246-1B78-4598-AD85-7635A7F4A584}" type="presOf" srcId="{DBB78624-9ED2-406A-95E8-D4783782DDE6}" destId="{99E07232-E750-4851-8A5E-4A726560B16C}" srcOrd="0" destOrd="0" presId="urn:microsoft.com/office/officeart/2005/8/layout/default"/>
    <dgm:cxn modelId="{DE991543-2C38-4E8C-BEAF-A40811F42B7D}" srcId="{9197AD84-CFE3-4614-A60D-7795196AC499}" destId="{2478CE35-2098-4656-86FC-D9D575471D98}" srcOrd="9" destOrd="0" parTransId="{564EF2C6-7B92-47A5-8E82-40D61464498F}" sibTransId="{4931F3F3-C78C-4D65-9FFE-76DF282E7C69}"/>
    <dgm:cxn modelId="{DA30FE4D-F8D8-4DDF-B143-DA3D6BFD4898}" srcId="{9197AD84-CFE3-4614-A60D-7795196AC499}" destId="{EC82759F-4D34-430C-B018-A2DB533B03CE}" srcOrd="0" destOrd="0" parTransId="{51A21852-F9C2-4523-99BD-32078E30FB50}" sibTransId="{303C9FC9-9624-4722-9255-BFFA7D6DD16B}"/>
    <dgm:cxn modelId="{9984C6F4-32D8-478C-8CE5-6810EAB80EB2}" srcId="{9197AD84-CFE3-4614-A60D-7795196AC499}" destId="{65C7AB6F-9C82-4FE6-B176-93273EEAFC75}" srcOrd="8" destOrd="0" parTransId="{726C01FB-EC26-4AE0-9632-9469DD789ACD}" sibTransId="{8856C6DA-D036-4346-800E-AAA674147CC8}"/>
    <dgm:cxn modelId="{88120485-C07B-49AC-8B08-0D9E314CF444}" srcId="{9197AD84-CFE3-4614-A60D-7795196AC499}" destId="{E53066AE-AD86-4B85-A267-D97293235DF0}" srcOrd="7" destOrd="0" parTransId="{D0DAD046-F544-427B-AA71-0632E007AAD1}" sibTransId="{493CB718-35A6-476B-9AC4-FF00462433BA}"/>
    <dgm:cxn modelId="{B6E5962B-FD8A-4814-B403-80A8EC5307D8}" type="presOf" srcId="{14FC15DC-0377-4722-8F78-24FE2EBE5B28}" destId="{C9245E90-99DC-4C47-BFA8-ADEF4508F5FD}" srcOrd="0" destOrd="0" presId="urn:microsoft.com/office/officeart/2005/8/layout/default"/>
    <dgm:cxn modelId="{019A79FA-2C52-494E-A83A-A64CF1A4789A}" type="presOf" srcId="{B024A550-A01C-47B0-9448-199E1C2525BD}" destId="{96A39D16-174E-4C20-B0EE-5C16D015BA17}" srcOrd="0" destOrd="0" presId="urn:microsoft.com/office/officeart/2005/8/layout/default"/>
    <dgm:cxn modelId="{0CD164E4-12D7-40DA-853B-3F8313BC93C3}" type="presOf" srcId="{9975CFB9-7E0F-46E0-89DB-17050D05580E}" destId="{4E27587C-29E3-4C03-B314-A80E450A7F15}" srcOrd="0" destOrd="0" presId="urn:microsoft.com/office/officeart/2005/8/layout/default"/>
    <dgm:cxn modelId="{FF775E35-F80D-49FD-9BAF-A3FED28A44FB}" type="presOf" srcId="{65C7AB6F-9C82-4FE6-B176-93273EEAFC75}" destId="{8CE0E90B-4826-457D-8BBF-AD28F27DBB77}" srcOrd="0" destOrd="0" presId="urn:microsoft.com/office/officeart/2005/8/layout/default"/>
    <dgm:cxn modelId="{AD5E881C-C769-4E66-8066-9562C5694543}" srcId="{9197AD84-CFE3-4614-A60D-7795196AC499}" destId="{AF8755FB-751F-47BE-93CC-45CE87A86CA5}" srcOrd="4" destOrd="0" parTransId="{EBAF0A7D-B55A-420B-A54E-AEAFD1D90600}" sibTransId="{A7512EB1-4321-4E3F-A507-CE36C475AAE6}"/>
    <dgm:cxn modelId="{EE3E0F11-8F4A-4587-AA0A-48AE79DA722F}" type="presOf" srcId="{3F802918-9703-4970-8A0D-BC0B667565FB}" destId="{C004976E-525E-44D0-B050-ED069BE28FB7}" srcOrd="0" destOrd="0" presId="urn:microsoft.com/office/officeart/2005/8/layout/default"/>
    <dgm:cxn modelId="{27E08F96-125E-4443-BEDA-F4E8D7762A02}" type="presOf" srcId="{1A805E2A-0CDE-4556-BC5A-E185A3707D14}" destId="{0E75F004-46C8-45DC-AD1D-85039ADB25DF}" srcOrd="0" destOrd="0" presId="urn:microsoft.com/office/officeart/2005/8/layout/default"/>
    <dgm:cxn modelId="{96842EE4-3C16-4BBD-88D1-0C89B8FCBBB6}" type="presParOf" srcId="{860ABF22-08D1-43E5-9852-3B55FEF7343B}" destId="{AD667250-4A50-4EF5-9A42-19BCC6373993}" srcOrd="0" destOrd="0" presId="urn:microsoft.com/office/officeart/2005/8/layout/default"/>
    <dgm:cxn modelId="{2AEA3290-CEC7-473C-9A0C-12183A4BCD4D}" type="presParOf" srcId="{860ABF22-08D1-43E5-9852-3B55FEF7343B}" destId="{4CA92AC6-7E85-4F9B-92FB-6B0D1E1D88CC}" srcOrd="1" destOrd="0" presId="urn:microsoft.com/office/officeart/2005/8/layout/default"/>
    <dgm:cxn modelId="{0BF21214-F6DC-4B02-998B-6A32E207669F}" type="presParOf" srcId="{860ABF22-08D1-43E5-9852-3B55FEF7343B}" destId="{96A39D16-174E-4C20-B0EE-5C16D015BA17}" srcOrd="2" destOrd="0" presId="urn:microsoft.com/office/officeart/2005/8/layout/default"/>
    <dgm:cxn modelId="{B76694CF-998B-4BEA-9E5C-D8E7D4D43D4F}" type="presParOf" srcId="{860ABF22-08D1-43E5-9852-3B55FEF7343B}" destId="{9EF9FD93-B988-411D-92D0-AE46E9755A9E}" srcOrd="3" destOrd="0" presId="urn:microsoft.com/office/officeart/2005/8/layout/default"/>
    <dgm:cxn modelId="{D097CD60-A80E-40FC-94A6-6E2B4D288463}" type="presParOf" srcId="{860ABF22-08D1-43E5-9852-3B55FEF7343B}" destId="{0E75F004-46C8-45DC-AD1D-85039ADB25DF}" srcOrd="4" destOrd="0" presId="urn:microsoft.com/office/officeart/2005/8/layout/default"/>
    <dgm:cxn modelId="{E14F18A6-4D39-4F9A-8AA8-D9652E5B1A67}" type="presParOf" srcId="{860ABF22-08D1-43E5-9852-3B55FEF7343B}" destId="{A836EEF3-7D2D-472C-9C93-4AEA5C6FBEDA}" srcOrd="5" destOrd="0" presId="urn:microsoft.com/office/officeart/2005/8/layout/default"/>
    <dgm:cxn modelId="{49B1AA63-E4B7-4A23-94BD-7505C0736C78}" type="presParOf" srcId="{860ABF22-08D1-43E5-9852-3B55FEF7343B}" destId="{C004976E-525E-44D0-B050-ED069BE28FB7}" srcOrd="6" destOrd="0" presId="urn:microsoft.com/office/officeart/2005/8/layout/default"/>
    <dgm:cxn modelId="{58C931C4-896C-4E7E-8E8F-95CF6A76B705}" type="presParOf" srcId="{860ABF22-08D1-43E5-9852-3B55FEF7343B}" destId="{10B4E700-E9B9-41E0-94AF-D6A162A045F5}" srcOrd="7" destOrd="0" presId="urn:microsoft.com/office/officeart/2005/8/layout/default"/>
    <dgm:cxn modelId="{409BB340-E081-4830-A19C-BE6A22063377}" type="presParOf" srcId="{860ABF22-08D1-43E5-9852-3B55FEF7343B}" destId="{3BD31E51-D074-483C-A434-BAD8A325A57F}" srcOrd="8" destOrd="0" presId="urn:microsoft.com/office/officeart/2005/8/layout/default"/>
    <dgm:cxn modelId="{EC9AA1EE-BF48-4D58-B167-B968D77AD56C}" type="presParOf" srcId="{860ABF22-08D1-43E5-9852-3B55FEF7343B}" destId="{E5F5367C-D4AA-45CB-BCD7-803A1BF08F78}" srcOrd="9" destOrd="0" presId="urn:microsoft.com/office/officeart/2005/8/layout/default"/>
    <dgm:cxn modelId="{5686827E-F8D0-496D-B47B-401BB74A4C4F}" type="presParOf" srcId="{860ABF22-08D1-43E5-9852-3B55FEF7343B}" destId="{C9245E90-99DC-4C47-BFA8-ADEF4508F5FD}" srcOrd="10" destOrd="0" presId="urn:microsoft.com/office/officeart/2005/8/layout/default"/>
    <dgm:cxn modelId="{2822A320-F036-4090-8263-72E0F1844214}" type="presParOf" srcId="{860ABF22-08D1-43E5-9852-3B55FEF7343B}" destId="{97E92837-CADD-4CDB-8470-6C4CBEFF4500}" srcOrd="11" destOrd="0" presId="urn:microsoft.com/office/officeart/2005/8/layout/default"/>
    <dgm:cxn modelId="{80CF7A0E-1654-49E9-B8BE-44605550E3F6}" type="presParOf" srcId="{860ABF22-08D1-43E5-9852-3B55FEF7343B}" destId="{4E27587C-29E3-4C03-B314-A80E450A7F15}" srcOrd="12" destOrd="0" presId="urn:microsoft.com/office/officeart/2005/8/layout/default"/>
    <dgm:cxn modelId="{F4E395A0-A539-41E3-B3A6-A0FB6BB6BB9C}" type="presParOf" srcId="{860ABF22-08D1-43E5-9852-3B55FEF7343B}" destId="{621F5B50-2D83-4BFF-9197-5BD4A3765B58}" srcOrd="13" destOrd="0" presId="urn:microsoft.com/office/officeart/2005/8/layout/default"/>
    <dgm:cxn modelId="{893DA99A-1EF0-4BF2-A0F8-256467AA0F00}" type="presParOf" srcId="{860ABF22-08D1-43E5-9852-3B55FEF7343B}" destId="{460AD92A-3294-402F-843F-48227B262412}" srcOrd="14" destOrd="0" presId="urn:microsoft.com/office/officeart/2005/8/layout/default"/>
    <dgm:cxn modelId="{B61AE1B4-E06C-4221-8AC0-892940B283BC}" type="presParOf" srcId="{860ABF22-08D1-43E5-9852-3B55FEF7343B}" destId="{4A6EC1E3-8D8D-4B44-B436-91209D5636BF}" srcOrd="15" destOrd="0" presId="urn:microsoft.com/office/officeart/2005/8/layout/default"/>
    <dgm:cxn modelId="{CD8A4E93-BEE0-4B6A-B70F-49F1C984055E}" type="presParOf" srcId="{860ABF22-08D1-43E5-9852-3B55FEF7343B}" destId="{8CE0E90B-4826-457D-8BBF-AD28F27DBB77}" srcOrd="16" destOrd="0" presId="urn:microsoft.com/office/officeart/2005/8/layout/default"/>
    <dgm:cxn modelId="{60DCD0F6-7925-49A7-9A76-ECA02542E6F3}" type="presParOf" srcId="{860ABF22-08D1-43E5-9852-3B55FEF7343B}" destId="{6B528E16-CE11-463D-8F23-01C5CA9139E9}" srcOrd="17" destOrd="0" presId="urn:microsoft.com/office/officeart/2005/8/layout/default"/>
    <dgm:cxn modelId="{9113E739-71C8-4FC2-BC21-FED6A692D46C}" type="presParOf" srcId="{860ABF22-08D1-43E5-9852-3B55FEF7343B}" destId="{63A12992-4B81-4E44-A5A2-60279354DE2F}" srcOrd="18" destOrd="0" presId="urn:microsoft.com/office/officeart/2005/8/layout/default"/>
    <dgm:cxn modelId="{890B2899-E4DF-40D3-B6C5-47BFC17BEE28}" type="presParOf" srcId="{860ABF22-08D1-43E5-9852-3B55FEF7343B}" destId="{2DEC8FA1-39C4-454C-961E-625F1887CE06}" srcOrd="19" destOrd="0" presId="urn:microsoft.com/office/officeart/2005/8/layout/default"/>
    <dgm:cxn modelId="{6F6ED572-C5B5-45A7-9D24-5A258F19D8B7}" type="presParOf" srcId="{860ABF22-08D1-43E5-9852-3B55FEF7343B}" destId="{5698A6C9-A26B-4F76-9BB5-D948039C01AF}" srcOrd="20" destOrd="0" presId="urn:microsoft.com/office/officeart/2005/8/layout/default"/>
    <dgm:cxn modelId="{405CAD81-4134-4EE0-B8AF-6A3353756D81}" type="presParOf" srcId="{860ABF22-08D1-43E5-9852-3B55FEF7343B}" destId="{A9F5A970-E145-41B9-A231-4E013E3F8806}" srcOrd="21" destOrd="0" presId="urn:microsoft.com/office/officeart/2005/8/layout/default"/>
    <dgm:cxn modelId="{D103BA1A-38D1-4648-BE0F-A245FFB41B38}" type="presParOf" srcId="{860ABF22-08D1-43E5-9852-3B55FEF7343B}" destId="{99E07232-E750-4851-8A5E-4A726560B16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14070-2D27-4A75-8118-D7D5D66BC9A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DF2AD7-9432-4580-8163-763631302E4A}">
      <dgm:prSet/>
      <dgm:spPr/>
      <dgm:t>
        <a:bodyPr/>
        <a:lstStyle/>
        <a:p>
          <a:r>
            <a:rPr lang="pt-BR"/>
            <a:t>Tem início após a abordagem primária completa e o restabelecimento dos sinais vitais. </a:t>
          </a:r>
          <a:endParaRPr lang="en-US"/>
        </a:p>
      </dgm:t>
    </dgm:pt>
    <dgm:pt modelId="{E08A55A1-5B9A-48B4-8FA1-282F50A91C4D}" type="parTrans" cxnId="{5EC4DCA7-9386-4B62-9611-49C79A9D2802}">
      <dgm:prSet/>
      <dgm:spPr/>
      <dgm:t>
        <a:bodyPr/>
        <a:lstStyle/>
        <a:p>
          <a:endParaRPr lang="en-US"/>
        </a:p>
      </dgm:t>
    </dgm:pt>
    <dgm:pt modelId="{DB0AD83B-A15C-4806-A005-E6FC6C918A98}" type="sibTrans" cxnId="{5EC4DCA7-9386-4B62-9611-49C79A9D2802}">
      <dgm:prSet/>
      <dgm:spPr/>
      <dgm:t>
        <a:bodyPr/>
        <a:lstStyle/>
        <a:p>
          <a:endParaRPr lang="en-US"/>
        </a:p>
      </dgm:t>
    </dgm:pt>
    <dgm:pt modelId="{CACFC7BE-C87F-4F8E-AC13-7BEBCB7FE2C1}">
      <dgm:prSet/>
      <dgm:spPr/>
      <dgm:t>
        <a:bodyPr/>
        <a:lstStyle/>
        <a:p>
          <a:r>
            <a:rPr lang="pt-BR" b="1"/>
            <a:t>Monitorização: </a:t>
          </a:r>
          <a:r>
            <a:rPr lang="pt-BR"/>
            <a:t>PA, FR, Sat 02, P, volume e característica da diurese e temperatura corporal </a:t>
          </a:r>
          <a:endParaRPr lang="en-US"/>
        </a:p>
      </dgm:t>
    </dgm:pt>
    <dgm:pt modelId="{E1E3BF9C-85FE-4285-881A-B9E6C45634AC}" type="parTrans" cxnId="{52EE8BF2-7F89-4BB3-B829-8954A5040695}">
      <dgm:prSet/>
      <dgm:spPr/>
      <dgm:t>
        <a:bodyPr/>
        <a:lstStyle/>
        <a:p>
          <a:endParaRPr lang="en-US"/>
        </a:p>
      </dgm:t>
    </dgm:pt>
    <dgm:pt modelId="{8FDE9267-D774-4228-808A-1CBD58CAF263}" type="sibTrans" cxnId="{52EE8BF2-7F89-4BB3-B829-8954A5040695}">
      <dgm:prSet/>
      <dgm:spPr/>
      <dgm:t>
        <a:bodyPr/>
        <a:lstStyle/>
        <a:p>
          <a:endParaRPr lang="en-US"/>
        </a:p>
      </dgm:t>
    </dgm:pt>
    <dgm:pt modelId="{396C3CE1-6EF5-4954-8D77-E1EEE0BD6BA2}">
      <dgm:prSet/>
      <dgm:spPr/>
      <dgm:t>
        <a:bodyPr/>
        <a:lstStyle/>
        <a:p>
          <a:r>
            <a:rPr lang="pt-BR"/>
            <a:t>Histórico e cinemática </a:t>
          </a:r>
          <a:endParaRPr lang="en-US"/>
        </a:p>
      </dgm:t>
    </dgm:pt>
    <dgm:pt modelId="{F9A57EF7-6FD8-4805-B7E3-2F336C3E6687}" type="parTrans" cxnId="{F6CE5301-641E-4606-AC97-DFC80B7A37C7}">
      <dgm:prSet/>
      <dgm:spPr/>
      <dgm:t>
        <a:bodyPr/>
        <a:lstStyle/>
        <a:p>
          <a:endParaRPr lang="en-US"/>
        </a:p>
      </dgm:t>
    </dgm:pt>
    <dgm:pt modelId="{2DBC375E-0A38-46B9-9524-1F802B7076E9}" type="sibTrans" cxnId="{F6CE5301-641E-4606-AC97-DFC80B7A37C7}">
      <dgm:prSet/>
      <dgm:spPr/>
      <dgm:t>
        <a:bodyPr/>
        <a:lstStyle/>
        <a:p>
          <a:endParaRPr lang="en-US"/>
        </a:p>
      </dgm:t>
    </dgm:pt>
    <dgm:pt modelId="{48DED1FC-C287-4BF9-901C-B57B8429A64B}" type="pres">
      <dgm:prSet presAssocID="{B9914070-2D27-4A75-8118-D7D5D66BC9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5BD048B-9190-4BC6-9EE0-FB0560C6D89F}" type="pres">
      <dgm:prSet presAssocID="{78DF2AD7-9432-4580-8163-763631302E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9BBD9D-7FD3-4F86-A88D-FEA8D78E7358}" type="pres">
      <dgm:prSet presAssocID="{DB0AD83B-A15C-4806-A005-E6FC6C918A98}" presName="spacer" presStyleCnt="0"/>
      <dgm:spPr/>
    </dgm:pt>
    <dgm:pt modelId="{5D5D35AB-DE05-4EDC-93D4-94D59C9CA5D5}" type="pres">
      <dgm:prSet presAssocID="{CACFC7BE-C87F-4F8E-AC13-7BEBCB7FE2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28DD51-D708-41FE-8D83-A85DE7DDC809}" type="pres">
      <dgm:prSet presAssocID="{8FDE9267-D774-4228-808A-1CBD58CAF263}" presName="spacer" presStyleCnt="0"/>
      <dgm:spPr/>
    </dgm:pt>
    <dgm:pt modelId="{1CF50E75-E287-4AAD-87F6-A8C5F3351471}" type="pres">
      <dgm:prSet presAssocID="{396C3CE1-6EF5-4954-8D77-E1EEE0BD6B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EE8BF2-7F89-4BB3-B829-8954A5040695}" srcId="{B9914070-2D27-4A75-8118-D7D5D66BC9A6}" destId="{CACFC7BE-C87F-4F8E-AC13-7BEBCB7FE2C1}" srcOrd="1" destOrd="0" parTransId="{E1E3BF9C-85FE-4285-881A-B9E6C45634AC}" sibTransId="{8FDE9267-D774-4228-808A-1CBD58CAF263}"/>
    <dgm:cxn modelId="{85C444EF-1A72-4C9B-BA49-B64883953EB6}" type="presOf" srcId="{78DF2AD7-9432-4580-8163-763631302E4A}" destId="{B5BD048B-9190-4BC6-9EE0-FB0560C6D89F}" srcOrd="0" destOrd="0" presId="urn:microsoft.com/office/officeart/2005/8/layout/vList2"/>
    <dgm:cxn modelId="{FD7D489E-BC20-48A7-ADF9-0905795D6CDB}" type="presOf" srcId="{396C3CE1-6EF5-4954-8D77-E1EEE0BD6BA2}" destId="{1CF50E75-E287-4AAD-87F6-A8C5F3351471}" srcOrd="0" destOrd="0" presId="urn:microsoft.com/office/officeart/2005/8/layout/vList2"/>
    <dgm:cxn modelId="{A64B230C-43F3-4AAB-BBBE-2504780B2144}" type="presOf" srcId="{CACFC7BE-C87F-4F8E-AC13-7BEBCB7FE2C1}" destId="{5D5D35AB-DE05-4EDC-93D4-94D59C9CA5D5}" srcOrd="0" destOrd="0" presId="urn:microsoft.com/office/officeart/2005/8/layout/vList2"/>
    <dgm:cxn modelId="{5EC4DCA7-9386-4B62-9611-49C79A9D2802}" srcId="{B9914070-2D27-4A75-8118-D7D5D66BC9A6}" destId="{78DF2AD7-9432-4580-8163-763631302E4A}" srcOrd="0" destOrd="0" parTransId="{E08A55A1-5B9A-48B4-8FA1-282F50A91C4D}" sibTransId="{DB0AD83B-A15C-4806-A005-E6FC6C918A98}"/>
    <dgm:cxn modelId="{20592994-7C86-4327-9488-E3B9EEFED3D5}" type="presOf" srcId="{B9914070-2D27-4A75-8118-D7D5D66BC9A6}" destId="{48DED1FC-C287-4BF9-901C-B57B8429A64B}" srcOrd="0" destOrd="0" presId="urn:microsoft.com/office/officeart/2005/8/layout/vList2"/>
    <dgm:cxn modelId="{F6CE5301-641E-4606-AC97-DFC80B7A37C7}" srcId="{B9914070-2D27-4A75-8118-D7D5D66BC9A6}" destId="{396C3CE1-6EF5-4954-8D77-E1EEE0BD6BA2}" srcOrd="2" destOrd="0" parTransId="{F9A57EF7-6FD8-4805-B7E3-2F336C3E6687}" sibTransId="{2DBC375E-0A38-46B9-9524-1F802B7076E9}"/>
    <dgm:cxn modelId="{031056E6-85C9-42D8-A7D5-93E47D49F2BC}" type="presParOf" srcId="{48DED1FC-C287-4BF9-901C-B57B8429A64B}" destId="{B5BD048B-9190-4BC6-9EE0-FB0560C6D89F}" srcOrd="0" destOrd="0" presId="urn:microsoft.com/office/officeart/2005/8/layout/vList2"/>
    <dgm:cxn modelId="{21321F83-28BD-419E-954F-26000441B69F}" type="presParOf" srcId="{48DED1FC-C287-4BF9-901C-B57B8429A64B}" destId="{919BBD9D-7FD3-4F86-A88D-FEA8D78E7358}" srcOrd="1" destOrd="0" presId="urn:microsoft.com/office/officeart/2005/8/layout/vList2"/>
    <dgm:cxn modelId="{17918618-DDA4-4D1E-BCF3-1359169A8F51}" type="presParOf" srcId="{48DED1FC-C287-4BF9-901C-B57B8429A64B}" destId="{5D5D35AB-DE05-4EDC-93D4-94D59C9CA5D5}" srcOrd="2" destOrd="0" presId="urn:microsoft.com/office/officeart/2005/8/layout/vList2"/>
    <dgm:cxn modelId="{EE5BFEC5-4AC5-4F15-8C25-6C09BD8D823B}" type="presParOf" srcId="{48DED1FC-C287-4BF9-901C-B57B8429A64B}" destId="{A428DD51-D708-41FE-8D83-A85DE7DDC809}" srcOrd="3" destOrd="0" presId="urn:microsoft.com/office/officeart/2005/8/layout/vList2"/>
    <dgm:cxn modelId="{C11775FA-D04E-4D73-88AB-AEA26E9C54A4}" type="presParOf" srcId="{48DED1FC-C287-4BF9-901C-B57B8429A64B}" destId="{1CF50E75-E287-4AAD-87F6-A8C5F33514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7897-2518-42C3-835C-6BF06E43F3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68F6E3D-4173-44E9-B599-69B7DCF3F012}">
      <dgm:prSet/>
      <dgm:spPr/>
      <dgm:t>
        <a:bodyPr/>
        <a:lstStyle/>
        <a:p>
          <a:r>
            <a:rPr lang="pt-BR" b="1"/>
            <a:t>A – </a:t>
          </a:r>
          <a:r>
            <a:rPr lang="pt-BR"/>
            <a:t>alergias </a:t>
          </a:r>
          <a:endParaRPr lang="en-US"/>
        </a:p>
      </dgm:t>
    </dgm:pt>
    <dgm:pt modelId="{7DDFBD14-9DE1-4AA1-90BD-9E1EC64E31B6}" type="parTrans" cxnId="{C98DBF0C-98D3-4A47-B608-4280328E6AA0}">
      <dgm:prSet/>
      <dgm:spPr/>
      <dgm:t>
        <a:bodyPr/>
        <a:lstStyle/>
        <a:p>
          <a:endParaRPr lang="en-US"/>
        </a:p>
      </dgm:t>
    </dgm:pt>
    <dgm:pt modelId="{268D867B-78E5-4A43-BA7B-A0A113297ABC}" type="sibTrans" cxnId="{C98DBF0C-98D3-4A47-B608-4280328E6AA0}">
      <dgm:prSet/>
      <dgm:spPr/>
      <dgm:t>
        <a:bodyPr/>
        <a:lstStyle/>
        <a:p>
          <a:endParaRPr lang="en-US"/>
        </a:p>
      </dgm:t>
    </dgm:pt>
    <dgm:pt modelId="{FC846B13-2C5E-4984-8EE5-FD656A24660A}">
      <dgm:prSet/>
      <dgm:spPr/>
      <dgm:t>
        <a:bodyPr/>
        <a:lstStyle/>
        <a:p>
          <a:r>
            <a:rPr lang="pt-BR" b="1"/>
            <a:t>M – </a:t>
          </a:r>
          <a:r>
            <a:rPr lang="pt-BR"/>
            <a:t>medicações </a:t>
          </a:r>
          <a:endParaRPr lang="en-US"/>
        </a:p>
      </dgm:t>
    </dgm:pt>
    <dgm:pt modelId="{093B394F-0CAA-49AA-933A-674A4895AB8B}" type="parTrans" cxnId="{A22CA549-2277-4885-9E79-1EA100F4A110}">
      <dgm:prSet/>
      <dgm:spPr/>
      <dgm:t>
        <a:bodyPr/>
        <a:lstStyle/>
        <a:p>
          <a:endParaRPr lang="en-US"/>
        </a:p>
      </dgm:t>
    </dgm:pt>
    <dgm:pt modelId="{FD0407D5-53E3-4352-BAA8-95C084664AD2}" type="sibTrans" cxnId="{A22CA549-2277-4885-9E79-1EA100F4A110}">
      <dgm:prSet/>
      <dgm:spPr/>
      <dgm:t>
        <a:bodyPr/>
        <a:lstStyle/>
        <a:p>
          <a:endParaRPr lang="en-US"/>
        </a:p>
      </dgm:t>
    </dgm:pt>
    <dgm:pt modelId="{22E866AE-57BF-4881-B6F1-503419A43B95}">
      <dgm:prSet/>
      <dgm:spPr/>
      <dgm:t>
        <a:bodyPr/>
        <a:lstStyle/>
        <a:p>
          <a:r>
            <a:rPr lang="pt-BR" b="1"/>
            <a:t>P – </a:t>
          </a:r>
          <a:r>
            <a:rPr lang="pt-BR"/>
            <a:t>passado médico </a:t>
          </a:r>
          <a:endParaRPr lang="en-US"/>
        </a:p>
      </dgm:t>
    </dgm:pt>
    <dgm:pt modelId="{75A262D1-EFB3-4A6A-BC4D-D9111B70B105}" type="parTrans" cxnId="{8267F6FC-BE18-45AA-A9BE-2F3D2CC68049}">
      <dgm:prSet/>
      <dgm:spPr/>
      <dgm:t>
        <a:bodyPr/>
        <a:lstStyle/>
        <a:p>
          <a:endParaRPr lang="en-US"/>
        </a:p>
      </dgm:t>
    </dgm:pt>
    <dgm:pt modelId="{B3857A1C-F18D-40B5-A6DB-E44CE1ECC492}" type="sibTrans" cxnId="{8267F6FC-BE18-45AA-A9BE-2F3D2CC68049}">
      <dgm:prSet/>
      <dgm:spPr/>
      <dgm:t>
        <a:bodyPr/>
        <a:lstStyle/>
        <a:p>
          <a:endParaRPr lang="en-US"/>
        </a:p>
      </dgm:t>
    </dgm:pt>
    <dgm:pt modelId="{BEE83AFC-6B46-49CF-BCAF-F448D7739CEF}">
      <dgm:prSet/>
      <dgm:spPr/>
      <dgm:t>
        <a:bodyPr/>
        <a:lstStyle/>
        <a:p>
          <a:r>
            <a:rPr lang="pt-BR" b="1"/>
            <a:t>L – </a:t>
          </a:r>
          <a:r>
            <a:rPr lang="pt-BR"/>
            <a:t>líquidos e alimentos ingeridos </a:t>
          </a:r>
          <a:endParaRPr lang="en-US"/>
        </a:p>
      </dgm:t>
    </dgm:pt>
    <dgm:pt modelId="{A9A9CA49-FA8B-4805-BC73-7471B159F3F0}" type="parTrans" cxnId="{41141377-10E9-4DFB-97AE-D156EC79F5BD}">
      <dgm:prSet/>
      <dgm:spPr/>
      <dgm:t>
        <a:bodyPr/>
        <a:lstStyle/>
        <a:p>
          <a:endParaRPr lang="en-US"/>
        </a:p>
      </dgm:t>
    </dgm:pt>
    <dgm:pt modelId="{87203933-E75B-4DFE-9029-E390B0CEEC7F}" type="sibTrans" cxnId="{41141377-10E9-4DFB-97AE-D156EC79F5BD}">
      <dgm:prSet/>
      <dgm:spPr/>
      <dgm:t>
        <a:bodyPr/>
        <a:lstStyle/>
        <a:p>
          <a:endParaRPr lang="en-US"/>
        </a:p>
      </dgm:t>
    </dgm:pt>
    <dgm:pt modelId="{8CC159EF-AA6C-44BD-9A89-5BD9FED3A901}">
      <dgm:prSet/>
      <dgm:spPr/>
      <dgm:t>
        <a:bodyPr/>
        <a:lstStyle/>
        <a:p>
          <a:r>
            <a:rPr lang="pt-BR" b="1"/>
            <a:t>A – </a:t>
          </a:r>
          <a:r>
            <a:rPr lang="pt-BR"/>
            <a:t>ambiente e eventos que levaram ao trauma </a:t>
          </a:r>
          <a:endParaRPr lang="en-US"/>
        </a:p>
      </dgm:t>
    </dgm:pt>
    <dgm:pt modelId="{2D978FFE-66B2-46AD-88A1-6E17FBDDA93A}" type="parTrans" cxnId="{CE86D699-4D0B-44FA-836D-6086FD0338A1}">
      <dgm:prSet/>
      <dgm:spPr/>
      <dgm:t>
        <a:bodyPr/>
        <a:lstStyle/>
        <a:p>
          <a:endParaRPr lang="en-US"/>
        </a:p>
      </dgm:t>
    </dgm:pt>
    <dgm:pt modelId="{4A6B0D5F-B9DC-42E0-B799-1DAAA3D681AF}" type="sibTrans" cxnId="{CE86D699-4D0B-44FA-836D-6086FD0338A1}">
      <dgm:prSet/>
      <dgm:spPr/>
      <dgm:t>
        <a:bodyPr/>
        <a:lstStyle/>
        <a:p>
          <a:endParaRPr lang="en-US"/>
        </a:p>
      </dgm:t>
    </dgm:pt>
    <dgm:pt modelId="{714C1A5F-9C95-478A-8E23-D7DD91AE6AEC}" type="pres">
      <dgm:prSet presAssocID="{290F7897-2518-42C3-835C-6BF06E43F3C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71FEAD-8F25-47AA-A1F9-15BB986CFDD1}" type="pres">
      <dgm:prSet presAssocID="{A68F6E3D-4173-44E9-B599-69B7DCF3F012}" presName="compNode" presStyleCnt="0"/>
      <dgm:spPr/>
    </dgm:pt>
    <dgm:pt modelId="{F57A5BF2-1A66-4A36-B03B-5CBC1F8B17D2}" type="pres">
      <dgm:prSet presAssocID="{A68F6E3D-4173-44E9-B599-69B7DCF3F012}" presName="bgRect" presStyleLbl="bgShp" presStyleIdx="0" presStyleCnt="5"/>
      <dgm:spPr/>
    </dgm:pt>
    <dgm:pt modelId="{7F9C43B7-3F4A-4E84-A1AA-920518AC10A4}" type="pres">
      <dgm:prSet presAssocID="{A68F6E3D-4173-44E9-B599-69B7DCF3F012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20E8E8C7-1740-4583-8DDA-F4A79BE03E66}" type="pres">
      <dgm:prSet presAssocID="{A68F6E3D-4173-44E9-B599-69B7DCF3F012}" presName="spaceRect" presStyleCnt="0"/>
      <dgm:spPr/>
    </dgm:pt>
    <dgm:pt modelId="{6012626B-1F11-495A-A9C1-EAB246D77D20}" type="pres">
      <dgm:prSet presAssocID="{A68F6E3D-4173-44E9-B599-69B7DCF3F01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D4212C21-1BA2-44BE-B360-150AB8CEFB36}" type="pres">
      <dgm:prSet presAssocID="{268D867B-78E5-4A43-BA7B-A0A113297ABC}" presName="sibTrans" presStyleCnt="0"/>
      <dgm:spPr/>
    </dgm:pt>
    <dgm:pt modelId="{7833EC53-F144-4C69-948C-A01CDA7AD7DE}" type="pres">
      <dgm:prSet presAssocID="{FC846B13-2C5E-4984-8EE5-FD656A24660A}" presName="compNode" presStyleCnt="0"/>
      <dgm:spPr/>
    </dgm:pt>
    <dgm:pt modelId="{5FC56B86-18DA-4E6D-8BC0-C2E05EFA590D}" type="pres">
      <dgm:prSet presAssocID="{FC846B13-2C5E-4984-8EE5-FD656A24660A}" presName="bgRect" presStyleLbl="bgShp" presStyleIdx="1" presStyleCnt="5"/>
      <dgm:spPr/>
    </dgm:pt>
    <dgm:pt modelId="{42149452-9736-41DA-86BD-F45EB54A9749}" type="pres">
      <dgm:prSet presAssocID="{FC846B13-2C5E-4984-8EE5-FD656A24660A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Picolé"/>
        </a:ext>
      </dgm:extLst>
    </dgm:pt>
    <dgm:pt modelId="{E91350D1-211D-45BC-9015-5BAF754BA0F8}" type="pres">
      <dgm:prSet presAssocID="{FC846B13-2C5E-4984-8EE5-FD656A24660A}" presName="spaceRect" presStyleCnt="0"/>
      <dgm:spPr/>
    </dgm:pt>
    <dgm:pt modelId="{80B053EC-9F39-4A1C-B1E3-C20640583D2F}" type="pres">
      <dgm:prSet presAssocID="{FC846B13-2C5E-4984-8EE5-FD656A24660A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C648CA0B-91CE-4ABC-97DE-B801D450F008}" type="pres">
      <dgm:prSet presAssocID="{FD0407D5-53E3-4352-BAA8-95C084664AD2}" presName="sibTrans" presStyleCnt="0"/>
      <dgm:spPr/>
    </dgm:pt>
    <dgm:pt modelId="{AC7FF1BC-3A36-4301-9972-83E7551BAEE9}" type="pres">
      <dgm:prSet presAssocID="{22E866AE-57BF-4881-B6F1-503419A43B95}" presName="compNode" presStyleCnt="0"/>
      <dgm:spPr/>
    </dgm:pt>
    <dgm:pt modelId="{6A15682A-0C9D-4659-AC85-D726F97387AE}" type="pres">
      <dgm:prSet presAssocID="{22E866AE-57BF-4881-B6F1-503419A43B95}" presName="bgRect" presStyleLbl="bgShp" presStyleIdx="2" presStyleCnt="5"/>
      <dgm:spPr/>
    </dgm:pt>
    <dgm:pt modelId="{4095F88D-0E74-465C-807C-08CFFFF4C776}" type="pres">
      <dgm:prSet presAssocID="{22E866AE-57BF-4881-B6F1-503419A43B95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7A50F6C0-ADB4-43E3-AF73-C6983C4CD9A4}" type="pres">
      <dgm:prSet presAssocID="{22E866AE-57BF-4881-B6F1-503419A43B95}" presName="spaceRect" presStyleCnt="0"/>
      <dgm:spPr/>
    </dgm:pt>
    <dgm:pt modelId="{BCB5AA85-2425-44C9-951E-26BD6075881F}" type="pres">
      <dgm:prSet presAssocID="{22E866AE-57BF-4881-B6F1-503419A43B95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9CDD9B7-7C54-4BF1-9D1E-B352415BA21A}" type="pres">
      <dgm:prSet presAssocID="{B3857A1C-F18D-40B5-A6DB-E44CE1ECC492}" presName="sibTrans" presStyleCnt="0"/>
      <dgm:spPr/>
    </dgm:pt>
    <dgm:pt modelId="{4DC6E618-A6FA-4CAF-BEC3-56780CD190F0}" type="pres">
      <dgm:prSet presAssocID="{BEE83AFC-6B46-49CF-BCAF-F448D7739CEF}" presName="compNode" presStyleCnt="0"/>
      <dgm:spPr/>
    </dgm:pt>
    <dgm:pt modelId="{E1BABB1B-915B-4A45-A427-D1857AD23943}" type="pres">
      <dgm:prSet presAssocID="{BEE83AFC-6B46-49CF-BCAF-F448D7739CEF}" presName="bgRect" presStyleLbl="bgShp" presStyleIdx="3" presStyleCnt="5"/>
      <dgm:spPr/>
    </dgm:pt>
    <dgm:pt modelId="{1C838336-0441-4FD9-8E0F-7B1C6520BDE6}" type="pres">
      <dgm:prSet presAssocID="{BEE83AFC-6B46-49CF-BCAF-F448D7739CEF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Béquer"/>
        </a:ext>
      </dgm:extLst>
    </dgm:pt>
    <dgm:pt modelId="{2651E54C-A60B-4693-8FB0-C9885BCE331E}" type="pres">
      <dgm:prSet presAssocID="{BEE83AFC-6B46-49CF-BCAF-F448D7739CEF}" presName="spaceRect" presStyleCnt="0"/>
      <dgm:spPr/>
    </dgm:pt>
    <dgm:pt modelId="{11AF93BD-69E8-4477-ADBD-4D7B7FB8C28F}" type="pres">
      <dgm:prSet presAssocID="{BEE83AFC-6B46-49CF-BCAF-F448D7739CEF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52A7F053-1DCB-4FB0-A90A-6BF379AFA96E}" type="pres">
      <dgm:prSet presAssocID="{87203933-E75B-4DFE-9029-E390B0CEEC7F}" presName="sibTrans" presStyleCnt="0"/>
      <dgm:spPr/>
    </dgm:pt>
    <dgm:pt modelId="{86BBDDDB-5FBE-4964-B0FF-639028936AD5}" type="pres">
      <dgm:prSet presAssocID="{8CC159EF-AA6C-44BD-9A89-5BD9FED3A901}" presName="compNode" presStyleCnt="0"/>
      <dgm:spPr/>
    </dgm:pt>
    <dgm:pt modelId="{C04555DC-8A6F-4522-BD47-4D90E0966A0F}" type="pres">
      <dgm:prSet presAssocID="{8CC159EF-AA6C-44BD-9A89-5BD9FED3A901}" presName="bgRect" presStyleLbl="bgShp" presStyleIdx="4" presStyleCnt="5"/>
      <dgm:spPr/>
    </dgm:pt>
    <dgm:pt modelId="{A6EAF57F-60DD-4B68-994B-5956B25A135D}" type="pres">
      <dgm:prSet presAssocID="{8CC159EF-AA6C-44BD-9A89-5BD9FED3A901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904D5F2-2170-4E99-9260-31809C6595AC}" type="pres">
      <dgm:prSet presAssocID="{8CC159EF-AA6C-44BD-9A89-5BD9FED3A901}" presName="spaceRect" presStyleCnt="0"/>
      <dgm:spPr/>
    </dgm:pt>
    <dgm:pt modelId="{F882ADA9-0198-4A18-992E-DC25B43EC164}" type="pres">
      <dgm:prSet presAssocID="{8CC159EF-AA6C-44BD-9A89-5BD9FED3A901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A6F77EFC-AAA6-47AD-B46A-06961B81A1D4}" type="presOf" srcId="{8CC159EF-AA6C-44BD-9A89-5BD9FED3A901}" destId="{F882ADA9-0198-4A18-992E-DC25B43EC164}" srcOrd="0" destOrd="0" presId="urn:microsoft.com/office/officeart/2018/2/layout/IconVerticalSolidList"/>
    <dgm:cxn modelId="{C98DBF0C-98D3-4A47-B608-4280328E6AA0}" srcId="{290F7897-2518-42C3-835C-6BF06E43F3CA}" destId="{A68F6E3D-4173-44E9-B599-69B7DCF3F012}" srcOrd="0" destOrd="0" parTransId="{7DDFBD14-9DE1-4AA1-90BD-9E1EC64E31B6}" sibTransId="{268D867B-78E5-4A43-BA7B-A0A113297ABC}"/>
    <dgm:cxn modelId="{5E5F17A7-C447-4CD3-ABD7-FD519B1A780A}" type="presOf" srcId="{BEE83AFC-6B46-49CF-BCAF-F448D7739CEF}" destId="{11AF93BD-69E8-4477-ADBD-4D7B7FB8C28F}" srcOrd="0" destOrd="0" presId="urn:microsoft.com/office/officeart/2018/2/layout/IconVerticalSolidList"/>
    <dgm:cxn modelId="{9C949198-F573-4948-AF0D-A65F50B314BC}" type="presOf" srcId="{FC846B13-2C5E-4984-8EE5-FD656A24660A}" destId="{80B053EC-9F39-4A1C-B1E3-C20640583D2F}" srcOrd="0" destOrd="0" presId="urn:microsoft.com/office/officeart/2018/2/layout/IconVerticalSolidList"/>
    <dgm:cxn modelId="{CB4B8110-41B4-4BBF-98BC-388D66DF46E1}" type="presOf" srcId="{22E866AE-57BF-4881-B6F1-503419A43B95}" destId="{BCB5AA85-2425-44C9-951E-26BD6075881F}" srcOrd="0" destOrd="0" presId="urn:microsoft.com/office/officeart/2018/2/layout/IconVerticalSolidList"/>
    <dgm:cxn modelId="{41141377-10E9-4DFB-97AE-D156EC79F5BD}" srcId="{290F7897-2518-42C3-835C-6BF06E43F3CA}" destId="{BEE83AFC-6B46-49CF-BCAF-F448D7739CEF}" srcOrd="3" destOrd="0" parTransId="{A9A9CA49-FA8B-4805-BC73-7471B159F3F0}" sibTransId="{87203933-E75B-4DFE-9029-E390B0CEEC7F}"/>
    <dgm:cxn modelId="{B181D3EB-B476-45D8-A126-32BB0A1376D0}" type="presOf" srcId="{290F7897-2518-42C3-835C-6BF06E43F3CA}" destId="{714C1A5F-9C95-478A-8E23-D7DD91AE6AEC}" srcOrd="0" destOrd="0" presId="urn:microsoft.com/office/officeart/2018/2/layout/IconVerticalSolidList"/>
    <dgm:cxn modelId="{CE86D699-4D0B-44FA-836D-6086FD0338A1}" srcId="{290F7897-2518-42C3-835C-6BF06E43F3CA}" destId="{8CC159EF-AA6C-44BD-9A89-5BD9FED3A901}" srcOrd="4" destOrd="0" parTransId="{2D978FFE-66B2-46AD-88A1-6E17FBDDA93A}" sibTransId="{4A6B0D5F-B9DC-42E0-B799-1DAAA3D681AF}"/>
    <dgm:cxn modelId="{8267F6FC-BE18-45AA-A9BE-2F3D2CC68049}" srcId="{290F7897-2518-42C3-835C-6BF06E43F3CA}" destId="{22E866AE-57BF-4881-B6F1-503419A43B95}" srcOrd="2" destOrd="0" parTransId="{75A262D1-EFB3-4A6A-BC4D-D9111B70B105}" sibTransId="{B3857A1C-F18D-40B5-A6DB-E44CE1ECC492}"/>
    <dgm:cxn modelId="{FE3E4772-65BA-49BC-AB26-F919904F23BC}" type="presOf" srcId="{A68F6E3D-4173-44E9-B599-69B7DCF3F012}" destId="{6012626B-1F11-495A-A9C1-EAB246D77D20}" srcOrd="0" destOrd="0" presId="urn:microsoft.com/office/officeart/2018/2/layout/IconVerticalSolidList"/>
    <dgm:cxn modelId="{A22CA549-2277-4885-9E79-1EA100F4A110}" srcId="{290F7897-2518-42C3-835C-6BF06E43F3CA}" destId="{FC846B13-2C5E-4984-8EE5-FD656A24660A}" srcOrd="1" destOrd="0" parTransId="{093B394F-0CAA-49AA-933A-674A4895AB8B}" sibTransId="{FD0407D5-53E3-4352-BAA8-95C084664AD2}"/>
    <dgm:cxn modelId="{81E73148-CBF4-460C-B6EA-E138E1BEC540}" type="presParOf" srcId="{714C1A5F-9C95-478A-8E23-D7DD91AE6AEC}" destId="{6A71FEAD-8F25-47AA-A1F9-15BB986CFDD1}" srcOrd="0" destOrd="0" presId="urn:microsoft.com/office/officeart/2018/2/layout/IconVerticalSolidList"/>
    <dgm:cxn modelId="{3F10625B-68D9-49DD-8915-805CA4780183}" type="presParOf" srcId="{6A71FEAD-8F25-47AA-A1F9-15BB986CFDD1}" destId="{F57A5BF2-1A66-4A36-B03B-5CBC1F8B17D2}" srcOrd="0" destOrd="0" presId="urn:microsoft.com/office/officeart/2018/2/layout/IconVerticalSolidList"/>
    <dgm:cxn modelId="{DCF6AD09-4517-4575-B5DE-E801BF0B0927}" type="presParOf" srcId="{6A71FEAD-8F25-47AA-A1F9-15BB986CFDD1}" destId="{7F9C43B7-3F4A-4E84-A1AA-920518AC10A4}" srcOrd="1" destOrd="0" presId="urn:microsoft.com/office/officeart/2018/2/layout/IconVerticalSolidList"/>
    <dgm:cxn modelId="{D18BAF51-A896-4DC6-8337-A6DDFE3995F0}" type="presParOf" srcId="{6A71FEAD-8F25-47AA-A1F9-15BB986CFDD1}" destId="{20E8E8C7-1740-4583-8DDA-F4A79BE03E66}" srcOrd="2" destOrd="0" presId="urn:microsoft.com/office/officeart/2018/2/layout/IconVerticalSolidList"/>
    <dgm:cxn modelId="{3ED57C9F-A86C-4EC2-A7D4-215FB65AD282}" type="presParOf" srcId="{6A71FEAD-8F25-47AA-A1F9-15BB986CFDD1}" destId="{6012626B-1F11-495A-A9C1-EAB246D77D20}" srcOrd="3" destOrd="0" presId="urn:microsoft.com/office/officeart/2018/2/layout/IconVerticalSolidList"/>
    <dgm:cxn modelId="{2D839677-97C4-4A5A-B4F7-EE1F367EC474}" type="presParOf" srcId="{714C1A5F-9C95-478A-8E23-D7DD91AE6AEC}" destId="{D4212C21-1BA2-44BE-B360-150AB8CEFB36}" srcOrd="1" destOrd="0" presId="urn:microsoft.com/office/officeart/2018/2/layout/IconVerticalSolidList"/>
    <dgm:cxn modelId="{A95D5AA8-3E0D-4351-9002-ADD49CDF6670}" type="presParOf" srcId="{714C1A5F-9C95-478A-8E23-D7DD91AE6AEC}" destId="{7833EC53-F144-4C69-948C-A01CDA7AD7DE}" srcOrd="2" destOrd="0" presId="urn:microsoft.com/office/officeart/2018/2/layout/IconVerticalSolidList"/>
    <dgm:cxn modelId="{B9515402-7B9C-42F1-8BD1-B566264337A7}" type="presParOf" srcId="{7833EC53-F144-4C69-948C-A01CDA7AD7DE}" destId="{5FC56B86-18DA-4E6D-8BC0-C2E05EFA590D}" srcOrd="0" destOrd="0" presId="urn:microsoft.com/office/officeart/2018/2/layout/IconVerticalSolidList"/>
    <dgm:cxn modelId="{056EE7F6-1F7C-4C4B-93C5-4E3F4647E652}" type="presParOf" srcId="{7833EC53-F144-4C69-948C-A01CDA7AD7DE}" destId="{42149452-9736-41DA-86BD-F45EB54A9749}" srcOrd="1" destOrd="0" presId="urn:microsoft.com/office/officeart/2018/2/layout/IconVerticalSolidList"/>
    <dgm:cxn modelId="{61B131AA-9407-4D5F-927F-E88EC9F54E15}" type="presParOf" srcId="{7833EC53-F144-4C69-948C-A01CDA7AD7DE}" destId="{E91350D1-211D-45BC-9015-5BAF754BA0F8}" srcOrd="2" destOrd="0" presId="urn:microsoft.com/office/officeart/2018/2/layout/IconVerticalSolidList"/>
    <dgm:cxn modelId="{74A0D611-C4DD-46B3-B919-E1B807529D14}" type="presParOf" srcId="{7833EC53-F144-4C69-948C-A01CDA7AD7DE}" destId="{80B053EC-9F39-4A1C-B1E3-C20640583D2F}" srcOrd="3" destOrd="0" presId="urn:microsoft.com/office/officeart/2018/2/layout/IconVerticalSolidList"/>
    <dgm:cxn modelId="{80DFA504-0A0F-453B-8E8C-7CF28D2BD404}" type="presParOf" srcId="{714C1A5F-9C95-478A-8E23-D7DD91AE6AEC}" destId="{C648CA0B-91CE-4ABC-97DE-B801D450F008}" srcOrd="3" destOrd="0" presId="urn:microsoft.com/office/officeart/2018/2/layout/IconVerticalSolidList"/>
    <dgm:cxn modelId="{1AB6508D-44B8-492D-BF2B-73AA40ED7E93}" type="presParOf" srcId="{714C1A5F-9C95-478A-8E23-D7DD91AE6AEC}" destId="{AC7FF1BC-3A36-4301-9972-83E7551BAEE9}" srcOrd="4" destOrd="0" presId="urn:microsoft.com/office/officeart/2018/2/layout/IconVerticalSolidList"/>
    <dgm:cxn modelId="{F8FEB33B-3A60-4428-B7CD-C46BE265E1FF}" type="presParOf" srcId="{AC7FF1BC-3A36-4301-9972-83E7551BAEE9}" destId="{6A15682A-0C9D-4659-AC85-D726F97387AE}" srcOrd="0" destOrd="0" presId="urn:microsoft.com/office/officeart/2018/2/layout/IconVerticalSolidList"/>
    <dgm:cxn modelId="{F498934B-9F5A-44FC-9807-EBC6B0C089D0}" type="presParOf" srcId="{AC7FF1BC-3A36-4301-9972-83E7551BAEE9}" destId="{4095F88D-0E74-465C-807C-08CFFFF4C776}" srcOrd="1" destOrd="0" presId="urn:microsoft.com/office/officeart/2018/2/layout/IconVerticalSolidList"/>
    <dgm:cxn modelId="{D7B79815-C467-4D37-810B-FB2A6DAD9E19}" type="presParOf" srcId="{AC7FF1BC-3A36-4301-9972-83E7551BAEE9}" destId="{7A50F6C0-ADB4-43E3-AF73-C6983C4CD9A4}" srcOrd="2" destOrd="0" presId="urn:microsoft.com/office/officeart/2018/2/layout/IconVerticalSolidList"/>
    <dgm:cxn modelId="{CDBA5390-FFC8-4DB5-9FD2-D27196273805}" type="presParOf" srcId="{AC7FF1BC-3A36-4301-9972-83E7551BAEE9}" destId="{BCB5AA85-2425-44C9-951E-26BD6075881F}" srcOrd="3" destOrd="0" presId="urn:microsoft.com/office/officeart/2018/2/layout/IconVerticalSolidList"/>
    <dgm:cxn modelId="{29790326-1533-453E-825A-8E3F8064CED7}" type="presParOf" srcId="{714C1A5F-9C95-478A-8E23-D7DD91AE6AEC}" destId="{B9CDD9B7-7C54-4BF1-9D1E-B352415BA21A}" srcOrd="5" destOrd="0" presId="urn:microsoft.com/office/officeart/2018/2/layout/IconVerticalSolidList"/>
    <dgm:cxn modelId="{0825F17B-1C14-424D-9A71-73CCBF1543F8}" type="presParOf" srcId="{714C1A5F-9C95-478A-8E23-D7DD91AE6AEC}" destId="{4DC6E618-A6FA-4CAF-BEC3-56780CD190F0}" srcOrd="6" destOrd="0" presId="urn:microsoft.com/office/officeart/2018/2/layout/IconVerticalSolidList"/>
    <dgm:cxn modelId="{EC4E1FB0-34D3-454D-BF7F-FA3C51AA6FF1}" type="presParOf" srcId="{4DC6E618-A6FA-4CAF-BEC3-56780CD190F0}" destId="{E1BABB1B-915B-4A45-A427-D1857AD23943}" srcOrd="0" destOrd="0" presId="urn:microsoft.com/office/officeart/2018/2/layout/IconVerticalSolidList"/>
    <dgm:cxn modelId="{37D9DA88-AA53-4710-92A1-F534D8282EF2}" type="presParOf" srcId="{4DC6E618-A6FA-4CAF-BEC3-56780CD190F0}" destId="{1C838336-0441-4FD9-8E0F-7B1C6520BDE6}" srcOrd="1" destOrd="0" presId="urn:microsoft.com/office/officeart/2018/2/layout/IconVerticalSolidList"/>
    <dgm:cxn modelId="{2B9A6023-A78A-448B-8F6C-7B86AAF28920}" type="presParOf" srcId="{4DC6E618-A6FA-4CAF-BEC3-56780CD190F0}" destId="{2651E54C-A60B-4693-8FB0-C9885BCE331E}" srcOrd="2" destOrd="0" presId="urn:microsoft.com/office/officeart/2018/2/layout/IconVerticalSolidList"/>
    <dgm:cxn modelId="{5D94CC26-8879-463B-834C-8BC08EBD4C8D}" type="presParOf" srcId="{4DC6E618-A6FA-4CAF-BEC3-56780CD190F0}" destId="{11AF93BD-69E8-4477-ADBD-4D7B7FB8C28F}" srcOrd="3" destOrd="0" presId="urn:microsoft.com/office/officeart/2018/2/layout/IconVerticalSolidList"/>
    <dgm:cxn modelId="{25ACB307-AE0D-4155-B1FC-524650BF23B7}" type="presParOf" srcId="{714C1A5F-9C95-478A-8E23-D7DD91AE6AEC}" destId="{52A7F053-1DCB-4FB0-A90A-6BF379AFA96E}" srcOrd="7" destOrd="0" presId="urn:microsoft.com/office/officeart/2018/2/layout/IconVerticalSolidList"/>
    <dgm:cxn modelId="{5FE2026E-D187-4756-9975-46427772A907}" type="presParOf" srcId="{714C1A5F-9C95-478A-8E23-D7DD91AE6AEC}" destId="{86BBDDDB-5FBE-4964-B0FF-639028936AD5}" srcOrd="8" destOrd="0" presId="urn:microsoft.com/office/officeart/2018/2/layout/IconVerticalSolidList"/>
    <dgm:cxn modelId="{53E3CF12-9F65-4824-AA46-B5326B8CB69B}" type="presParOf" srcId="{86BBDDDB-5FBE-4964-B0FF-639028936AD5}" destId="{C04555DC-8A6F-4522-BD47-4D90E0966A0F}" srcOrd="0" destOrd="0" presId="urn:microsoft.com/office/officeart/2018/2/layout/IconVerticalSolidList"/>
    <dgm:cxn modelId="{4E28AA6A-1695-4769-8F25-C1BB872E31DE}" type="presParOf" srcId="{86BBDDDB-5FBE-4964-B0FF-639028936AD5}" destId="{A6EAF57F-60DD-4B68-994B-5956B25A135D}" srcOrd="1" destOrd="0" presId="urn:microsoft.com/office/officeart/2018/2/layout/IconVerticalSolidList"/>
    <dgm:cxn modelId="{0B02C30A-EDBD-4740-B9A8-FBC29A937B03}" type="presParOf" srcId="{86BBDDDB-5FBE-4964-B0FF-639028936AD5}" destId="{B904D5F2-2170-4E99-9260-31809C6595AC}" srcOrd="2" destOrd="0" presId="urn:microsoft.com/office/officeart/2018/2/layout/IconVerticalSolidList"/>
    <dgm:cxn modelId="{2BCC585A-7A07-4176-B89E-68036CA64CA0}" type="presParOf" srcId="{86BBDDDB-5FBE-4964-B0FF-639028936AD5}" destId="{F882ADA9-0198-4A18-992E-DC25B43EC1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3038B-C7F8-494D-8976-D4AC6D06BD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70E8B9-38E1-4EB4-9FCD-FA76EF11CC1E}">
      <dgm:prSet/>
      <dgm:spPr/>
      <dgm:t>
        <a:bodyPr/>
        <a:lstStyle/>
        <a:p>
          <a:r>
            <a:rPr lang="pt-BR" b="1"/>
            <a:t>Exame físico segmentar</a:t>
          </a:r>
          <a:endParaRPr lang="en-US"/>
        </a:p>
      </dgm:t>
    </dgm:pt>
    <dgm:pt modelId="{276FA29A-4325-4B48-91D9-0D37BE97EB34}" type="parTrans" cxnId="{477E186D-F09B-4D5F-BB66-8F3C1A9043EF}">
      <dgm:prSet/>
      <dgm:spPr/>
      <dgm:t>
        <a:bodyPr/>
        <a:lstStyle/>
        <a:p>
          <a:endParaRPr lang="en-US"/>
        </a:p>
      </dgm:t>
    </dgm:pt>
    <dgm:pt modelId="{14BD2F32-71F9-4F39-BCFE-89D9E57852E3}" type="sibTrans" cxnId="{477E186D-F09B-4D5F-BB66-8F3C1A9043EF}">
      <dgm:prSet/>
      <dgm:spPr/>
      <dgm:t>
        <a:bodyPr/>
        <a:lstStyle/>
        <a:p>
          <a:endParaRPr lang="en-US"/>
        </a:p>
      </dgm:t>
    </dgm:pt>
    <dgm:pt modelId="{FB2A41E4-7872-4C04-9E24-E844589FF2A5}">
      <dgm:prSet/>
      <dgm:spPr/>
      <dgm:t>
        <a:bodyPr/>
        <a:lstStyle/>
        <a:p>
          <a:r>
            <a:rPr lang="pt-BR" b="1"/>
            <a:t>C</a:t>
          </a:r>
          <a:r>
            <a:rPr lang="pt-BR"/>
            <a:t>r</a:t>
          </a:r>
          <a:r>
            <a:rPr lang="pt-BR" b="1"/>
            <a:t>ânio</a:t>
          </a:r>
          <a:endParaRPr lang="en-US"/>
        </a:p>
      </dgm:t>
    </dgm:pt>
    <dgm:pt modelId="{46801CD0-F53D-4AD7-A9DD-2DC0BB105D9C}" type="parTrans" cxnId="{C94937C7-CE21-46FC-A0D4-F1836800BBDB}">
      <dgm:prSet/>
      <dgm:spPr/>
      <dgm:t>
        <a:bodyPr/>
        <a:lstStyle/>
        <a:p>
          <a:endParaRPr lang="en-US"/>
        </a:p>
      </dgm:t>
    </dgm:pt>
    <dgm:pt modelId="{6255D350-2F09-4929-B127-75B4E9E1F83C}" type="sibTrans" cxnId="{C94937C7-CE21-46FC-A0D4-F1836800BBDB}">
      <dgm:prSet/>
      <dgm:spPr/>
      <dgm:t>
        <a:bodyPr/>
        <a:lstStyle/>
        <a:p>
          <a:endParaRPr lang="en-US"/>
        </a:p>
      </dgm:t>
    </dgm:pt>
    <dgm:pt modelId="{565D3BC1-85EC-46AA-9054-5CCD37E9775C}">
      <dgm:prSet/>
      <dgm:spPr/>
      <dgm:t>
        <a:bodyPr/>
        <a:lstStyle/>
        <a:p>
          <a:r>
            <a:rPr lang="pt-BR"/>
            <a:t>Pupilas:isocóricas, anisocórias, mióticas, midriáticas </a:t>
          </a:r>
          <a:endParaRPr lang="en-US"/>
        </a:p>
      </dgm:t>
    </dgm:pt>
    <dgm:pt modelId="{A7519F99-7E3E-47DA-8F05-25FB8590AB3E}" type="parTrans" cxnId="{9CA9767B-D0F7-40FC-BA4B-EAD6516E1F17}">
      <dgm:prSet/>
      <dgm:spPr/>
      <dgm:t>
        <a:bodyPr/>
        <a:lstStyle/>
        <a:p>
          <a:endParaRPr lang="en-US"/>
        </a:p>
      </dgm:t>
    </dgm:pt>
    <dgm:pt modelId="{2132C162-1E2C-420F-9B04-F46652D419E4}" type="sibTrans" cxnId="{9CA9767B-D0F7-40FC-BA4B-EAD6516E1F17}">
      <dgm:prSet/>
      <dgm:spPr/>
      <dgm:t>
        <a:bodyPr/>
        <a:lstStyle/>
        <a:p>
          <a:endParaRPr lang="en-US"/>
        </a:p>
      </dgm:t>
    </dgm:pt>
    <dgm:pt modelId="{596A0D69-912F-4B26-B82A-883C759DACE6}">
      <dgm:prSet/>
      <dgm:spPr/>
      <dgm:t>
        <a:bodyPr/>
        <a:lstStyle/>
        <a:p>
          <a:r>
            <a:rPr lang="pt-BR"/>
            <a:t>Olhos, ouvidos, nariz e garganta </a:t>
          </a:r>
          <a:endParaRPr lang="en-US"/>
        </a:p>
      </dgm:t>
    </dgm:pt>
    <dgm:pt modelId="{A7456050-08E9-4C30-9BA7-2536B53C2756}" type="parTrans" cxnId="{E9EEDC89-BE98-49F9-9145-C9E9EEDBEFBA}">
      <dgm:prSet/>
      <dgm:spPr/>
      <dgm:t>
        <a:bodyPr/>
        <a:lstStyle/>
        <a:p>
          <a:endParaRPr lang="en-US"/>
        </a:p>
      </dgm:t>
    </dgm:pt>
    <dgm:pt modelId="{98BC0E87-F343-4B48-A4CE-EBD6EDDC59F5}" type="sibTrans" cxnId="{E9EEDC89-BE98-49F9-9145-C9E9EEDBEFBA}">
      <dgm:prSet/>
      <dgm:spPr/>
      <dgm:t>
        <a:bodyPr/>
        <a:lstStyle/>
        <a:p>
          <a:endParaRPr lang="en-US"/>
        </a:p>
      </dgm:t>
    </dgm:pt>
    <dgm:pt modelId="{4FB98632-2B70-45EE-A139-6A8538EEC215}">
      <dgm:prSet/>
      <dgm:spPr/>
      <dgm:t>
        <a:bodyPr/>
        <a:lstStyle/>
        <a:p>
          <a:r>
            <a:rPr lang="pt-BR"/>
            <a:t>Observar presença  de equimose periorbital e sinal de Batlle = fratura de base de crânio </a:t>
          </a:r>
          <a:endParaRPr lang="en-US"/>
        </a:p>
      </dgm:t>
    </dgm:pt>
    <dgm:pt modelId="{19ABA869-65AD-4D25-BB5A-99A99D110435}" type="parTrans" cxnId="{CA3562F1-9683-46E8-B13A-08341BAF9D9B}">
      <dgm:prSet/>
      <dgm:spPr/>
      <dgm:t>
        <a:bodyPr/>
        <a:lstStyle/>
        <a:p>
          <a:endParaRPr lang="en-US"/>
        </a:p>
      </dgm:t>
    </dgm:pt>
    <dgm:pt modelId="{5F8CBBDC-CCF2-4931-81E4-B5F1E7A8D6AE}" type="sibTrans" cxnId="{CA3562F1-9683-46E8-B13A-08341BAF9D9B}">
      <dgm:prSet/>
      <dgm:spPr/>
      <dgm:t>
        <a:bodyPr/>
        <a:lstStyle/>
        <a:p>
          <a:endParaRPr lang="en-US"/>
        </a:p>
      </dgm:t>
    </dgm:pt>
    <dgm:pt modelId="{BDD27BDB-4D1B-48C9-8F60-416E64EBA11C}">
      <dgm:prSet/>
      <dgm:spPr/>
      <dgm:t>
        <a:bodyPr/>
        <a:lstStyle/>
        <a:p>
          <a:r>
            <a:rPr lang="it-IT" dirty="0"/>
            <a:t>Rinorragia, otorragia, rinoliquorinorréia e otoliquorréia = TCE </a:t>
          </a:r>
          <a:endParaRPr lang="en-US" dirty="0"/>
        </a:p>
      </dgm:t>
    </dgm:pt>
    <dgm:pt modelId="{FA0C69AC-B0DC-41CE-96A1-8EF25A2AA1FC}" type="parTrans" cxnId="{65A766E0-8684-4299-BF39-6B9600897F81}">
      <dgm:prSet/>
      <dgm:spPr/>
      <dgm:t>
        <a:bodyPr/>
        <a:lstStyle/>
        <a:p>
          <a:endParaRPr lang="en-US"/>
        </a:p>
      </dgm:t>
    </dgm:pt>
    <dgm:pt modelId="{28C6EA54-0F57-497C-A928-AE4FF08A4BA4}" type="sibTrans" cxnId="{65A766E0-8684-4299-BF39-6B9600897F81}">
      <dgm:prSet/>
      <dgm:spPr/>
      <dgm:t>
        <a:bodyPr/>
        <a:lstStyle/>
        <a:p>
          <a:endParaRPr lang="en-US"/>
        </a:p>
      </dgm:t>
    </dgm:pt>
    <dgm:pt modelId="{AC63B26E-2B86-47AB-AC9C-135E2EC57958}">
      <dgm:prSet/>
      <dgm:spPr/>
      <dgm:t>
        <a:bodyPr/>
        <a:lstStyle/>
        <a:p>
          <a:r>
            <a:rPr lang="pt-BR"/>
            <a:t>Mucosa oral com sinais de inflamação e sangramento = ferimentos de VAS </a:t>
          </a:r>
          <a:endParaRPr lang="en-US"/>
        </a:p>
      </dgm:t>
    </dgm:pt>
    <dgm:pt modelId="{BEC6660D-BA6D-479F-A1A5-33EA0EBB454F}" type="parTrans" cxnId="{E0679517-19C8-4D75-A5C5-098343548916}">
      <dgm:prSet/>
      <dgm:spPr/>
      <dgm:t>
        <a:bodyPr/>
        <a:lstStyle/>
        <a:p>
          <a:endParaRPr lang="en-US"/>
        </a:p>
      </dgm:t>
    </dgm:pt>
    <dgm:pt modelId="{2D25769E-E1AF-41AB-8F77-1168C1E94343}" type="sibTrans" cxnId="{E0679517-19C8-4D75-A5C5-098343548916}">
      <dgm:prSet/>
      <dgm:spPr/>
      <dgm:t>
        <a:bodyPr/>
        <a:lstStyle/>
        <a:p>
          <a:endParaRPr lang="en-US"/>
        </a:p>
      </dgm:t>
    </dgm:pt>
    <dgm:pt modelId="{8CEA99B4-6704-4BD3-B832-84A144CC9C5F}" type="pres">
      <dgm:prSet presAssocID="{2903038B-C7F8-494D-8976-D4AC6D06BD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85E2B0-CB89-4C31-9F62-7CF1E91FDED6}" type="pres">
      <dgm:prSet presAssocID="{6270E8B9-38E1-4EB4-9FCD-FA76EF11CC1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197229-6916-41D6-B921-CB268E4381F7}" type="pres">
      <dgm:prSet presAssocID="{14BD2F32-71F9-4F39-BCFE-89D9E57852E3}" presName="spacer" presStyleCnt="0"/>
      <dgm:spPr/>
    </dgm:pt>
    <dgm:pt modelId="{73C41D84-FC2D-40BB-820A-E79A3BF70246}" type="pres">
      <dgm:prSet presAssocID="{FB2A41E4-7872-4C04-9E24-E844589FF2A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228BDC-F696-4073-AAF0-45EC7DBBCD56}" type="pres">
      <dgm:prSet presAssocID="{6255D350-2F09-4929-B127-75B4E9E1F83C}" presName="spacer" presStyleCnt="0"/>
      <dgm:spPr/>
    </dgm:pt>
    <dgm:pt modelId="{A9716330-01CD-43BE-8724-23F5795C4A80}" type="pres">
      <dgm:prSet presAssocID="{565D3BC1-85EC-46AA-9054-5CCD37E9775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98EE8-8112-4B40-99FD-423D97B0F76B}" type="pres">
      <dgm:prSet presAssocID="{2132C162-1E2C-420F-9B04-F46652D419E4}" presName="spacer" presStyleCnt="0"/>
      <dgm:spPr/>
    </dgm:pt>
    <dgm:pt modelId="{9093877E-D8D1-472E-8A30-2A829049CE4B}" type="pres">
      <dgm:prSet presAssocID="{596A0D69-912F-4B26-B82A-883C759DACE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06C20E-83B2-4679-BA70-13408F3B6F85}" type="pres">
      <dgm:prSet presAssocID="{98BC0E87-F343-4B48-A4CE-EBD6EDDC59F5}" presName="spacer" presStyleCnt="0"/>
      <dgm:spPr/>
    </dgm:pt>
    <dgm:pt modelId="{E55DFF11-FC85-4298-9BF0-E304B628640C}" type="pres">
      <dgm:prSet presAssocID="{4FB98632-2B70-45EE-A139-6A8538EEC21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E7C1E5-8DF6-45B1-9ACC-A3A16B897F48}" type="pres">
      <dgm:prSet presAssocID="{5F8CBBDC-CCF2-4931-81E4-B5F1E7A8D6AE}" presName="spacer" presStyleCnt="0"/>
      <dgm:spPr/>
    </dgm:pt>
    <dgm:pt modelId="{7745AA4D-C160-4ED0-9375-C2C0A4500993}" type="pres">
      <dgm:prSet presAssocID="{BDD27BDB-4D1B-48C9-8F60-416E64EBA11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E77C03-26F4-48B4-BCD4-95A622263D2E}" type="pres">
      <dgm:prSet presAssocID="{28C6EA54-0F57-497C-A928-AE4FF08A4BA4}" presName="spacer" presStyleCnt="0"/>
      <dgm:spPr/>
    </dgm:pt>
    <dgm:pt modelId="{BE2D3420-27AB-4FDE-97A1-485655F753E0}" type="pres">
      <dgm:prSet presAssocID="{AC63B26E-2B86-47AB-AC9C-135E2EC5795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F0A22B-C142-482D-82BE-0EEFF1B1C6D2}" type="presOf" srcId="{FB2A41E4-7872-4C04-9E24-E844589FF2A5}" destId="{73C41D84-FC2D-40BB-820A-E79A3BF70246}" srcOrd="0" destOrd="0" presId="urn:microsoft.com/office/officeart/2005/8/layout/vList2"/>
    <dgm:cxn modelId="{F6043D82-11F3-4DC6-A172-65F711FADC43}" type="presOf" srcId="{6270E8B9-38E1-4EB4-9FCD-FA76EF11CC1E}" destId="{9085E2B0-CB89-4C31-9F62-7CF1E91FDED6}" srcOrd="0" destOrd="0" presId="urn:microsoft.com/office/officeart/2005/8/layout/vList2"/>
    <dgm:cxn modelId="{010727B3-74D2-4CA8-9078-D261B9D44CC4}" type="presOf" srcId="{AC63B26E-2B86-47AB-AC9C-135E2EC57958}" destId="{BE2D3420-27AB-4FDE-97A1-485655F753E0}" srcOrd="0" destOrd="0" presId="urn:microsoft.com/office/officeart/2005/8/layout/vList2"/>
    <dgm:cxn modelId="{9CA9767B-D0F7-40FC-BA4B-EAD6516E1F17}" srcId="{2903038B-C7F8-494D-8976-D4AC6D06BD12}" destId="{565D3BC1-85EC-46AA-9054-5CCD37E9775C}" srcOrd="2" destOrd="0" parTransId="{A7519F99-7E3E-47DA-8F05-25FB8590AB3E}" sibTransId="{2132C162-1E2C-420F-9B04-F46652D419E4}"/>
    <dgm:cxn modelId="{477E186D-F09B-4D5F-BB66-8F3C1A9043EF}" srcId="{2903038B-C7F8-494D-8976-D4AC6D06BD12}" destId="{6270E8B9-38E1-4EB4-9FCD-FA76EF11CC1E}" srcOrd="0" destOrd="0" parTransId="{276FA29A-4325-4B48-91D9-0D37BE97EB34}" sibTransId="{14BD2F32-71F9-4F39-BCFE-89D9E57852E3}"/>
    <dgm:cxn modelId="{F9563E1E-EAF3-4C91-815C-2286DB4B552F}" type="presOf" srcId="{596A0D69-912F-4B26-B82A-883C759DACE6}" destId="{9093877E-D8D1-472E-8A30-2A829049CE4B}" srcOrd="0" destOrd="0" presId="urn:microsoft.com/office/officeart/2005/8/layout/vList2"/>
    <dgm:cxn modelId="{E0679517-19C8-4D75-A5C5-098343548916}" srcId="{2903038B-C7F8-494D-8976-D4AC6D06BD12}" destId="{AC63B26E-2B86-47AB-AC9C-135E2EC57958}" srcOrd="6" destOrd="0" parTransId="{BEC6660D-BA6D-479F-A1A5-33EA0EBB454F}" sibTransId="{2D25769E-E1AF-41AB-8F77-1168C1E94343}"/>
    <dgm:cxn modelId="{CA3562F1-9683-46E8-B13A-08341BAF9D9B}" srcId="{2903038B-C7F8-494D-8976-D4AC6D06BD12}" destId="{4FB98632-2B70-45EE-A139-6A8538EEC215}" srcOrd="4" destOrd="0" parTransId="{19ABA869-65AD-4D25-BB5A-99A99D110435}" sibTransId="{5F8CBBDC-CCF2-4931-81E4-B5F1E7A8D6AE}"/>
    <dgm:cxn modelId="{AD263AF3-8A6E-4F54-B904-BF6936CFA3CB}" type="presOf" srcId="{565D3BC1-85EC-46AA-9054-5CCD37E9775C}" destId="{A9716330-01CD-43BE-8724-23F5795C4A80}" srcOrd="0" destOrd="0" presId="urn:microsoft.com/office/officeart/2005/8/layout/vList2"/>
    <dgm:cxn modelId="{41AEA594-05BE-4B3D-BDD2-03952528FEC8}" type="presOf" srcId="{2903038B-C7F8-494D-8976-D4AC6D06BD12}" destId="{8CEA99B4-6704-4BD3-B832-84A144CC9C5F}" srcOrd="0" destOrd="0" presId="urn:microsoft.com/office/officeart/2005/8/layout/vList2"/>
    <dgm:cxn modelId="{B1A9F916-D5AE-4DD1-A5C2-AE647AB57786}" type="presOf" srcId="{4FB98632-2B70-45EE-A139-6A8538EEC215}" destId="{E55DFF11-FC85-4298-9BF0-E304B628640C}" srcOrd="0" destOrd="0" presId="urn:microsoft.com/office/officeart/2005/8/layout/vList2"/>
    <dgm:cxn modelId="{E9EEDC89-BE98-49F9-9145-C9E9EEDBEFBA}" srcId="{2903038B-C7F8-494D-8976-D4AC6D06BD12}" destId="{596A0D69-912F-4B26-B82A-883C759DACE6}" srcOrd="3" destOrd="0" parTransId="{A7456050-08E9-4C30-9BA7-2536B53C2756}" sibTransId="{98BC0E87-F343-4B48-A4CE-EBD6EDDC59F5}"/>
    <dgm:cxn modelId="{82D0E183-C31D-46CC-AF24-1BD751D2796A}" type="presOf" srcId="{BDD27BDB-4D1B-48C9-8F60-416E64EBA11C}" destId="{7745AA4D-C160-4ED0-9375-C2C0A4500993}" srcOrd="0" destOrd="0" presId="urn:microsoft.com/office/officeart/2005/8/layout/vList2"/>
    <dgm:cxn modelId="{65A766E0-8684-4299-BF39-6B9600897F81}" srcId="{2903038B-C7F8-494D-8976-D4AC6D06BD12}" destId="{BDD27BDB-4D1B-48C9-8F60-416E64EBA11C}" srcOrd="5" destOrd="0" parTransId="{FA0C69AC-B0DC-41CE-96A1-8EF25A2AA1FC}" sibTransId="{28C6EA54-0F57-497C-A928-AE4FF08A4BA4}"/>
    <dgm:cxn modelId="{C94937C7-CE21-46FC-A0D4-F1836800BBDB}" srcId="{2903038B-C7F8-494D-8976-D4AC6D06BD12}" destId="{FB2A41E4-7872-4C04-9E24-E844589FF2A5}" srcOrd="1" destOrd="0" parTransId="{46801CD0-F53D-4AD7-A9DD-2DC0BB105D9C}" sibTransId="{6255D350-2F09-4929-B127-75B4E9E1F83C}"/>
    <dgm:cxn modelId="{8EBB8B35-E264-4621-9648-70228D2E1DD9}" type="presParOf" srcId="{8CEA99B4-6704-4BD3-B832-84A144CC9C5F}" destId="{9085E2B0-CB89-4C31-9F62-7CF1E91FDED6}" srcOrd="0" destOrd="0" presId="urn:microsoft.com/office/officeart/2005/8/layout/vList2"/>
    <dgm:cxn modelId="{C268D6FC-8368-4842-8A5A-B9BEC923F330}" type="presParOf" srcId="{8CEA99B4-6704-4BD3-B832-84A144CC9C5F}" destId="{34197229-6916-41D6-B921-CB268E4381F7}" srcOrd="1" destOrd="0" presId="urn:microsoft.com/office/officeart/2005/8/layout/vList2"/>
    <dgm:cxn modelId="{A55D6447-9A93-4D7E-82BB-FF9FD6C33766}" type="presParOf" srcId="{8CEA99B4-6704-4BD3-B832-84A144CC9C5F}" destId="{73C41D84-FC2D-40BB-820A-E79A3BF70246}" srcOrd="2" destOrd="0" presId="urn:microsoft.com/office/officeart/2005/8/layout/vList2"/>
    <dgm:cxn modelId="{DA771815-37CD-48C4-849E-907404A3D2B5}" type="presParOf" srcId="{8CEA99B4-6704-4BD3-B832-84A144CC9C5F}" destId="{B8228BDC-F696-4073-AAF0-45EC7DBBCD56}" srcOrd="3" destOrd="0" presId="urn:microsoft.com/office/officeart/2005/8/layout/vList2"/>
    <dgm:cxn modelId="{742A19CF-210B-4191-B46E-9A04CE70E147}" type="presParOf" srcId="{8CEA99B4-6704-4BD3-B832-84A144CC9C5F}" destId="{A9716330-01CD-43BE-8724-23F5795C4A80}" srcOrd="4" destOrd="0" presId="urn:microsoft.com/office/officeart/2005/8/layout/vList2"/>
    <dgm:cxn modelId="{ABC4D0F0-7AE7-4819-ADC9-028AE05CB498}" type="presParOf" srcId="{8CEA99B4-6704-4BD3-B832-84A144CC9C5F}" destId="{FB098EE8-8112-4B40-99FD-423D97B0F76B}" srcOrd="5" destOrd="0" presId="urn:microsoft.com/office/officeart/2005/8/layout/vList2"/>
    <dgm:cxn modelId="{89C22F2C-419E-407E-B944-AB4DF168DE98}" type="presParOf" srcId="{8CEA99B4-6704-4BD3-B832-84A144CC9C5F}" destId="{9093877E-D8D1-472E-8A30-2A829049CE4B}" srcOrd="6" destOrd="0" presId="urn:microsoft.com/office/officeart/2005/8/layout/vList2"/>
    <dgm:cxn modelId="{C5051095-62EE-4AC5-99E9-734EB30245BB}" type="presParOf" srcId="{8CEA99B4-6704-4BD3-B832-84A144CC9C5F}" destId="{7C06C20E-83B2-4679-BA70-13408F3B6F85}" srcOrd="7" destOrd="0" presId="urn:microsoft.com/office/officeart/2005/8/layout/vList2"/>
    <dgm:cxn modelId="{91DB5814-8AC6-4B02-AD7E-BE2D4537188C}" type="presParOf" srcId="{8CEA99B4-6704-4BD3-B832-84A144CC9C5F}" destId="{E55DFF11-FC85-4298-9BF0-E304B628640C}" srcOrd="8" destOrd="0" presId="urn:microsoft.com/office/officeart/2005/8/layout/vList2"/>
    <dgm:cxn modelId="{CE9D6DC3-E09C-47AF-89EF-4A708B7B0B0F}" type="presParOf" srcId="{8CEA99B4-6704-4BD3-B832-84A144CC9C5F}" destId="{4BE7C1E5-8DF6-45B1-9ACC-A3A16B897F48}" srcOrd="9" destOrd="0" presId="urn:microsoft.com/office/officeart/2005/8/layout/vList2"/>
    <dgm:cxn modelId="{1966ABBF-E74C-4FE7-9C7A-BA7E5645575B}" type="presParOf" srcId="{8CEA99B4-6704-4BD3-B832-84A144CC9C5F}" destId="{7745AA4D-C160-4ED0-9375-C2C0A4500993}" srcOrd="10" destOrd="0" presId="urn:microsoft.com/office/officeart/2005/8/layout/vList2"/>
    <dgm:cxn modelId="{85AE017A-4151-4437-BF79-10290ED2D7DC}" type="presParOf" srcId="{8CEA99B4-6704-4BD3-B832-84A144CC9C5F}" destId="{95E77C03-26F4-48B4-BCD4-95A622263D2E}" srcOrd="11" destOrd="0" presId="urn:microsoft.com/office/officeart/2005/8/layout/vList2"/>
    <dgm:cxn modelId="{F0E7DA69-25B4-48FA-A240-16C928C95BC7}" type="presParOf" srcId="{8CEA99B4-6704-4BD3-B832-84A144CC9C5F}" destId="{BE2D3420-27AB-4FDE-97A1-485655F753E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3D7056-D93B-4B82-A221-E7992A097C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07085B-9B90-4425-A52F-767E32960148}">
      <dgm:prSet/>
      <dgm:spPr/>
      <dgm:t>
        <a:bodyPr/>
        <a:lstStyle/>
        <a:p>
          <a:r>
            <a:rPr lang="pt-BR" b="1"/>
            <a:t>Pescoço</a:t>
          </a:r>
          <a:endParaRPr lang="en-US"/>
        </a:p>
      </dgm:t>
    </dgm:pt>
    <dgm:pt modelId="{F8B5B2A4-D5F0-48A8-9D64-597953BC12F8}" type="parTrans" cxnId="{F7B16430-61AE-42B2-8A1C-308C59838BAC}">
      <dgm:prSet/>
      <dgm:spPr/>
      <dgm:t>
        <a:bodyPr/>
        <a:lstStyle/>
        <a:p>
          <a:endParaRPr lang="en-US"/>
        </a:p>
      </dgm:t>
    </dgm:pt>
    <dgm:pt modelId="{CACFAF86-71E3-4D62-B455-46413BDED38A}" type="sibTrans" cxnId="{F7B16430-61AE-42B2-8A1C-308C59838BAC}">
      <dgm:prSet/>
      <dgm:spPr/>
      <dgm:t>
        <a:bodyPr/>
        <a:lstStyle/>
        <a:p>
          <a:endParaRPr lang="en-US"/>
        </a:p>
      </dgm:t>
    </dgm:pt>
    <dgm:pt modelId="{340ABCE6-4F72-44A8-8D9E-A6E4FA23F889}">
      <dgm:prSet/>
      <dgm:spPr/>
      <dgm:t>
        <a:bodyPr/>
        <a:lstStyle/>
        <a:p>
          <a:r>
            <a:rPr lang="pt-BR"/>
            <a:t>Palpação em pescoço: enfisema subcutâneo = fratura de laringe </a:t>
          </a:r>
          <a:endParaRPr lang="en-US"/>
        </a:p>
      </dgm:t>
    </dgm:pt>
    <dgm:pt modelId="{8DE39AF6-0D8F-43E2-8BF8-9F5C17C10F46}" type="parTrans" cxnId="{98D3FF56-5CFC-47B3-A2CE-71C3ABB6CA68}">
      <dgm:prSet/>
      <dgm:spPr/>
      <dgm:t>
        <a:bodyPr/>
        <a:lstStyle/>
        <a:p>
          <a:endParaRPr lang="en-US"/>
        </a:p>
      </dgm:t>
    </dgm:pt>
    <dgm:pt modelId="{868D38BB-BAC0-445E-8D11-975B20185CA0}" type="sibTrans" cxnId="{98D3FF56-5CFC-47B3-A2CE-71C3ABB6CA68}">
      <dgm:prSet/>
      <dgm:spPr/>
      <dgm:t>
        <a:bodyPr/>
        <a:lstStyle/>
        <a:p>
          <a:endParaRPr lang="en-US"/>
        </a:p>
      </dgm:t>
    </dgm:pt>
    <dgm:pt modelId="{DA5A03CA-95D7-4940-BCFA-E2B979272ABF}">
      <dgm:prSet/>
      <dgm:spPr/>
      <dgm:t>
        <a:bodyPr/>
        <a:lstStyle/>
        <a:p>
          <a:r>
            <a:rPr lang="pt-BR"/>
            <a:t>Desvio de traquéia = consequente pneumotórax </a:t>
          </a:r>
          <a:endParaRPr lang="en-US"/>
        </a:p>
      </dgm:t>
    </dgm:pt>
    <dgm:pt modelId="{5FF0A22B-0D34-42AA-A393-F894C0DD3A4C}" type="parTrans" cxnId="{F820482E-25C7-4A61-AA7A-AC0ED211EE16}">
      <dgm:prSet/>
      <dgm:spPr/>
      <dgm:t>
        <a:bodyPr/>
        <a:lstStyle/>
        <a:p>
          <a:endParaRPr lang="en-US"/>
        </a:p>
      </dgm:t>
    </dgm:pt>
    <dgm:pt modelId="{53911A35-2448-425C-8387-96BCCA046997}" type="sibTrans" cxnId="{F820482E-25C7-4A61-AA7A-AC0ED211EE16}">
      <dgm:prSet/>
      <dgm:spPr/>
      <dgm:t>
        <a:bodyPr/>
        <a:lstStyle/>
        <a:p>
          <a:endParaRPr lang="en-US"/>
        </a:p>
      </dgm:t>
    </dgm:pt>
    <dgm:pt modelId="{1F3135E9-477A-417E-B7AE-D89FC0116670}">
      <dgm:prSet/>
      <dgm:spPr/>
      <dgm:t>
        <a:bodyPr/>
        <a:lstStyle/>
        <a:p>
          <a:r>
            <a:rPr lang="pt-BR"/>
            <a:t>Traquéia mais evidente = pneumotórax hipertensivo </a:t>
          </a:r>
          <a:endParaRPr lang="en-US"/>
        </a:p>
      </dgm:t>
    </dgm:pt>
    <dgm:pt modelId="{1BFA53EF-61D2-4421-8F36-0D61630F49B0}" type="parTrans" cxnId="{4C93906F-CD04-48F9-A4BD-0DD39FF6395F}">
      <dgm:prSet/>
      <dgm:spPr/>
      <dgm:t>
        <a:bodyPr/>
        <a:lstStyle/>
        <a:p>
          <a:endParaRPr lang="en-US"/>
        </a:p>
      </dgm:t>
    </dgm:pt>
    <dgm:pt modelId="{C6471EB7-48BB-48C0-9C9F-A618098A41E3}" type="sibTrans" cxnId="{4C93906F-CD04-48F9-A4BD-0DD39FF6395F}">
      <dgm:prSet/>
      <dgm:spPr/>
      <dgm:t>
        <a:bodyPr/>
        <a:lstStyle/>
        <a:p>
          <a:endParaRPr lang="en-US"/>
        </a:p>
      </dgm:t>
    </dgm:pt>
    <dgm:pt modelId="{CC9E6F83-693C-4CB5-A591-D4DA1EED777F}">
      <dgm:prSet/>
      <dgm:spPr/>
      <dgm:t>
        <a:bodyPr/>
        <a:lstStyle/>
        <a:p>
          <a:r>
            <a:rPr lang="pt-BR"/>
            <a:t>Importante: </a:t>
          </a:r>
          <a:r>
            <a:rPr lang="pt-BR" b="1"/>
            <a:t>manter controle cervical!</a:t>
          </a:r>
          <a:endParaRPr lang="en-US"/>
        </a:p>
      </dgm:t>
    </dgm:pt>
    <dgm:pt modelId="{A44ACCC1-52A0-4A98-B4DC-D7FDC5A66658}" type="parTrans" cxnId="{E554A645-D7C1-41F7-8C2F-C77C8C0111F6}">
      <dgm:prSet/>
      <dgm:spPr/>
      <dgm:t>
        <a:bodyPr/>
        <a:lstStyle/>
        <a:p>
          <a:endParaRPr lang="en-US"/>
        </a:p>
      </dgm:t>
    </dgm:pt>
    <dgm:pt modelId="{EC779B70-7A13-421E-A59E-3CF794720823}" type="sibTrans" cxnId="{E554A645-D7C1-41F7-8C2F-C77C8C0111F6}">
      <dgm:prSet/>
      <dgm:spPr/>
      <dgm:t>
        <a:bodyPr/>
        <a:lstStyle/>
        <a:p>
          <a:endParaRPr lang="en-US"/>
        </a:p>
      </dgm:t>
    </dgm:pt>
    <dgm:pt modelId="{84B1C41C-535E-47BF-A7F4-A26924CAFA45}" type="pres">
      <dgm:prSet presAssocID="{6E3D7056-D93B-4B82-A221-E7992A097C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1F3A6D5-26BC-4929-9ACF-65DB871200EC}" type="pres">
      <dgm:prSet presAssocID="{7C07085B-9B90-4425-A52F-767E3296014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F5A984-84B6-4C2E-B244-510E28CE614F}" type="pres">
      <dgm:prSet presAssocID="{CACFAF86-71E3-4D62-B455-46413BDED38A}" presName="spacer" presStyleCnt="0"/>
      <dgm:spPr/>
    </dgm:pt>
    <dgm:pt modelId="{CFC1F0EA-4BD1-4F6F-B32A-2D5FD3A10C5D}" type="pres">
      <dgm:prSet presAssocID="{340ABCE6-4F72-44A8-8D9E-A6E4FA23F88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B44645-8300-44B0-8C51-65DA7E9D1784}" type="pres">
      <dgm:prSet presAssocID="{868D38BB-BAC0-445E-8D11-975B20185CA0}" presName="spacer" presStyleCnt="0"/>
      <dgm:spPr/>
    </dgm:pt>
    <dgm:pt modelId="{69E06DA6-6DB6-471B-9269-69DBB848415E}" type="pres">
      <dgm:prSet presAssocID="{DA5A03CA-95D7-4940-BCFA-E2B979272AB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153DEB-3A06-4FA5-A3BC-3AEC35947BF6}" type="pres">
      <dgm:prSet presAssocID="{53911A35-2448-425C-8387-96BCCA046997}" presName="spacer" presStyleCnt="0"/>
      <dgm:spPr/>
    </dgm:pt>
    <dgm:pt modelId="{040DC94D-2F0B-4D7A-A282-912F8FA26053}" type="pres">
      <dgm:prSet presAssocID="{1F3135E9-477A-417E-B7AE-D89FC011667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C353E9-84D9-4B6A-9C4E-F86DDD28CC97}" type="pres">
      <dgm:prSet presAssocID="{C6471EB7-48BB-48C0-9C9F-A618098A41E3}" presName="spacer" presStyleCnt="0"/>
      <dgm:spPr/>
    </dgm:pt>
    <dgm:pt modelId="{E29558C6-9B65-45F2-BE8D-3A9F0DB33614}" type="pres">
      <dgm:prSet presAssocID="{CC9E6F83-693C-4CB5-A591-D4DA1EED777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0B33A2-04E8-4D7D-AB00-A7AA604E44C0}" type="presOf" srcId="{6E3D7056-D93B-4B82-A221-E7992A097C0C}" destId="{84B1C41C-535E-47BF-A7F4-A26924CAFA45}" srcOrd="0" destOrd="0" presId="urn:microsoft.com/office/officeart/2005/8/layout/vList2"/>
    <dgm:cxn modelId="{E554A645-D7C1-41F7-8C2F-C77C8C0111F6}" srcId="{6E3D7056-D93B-4B82-A221-E7992A097C0C}" destId="{CC9E6F83-693C-4CB5-A591-D4DA1EED777F}" srcOrd="4" destOrd="0" parTransId="{A44ACCC1-52A0-4A98-B4DC-D7FDC5A66658}" sibTransId="{EC779B70-7A13-421E-A59E-3CF794720823}"/>
    <dgm:cxn modelId="{4C93906F-CD04-48F9-A4BD-0DD39FF6395F}" srcId="{6E3D7056-D93B-4B82-A221-E7992A097C0C}" destId="{1F3135E9-477A-417E-B7AE-D89FC0116670}" srcOrd="3" destOrd="0" parTransId="{1BFA53EF-61D2-4421-8F36-0D61630F49B0}" sibTransId="{C6471EB7-48BB-48C0-9C9F-A618098A41E3}"/>
    <dgm:cxn modelId="{5CD43811-1E90-4C89-BF6A-0627A98EAA03}" type="presOf" srcId="{7C07085B-9B90-4425-A52F-767E32960148}" destId="{61F3A6D5-26BC-4929-9ACF-65DB871200EC}" srcOrd="0" destOrd="0" presId="urn:microsoft.com/office/officeart/2005/8/layout/vList2"/>
    <dgm:cxn modelId="{F7B16430-61AE-42B2-8A1C-308C59838BAC}" srcId="{6E3D7056-D93B-4B82-A221-E7992A097C0C}" destId="{7C07085B-9B90-4425-A52F-767E32960148}" srcOrd="0" destOrd="0" parTransId="{F8B5B2A4-D5F0-48A8-9D64-597953BC12F8}" sibTransId="{CACFAF86-71E3-4D62-B455-46413BDED38A}"/>
    <dgm:cxn modelId="{9F605B88-52FB-4502-A7FB-B44E55399906}" type="presOf" srcId="{DA5A03CA-95D7-4940-BCFA-E2B979272ABF}" destId="{69E06DA6-6DB6-471B-9269-69DBB848415E}" srcOrd="0" destOrd="0" presId="urn:microsoft.com/office/officeart/2005/8/layout/vList2"/>
    <dgm:cxn modelId="{1B508CE9-4CBF-44F0-B50B-CD5A25D72CE4}" type="presOf" srcId="{1F3135E9-477A-417E-B7AE-D89FC0116670}" destId="{040DC94D-2F0B-4D7A-A282-912F8FA26053}" srcOrd="0" destOrd="0" presId="urn:microsoft.com/office/officeart/2005/8/layout/vList2"/>
    <dgm:cxn modelId="{8E99A86D-68E6-44F5-9A99-BD4D573B9BF2}" type="presOf" srcId="{CC9E6F83-693C-4CB5-A591-D4DA1EED777F}" destId="{E29558C6-9B65-45F2-BE8D-3A9F0DB33614}" srcOrd="0" destOrd="0" presId="urn:microsoft.com/office/officeart/2005/8/layout/vList2"/>
    <dgm:cxn modelId="{98D3FF56-5CFC-47B3-A2CE-71C3ABB6CA68}" srcId="{6E3D7056-D93B-4B82-A221-E7992A097C0C}" destId="{340ABCE6-4F72-44A8-8D9E-A6E4FA23F889}" srcOrd="1" destOrd="0" parTransId="{8DE39AF6-0D8F-43E2-8BF8-9F5C17C10F46}" sibTransId="{868D38BB-BAC0-445E-8D11-975B20185CA0}"/>
    <dgm:cxn modelId="{F820482E-25C7-4A61-AA7A-AC0ED211EE16}" srcId="{6E3D7056-D93B-4B82-A221-E7992A097C0C}" destId="{DA5A03CA-95D7-4940-BCFA-E2B979272ABF}" srcOrd="2" destOrd="0" parTransId="{5FF0A22B-0D34-42AA-A393-F894C0DD3A4C}" sibTransId="{53911A35-2448-425C-8387-96BCCA046997}"/>
    <dgm:cxn modelId="{67E8BBB3-45ED-4864-BCB9-D143B312A8A3}" type="presOf" srcId="{340ABCE6-4F72-44A8-8D9E-A6E4FA23F889}" destId="{CFC1F0EA-4BD1-4F6F-B32A-2D5FD3A10C5D}" srcOrd="0" destOrd="0" presId="urn:microsoft.com/office/officeart/2005/8/layout/vList2"/>
    <dgm:cxn modelId="{2E7AF60C-85EF-4BA1-8BAF-F193FF3525AE}" type="presParOf" srcId="{84B1C41C-535E-47BF-A7F4-A26924CAFA45}" destId="{61F3A6D5-26BC-4929-9ACF-65DB871200EC}" srcOrd="0" destOrd="0" presId="urn:microsoft.com/office/officeart/2005/8/layout/vList2"/>
    <dgm:cxn modelId="{B963DF0F-3B2D-4AD7-99B4-A517AF0D5935}" type="presParOf" srcId="{84B1C41C-535E-47BF-A7F4-A26924CAFA45}" destId="{F0F5A984-84B6-4C2E-B244-510E28CE614F}" srcOrd="1" destOrd="0" presId="urn:microsoft.com/office/officeart/2005/8/layout/vList2"/>
    <dgm:cxn modelId="{462D3193-DFAC-4552-AAFE-A45DFA7C693E}" type="presParOf" srcId="{84B1C41C-535E-47BF-A7F4-A26924CAFA45}" destId="{CFC1F0EA-4BD1-4F6F-B32A-2D5FD3A10C5D}" srcOrd="2" destOrd="0" presId="urn:microsoft.com/office/officeart/2005/8/layout/vList2"/>
    <dgm:cxn modelId="{D0A8D172-3E3B-47DD-9FAB-3FB8F1F0604C}" type="presParOf" srcId="{84B1C41C-535E-47BF-A7F4-A26924CAFA45}" destId="{C9B44645-8300-44B0-8C51-65DA7E9D1784}" srcOrd="3" destOrd="0" presId="urn:microsoft.com/office/officeart/2005/8/layout/vList2"/>
    <dgm:cxn modelId="{048F67EB-2C47-43ED-A5CA-395F5EF7AEBF}" type="presParOf" srcId="{84B1C41C-535E-47BF-A7F4-A26924CAFA45}" destId="{69E06DA6-6DB6-471B-9269-69DBB848415E}" srcOrd="4" destOrd="0" presId="urn:microsoft.com/office/officeart/2005/8/layout/vList2"/>
    <dgm:cxn modelId="{82B1C8A5-46A7-4CB7-B7AD-9B9337701E65}" type="presParOf" srcId="{84B1C41C-535E-47BF-A7F4-A26924CAFA45}" destId="{06153DEB-3A06-4FA5-A3BC-3AEC35947BF6}" srcOrd="5" destOrd="0" presId="urn:microsoft.com/office/officeart/2005/8/layout/vList2"/>
    <dgm:cxn modelId="{E06F23BE-765B-430A-8396-724E2120657A}" type="presParOf" srcId="{84B1C41C-535E-47BF-A7F4-A26924CAFA45}" destId="{040DC94D-2F0B-4D7A-A282-912F8FA26053}" srcOrd="6" destOrd="0" presId="urn:microsoft.com/office/officeart/2005/8/layout/vList2"/>
    <dgm:cxn modelId="{4439B51B-723E-40BB-A8CC-6396FEA2223C}" type="presParOf" srcId="{84B1C41C-535E-47BF-A7F4-A26924CAFA45}" destId="{54C353E9-84D9-4B6A-9C4E-F86DDD28CC97}" srcOrd="7" destOrd="0" presId="urn:microsoft.com/office/officeart/2005/8/layout/vList2"/>
    <dgm:cxn modelId="{ED062316-212D-4AA5-A508-E7E2A7B65001}" type="presParOf" srcId="{84B1C41C-535E-47BF-A7F4-A26924CAFA45}" destId="{E29558C6-9B65-45F2-BE8D-3A9F0DB336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A2A0B-8757-4562-B02D-F3CE8BA8B327}">
      <dsp:nvSpPr>
        <dsp:cNvPr id="0" name=""/>
        <dsp:cNvSpPr/>
      </dsp:nvSpPr>
      <dsp:spPr>
        <a:xfrm>
          <a:off x="0" y="401692"/>
          <a:ext cx="4691063" cy="1492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Processo de avaliação da cena do acidente, para determinar as lesões resultantes das forças e movimentos envolvidos </a:t>
          </a:r>
          <a:endParaRPr lang="en-US" sz="2200" kern="1200"/>
        </a:p>
      </dsp:txBody>
      <dsp:txXfrm>
        <a:off x="72878" y="474570"/>
        <a:ext cx="4545307" cy="1347164"/>
      </dsp:txXfrm>
    </dsp:sp>
    <dsp:sp modelId="{80FA9E2E-DA66-423D-A3B7-5909242523F0}">
      <dsp:nvSpPr>
        <dsp:cNvPr id="0" name=""/>
        <dsp:cNvSpPr/>
      </dsp:nvSpPr>
      <dsp:spPr>
        <a:xfrm>
          <a:off x="0" y="1957972"/>
          <a:ext cx="4691063" cy="1492920"/>
        </a:xfrm>
        <a:prstGeom prst="roundRect">
          <a:avLst/>
        </a:prstGeom>
        <a:solidFill>
          <a:schemeClr val="accent2">
            <a:hueOff val="3119331"/>
            <a:satOff val="17752"/>
            <a:lumOff val="549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Mais de 90% das lesões das vítimas de acidente podem ser sugeridas através da observação e interpretação dos mecanismos que as produziram. </a:t>
          </a:r>
          <a:endParaRPr lang="en-US" sz="2200" kern="1200"/>
        </a:p>
      </dsp:txBody>
      <dsp:txXfrm>
        <a:off x="72878" y="2030850"/>
        <a:ext cx="4545307" cy="1347164"/>
      </dsp:txXfrm>
    </dsp:sp>
    <dsp:sp modelId="{D962A8CE-8466-4299-9E7E-189DDA71DB9B}">
      <dsp:nvSpPr>
        <dsp:cNvPr id="0" name=""/>
        <dsp:cNvSpPr/>
      </dsp:nvSpPr>
      <dsp:spPr>
        <a:xfrm>
          <a:off x="0" y="3514252"/>
          <a:ext cx="4691063" cy="1492920"/>
        </a:xfrm>
        <a:prstGeom prst="round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É essencial a  coleta de dados com familiares, acompanhantes ou APH</a:t>
          </a:r>
          <a:endParaRPr lang="en-US" sz="2200" kern="1200"/>
        </a:p>
      </dsp:txBody>
      <dsp:txXfrm>
        <a:off x="72878" y="3587130"/>
        <a:ext cx="4545307" cy="134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92A43-6161-4916-AC69-0E945F8BFDD3}">
      <dsp:nvSpPr>
        <dsp:cNvPr id="0" name=""/>
        <dsp:cNvSpPr/>
      </dsp:nvSpPr>
      <dsp:spPr>
        <a:xfrm>
          <a:off x="0" y="392332"/>
          <a:ext cx="4691063" cy="737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Fases do evento: </a:t>
          </a:r>
          <a:endParaRPr lang="en-US" sz="1400" kern="1200"/>
        </a:p>
      </dsp:txBody>
      <dsp:txXfrm>
        <a:off x="35982" y="428314"/>
        <a:ext cx="4619099" cy="665135"/>
      </dsp:txXfrm>
    </dsp:sp>
    <dsp:sp modelId="{245D8F6B-C37C-4E35-86FA-E50619AB52A9}">
      <dsp:nvSpPr>
        <dsp:cNvPr id="0" name=""/>
        <dsp:cNvSpPr/>
      </dsp:nvSpPr>
      <dsp:spPr>
        <a:xfrm>
          <a:off x="0" y="1169752"/>
          <a:ext cx="4691063" cy="737099"/>
        </a:xfrm>
        <a:prstGeom prst="roundRect">
          <a:avLst/>
        </a:prstGeom>
        <a:solidFill>
          <a:schemeClr val="accent5">
            <a:hueOff val="3822936"/>
            <a:satOff val="-8167"/>
            <a:lumOff val="-3412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Pré-evento: antes do trauma </a:t>
          </a:r>
          <a:endParaRPr lang="en-US" sz="1400" kern="1200"/>
        </a:p>
      </dsp:txBody>
      <dsp:txXfrm>
        <a:off x="35982" y="1205734"/>
        <a:ext cx="4619099" cy="665135"/>
      </dsp:txXfrm>
    </dsp:sp>
    <dsp:sp modelId="{A77E4B2F-4A94-45BC-9777-C7564A650E06}">
      <dsp:nvSpPr>
        <dsp:cNvPr id="0" name=""/>
        <dsp:cNvSpPr/>
      </dsp:nvSpPr>
      <dsp:spPr>
        <a:xfrm>
          <a:off x="0" y="1947172"/>
          <a:ext cx="4691063" cy="737099"/>
        </a:xfrm>
        <a:prstGeom prst="roundRect">
          <a:avLst/>
        </a:prstGeom>
        <a:solidFill>
          <a:schemeClr val="accent5">
            <a:hueOff val="7645872"/>
            <a:satOff val="-16335"/>
            <a:lumOff val="-682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Evento: momento que a energia nociva é liberada </a:t>
          </a:r>
          <a:endParaRPr lang="en-US" sz="1400" kern="1200" dirty="0"/>
        </a:p>
      </dsp:txBody>
      <dsp:txXfrm>
        <a:off x="35982" y="1983154"/>
        <a:ext cx="4619099" cy="665135"/>
      </dsp:txXfrm>
    </dsp:sp>
    <dsp:sp modelId="{12EB3F4D-752E-4B8E-95C7-03353F01C798}">
      <dsp:nvSpPr>
        <dsp:cNvPr id="0" name=""/>
        <dsp:cNvSpPr/>
      </dsp:nvSpPr>
      <dsp:spPr>
        <a:xfrm>
          <a:off x="0" y="2724592"/>
          <a:ext cx="4691063" cy="737099"/>
        </a:xfrm>
        <a:prstGeom prst="roundRect">
          <a:avLst/>
        </a:prstGeom>
        <a:solidFill>
          <a:schemeClr val="accent5">
            <a:hueOff val="11468808"/>
            <a:satOff val="-24502"/>
            <a:lumOff val="-1023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Pós-evento: as consequências do trauma </a:t>
          </a:r>
          <a:endParaRPr lang="en-US" sz="1400" kern="1200"/>
        </a:p>
      </dsp:txBody>
      <dsp:txXfrm>
        <a:off x="35982" y="2760574"/>
        <a:ext cx="4619099" cy="665135"/>
      </dsp:txXfrm>
    </dsp:sp>
    <dsp:sp modelId="{3C3780B3-E390-49C9-9367-537A1F58439A}">
      <dsp:nvSpPr>
        <dsp:cNvPr id="0" name=""/>
        <dsp:cNvSpPr/>
      </dsp:nvSpPr>
      <dsp:spPr>
        <a:xfrm>
          <a:off x="0" y="3502012"/>
          <a:ext cx="4691063" cy="737099"/>
        </a:xfrm>
        <a:prstGeom prst="roundRect">
          <a:avLst/>
        </a:prstGeom>
        <a:solidFill>
          <a:schemeClr val="accent5">
            <a:hueOff val="15291745"/>
            <a:satOff val="-32670"/>
            <a:lumOff val="-1364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1ª Lei de Newton “Um corpo em repouso permanecerá em repouso e um corpo em movimento permanecerá em movimento, a menos que uma força externa atue sobre ele.” </a:t>
          </a:r>
          <a:endParaRPr lang="en-US" sz="1400" kern="1200"/>
        </a:p>
      </dsp:txBody>
      <dsp:txXfrm>
        <a:off x="35982" y="3537994"/>
        <a:ext cx="4619099" cy="665135"/>
      </dsp:txXfrm>
    </dsp:sp>
    <dsp:sp modelId="{375C1852-C4CA-4DEA-B281-4635BE69A39B}">
      <dsp:nvSpPr>
        <dsp:cNvPr id="0" name=""/>
        <dsp:cNvSpPr/>
      </dsp:nvSpPr>
      <dsp:spPr>
        <a:xfrm>
          <a:off x="0" y="4279432"/>
          <a:ext cx="4691063" cy="737099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Quanto maior  energia envolvida = maiores as lesões. </a:t>
          </a:r>
          <a:endParaRPr lang="en-US" sz="1400" kern="1200"/>
        </a:p>
      </dsp:txBody>
      <dsp:txXfrm>
        <a:off x="35982" y="4315414"/>
        <a:ext cx="4619099" cy="665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67250-4A50-4EF5-9A42-19BCC6373993}">
      <dsp:nvSpPr>
        <dsp:cNvPr id="0" name=""/>
        <dsp:cNvSpPr/>
      </dsp:nvSpPr>
      <dsp:spPr>
        <a:xfrm>
          <a:off x="1011652" y="166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Visualização de vias aéreas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1652" y="1665"/>
        <a:ext cx="1995385" cy="1197231"/>
      </dsp:txXfrm>
    </dsp:sp>
    <dsp:sp modelId="{96A39D16-174E-4C20-B0EE-5C16D015BA17}">
      <dsp:nvSpPr>
        <dsp:cNvPr id="0" name=""/>
        <dsp:cNvSpPr/>
      </dsp:nvSpPr>
      <dsp:spPr>
        <a:xfrm>
          <a:off x="3206576" y="166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Tração da mandíbula –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206576" y="1665"/>
        <a:ext cx="1995385" cy="1197231"/>
      </dsp:txXfrm>
    </dsp:sp>
    <dsp:sp modelId="{0E75F004-46C8-45DC-AD1D-85039ADB25DF}">
      <dsp:nvSpPr>
        <dsp:cNvPr id="0" name=""/>
        <dsp:cNvSpPr/>
      </dsp:nvSpPr>
      <dsp:spPr>
        <a:xfrm>
          <a:off x="5401500" y="166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>
              <a:solidFill>
                <a:schemeClr val="tx1"/>
              </a:solidFill>
            </a:rPr>
            <a:t>Jaw</a:t>
          </a:r>
          <a:r>
            <a:rPr lang="pt-BR" sz="1500" kern="1200" dirty="0" smtClean="0">
              <a:solidFill>
                <a:schemeClr val="tx1"/>
              </a:solidFill>
            </a:rPr>
            <a:t> </a:t>
          </a:r>
          <a:r>
            <a:rPr lang="pt-BR" sz="1500" kern="1200" dirty="0" err="1" smtClean="0">
              <a:solidFill>
                <a:schemeClr val="tx1"/>
              </a:solidFill>
            </a:rPr>
            <a:t>trust</a:t>
          </a:r>
          <a:r>
            <a:rPr lang="pt-BR" sz="1500" kern="1200" dirty="0" smtClean="0">
              <a:solidFill>
                <a:schemeClr val="tx1"/>
              </a:solidFill>
            </a:rPr>
            <a:t>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401500" y="1665"/>
        <a:ext cx="1995385" cy="1197231"/>
      </dsp:txXfrm>
    </dsp:sp>
    <dsp:sp modelId="{C004976E-525E-44D0-B050-ED069BE28FB7}">
      <dsp:nvSpPr>
        <dsp:cNvPr id="0" name=""/>
        <dsp:cNvSpPr/>
      </dsp:nvSpPr>
      <dsp:spPr>
        <a:xfrm>
          <a:off x="1011652" y="139843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Elevação do mento (</a:t>
          </a:r>
          <a:r>
            <a:rPr lang="pt-BR" sz="1500" kern="1200">
              <a:solidFill>
                <a:schemeClr val="tx1"/>
              </a:solidFill>
            </a:rPr>
            <a:t>queixo</a:t>
          </a:r>
          <a:r>
            <a:rPr lang="pt-BR" sz="1500" kern="1200" dirty="0">
              <a:solidFill>
                <a:schemeClr val="tx1"/>
              </a:solidFill>
            </a:rPr>
            <a:t>)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1652" y="1398435"/>
        <a:ext cx="1995385" cy="1197231"/>
      </dsp:txXfrm>
    </dsp:sp>
    <dsp:sp modelId="{3BD31E51-D074-483C-A434-BAD8A325A57F}">
      <dsp:nvSpPr>
        <dsp:cNvPr id="0" name=""/>
        <dsp:cNvSpPr/>
      </dsp:nvSpPr>
      <dsp:spPr>
        <a:xfrm>
          <a:off x="3206576" y="139843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Chin </a:t>
          </a:r>
          <a:r>
            <a:rPr lang="pt-BR" sz="1500" kern="1200" dirty="0" err="1">
              <a:solidFill>
                <a:schemeClr val="tx1"/>
              </a:solidFill>
            </a:rPr>
            <a:t>lift</a:t>
          </a:r>
          <a:r>
            <a:rPr lang="pt-BR" sz="1500" kern="1200" dirty="0">
              <a:solidFill>
                <a:schemeClr val="tx1"/>
              </a:solidFill>
            </a:rPr>
            <a:t>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206576" y="1398435"/>
        <a:ext cx="1995385" cy="1197231"/>
      </dsp:txXfrm>
    </dsp:sp>
    <dsp:sp modelId="{C9245E90-99DC-4C47-BFA8-ADEF4508F5FD}">
      <dsp:nvSpPr>
        <dsp:cNvPr id="0" name=""/>
        <dsp:cNvSpPr/>
      </dsp:nvSpPr>
      <dsp:spPr>
        <a:xfrm>
          <a:off x="5401500" y="139843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Desobstrução de vias aéreas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401500" y="1398435"/>
        <a:ext cx="1995385" cy="1197231"/>
      </dsp:txXfrm>
    </dsp:sp>
    <dsp:sp modelId="{4E27587C-29E3-4C03-B314-A80E450A7F15}">
      <dsp:nvSpPr>
        <dsp:cNvPr id="0" name=""/>
        <dsp:cNvSpPr/>
      </dsp:nvSpPr>
      <dsp:spPr>
        <a:xfrm>
          <a:off x="1011652" y="279520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Retirar sólidos – técnica de dedos cruzados (retirar usando dedos em pinça ou gancho) Ex. prótese dentária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1652" y="2795205"/>
        <a:ext cx="1995385" cy="1197231"/>
      </dsp:txXfrm>
    </dsp:sp>
    <dsp:sp modelId="{460AD92A-3294-402F-843F-48227B262412}">
      <dsp:nvSpPr>
        <dsp:cNvPr id="0" name=""/>
        <dsp:cNvSpPr/>
      </dsp:nvSpPr>
      <dsp:spPr>
        <a:xfrm>
          <a:off x="3206576" y="279520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tx1"/>
              </a:solidFill>
            </a:rPr>
            <a:t>Líquidos – rolamento em bloco ou aspiração de VAS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206576" y="2795205"/>
        <a:ext cx="1995385" cy="1197231"/>
      </dsp:txXfrm>
    </dsp:sp>
    <dsp:sp modelId="{8CE0E90B-4826-457D-8BBF-AD28F27DBB77}">
      <dsp:nvSpPr>
        <dsp:cNvPr id="0" name=""/>
        <dsp:cNvSpPr/>
      </dsp:nvSpPr>
      <dsp:spPr>
        <a:xfrm>
          <a:off x="5401500" y="279520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solidFill>
                <a:schemeClr val="tx1"/>
              </a:solidFill>
            </a:rPr>
            <a:t>Asfixia – manobra de Heimlich </a:t>
          </a:r>
          <a:endParaRPr lang="en-US" sz="1500" kern="1200">
            <a:solidFill>
              <a:schemeClr val="tx1"/>
            </a:solidFill>
          </a:endParaRPr>
        </a:p>
      </dsp:txBody>
      <dsp:txXfrm>
        <a:off x="5401500" y="2795205"/>
        <a:ext cx="1995385" cy="1197231"/>
      </dsp:txXfrm>
    </dsp:sp>
    <dsp:sp modelId="{63A12992-4B81-4E44-A5A2-60279354DE2F}">
      <dsp:nvSpPr>
        <dsp:cNvPr id="0" name=""/>
        <dsp:cNvSpPr/>
      </dsp:nvSpPr>
      <dsp:spPr>
        <a:xfrm>
          <a:off x="1011652" y="419197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solidFill>
                <a:schemeClr val="tx1"/>
              </a:solidFill>
            </a:rPr>
            <a:t>Colocar cânula de Guedel se inconsciente </a:t>
          </a:r>
          <a:endParaRPr lang="en-US" sz="1500" kern="1200">
            <a:solidFill>
              <a:schemeClr val="tx1"/>
            </a:solidFill>
          </a:endParaRPr>
        </a:p>
      </dsp:txBody>
      <dsp:txXfrm>
        <a:off x="1011652" y="4191975"/>
        <a:ext cx="1995385" cy="1197231"/>
      </dsp:txXfrm>
    </dsp:sp>
    <dsp:sp modelId="{5698A6C9-A26B-4F76-9BB5-D948039C01AF}">
      <dsp:nvSpPr>
        <dsp:cNvPr id="0" name=""/>
        <dsp:cNvSpPr/>
      </dsp:nvSpPr>
      <dsp:spPr>
        <a:xfrm>
          <a:off x="3206576" y="419197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solidFill>
                <a:schemeClr val="tx1"/>
              </a:solidFill>
            </a:rPr>
            <a:t>Cricotireoidostomia SN (médico) </a:t>
          </a:r>
          <a:endParaRPr lang="en-US" sz="1500" kern="1200">
            <a:solidFill>
              <a:schemeClr val="tx1"/>
            </a:solidFill>
          </a:endParaRPr>
        </a:p>
      </dsp:txBody>
      <dsp:txXfrm>
        <a:off x="3206576" y="4191975"/>
        <a:ext cx="1995385" cy="1197231"/>
      </dsp:txXfrm>
    </dsp:sp>
    <dsp:sp modelId="{99E07232-E750-4851-8A5E-4A726560B16C}">
      <dsp:nvSpPr>
        <dsp:cNvPr id="0" name=""/>
        <dsp:cNvSpPr/>
      </dsp:nvSpPr>
      <dsp:spPr>
        <a:xfrm>
          <a:off x="5401500" y="4191975"/>
          <a:ext cx="1995385" cy="119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>
              <a:solidFill>
                <a:schemeClr val="tx1"/>
              </a:solidFill>
            </a:rPr>
            <a:t>Manter controle cervical </a:t>
          </a:r>
          <a:endParaRPr lang="en-US" sz="1500" kern="1200">
            <a:solidFill>
              <a:schemeClr val="tx1"/>
            </a:solidFill>
          </a:endParaRPr>
        </a:p>
      </dsp:txBody>
      <dsp:txXfrm>
        <a:off x="5401500" y="4191975"/>
        <a:ext cx="1995385" cy="1197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0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78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26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63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4999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5590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23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05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055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32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853171C-2C02-4242-B3DC-61001ED1E4FD}" type="datetimeFigureOut">
              <a:rPr lang="pt-BR" smtClean="0"/>
              <a:pPr/>
              <a:t>05/10/2022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725F25-0073-4034-A946-55EB48D37C0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810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33DFEFC0-99B4-4D27-9168-1B2F659A3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A2C20081-2005-4B05-BEA4-EB8D4C90A3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070708"/>
            <a:ext cx="9144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808892" y="5449151"/>
            <a:ext cx="7738813" cy="523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cap="all" spc="80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ENFERMAGEM EM URGÊNCIA </a:t>
            </a:r>
          </a:p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cap="all" spc="800">
                <a:solidFill>
                  <a:srgbClr val="2A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 EMERGÊNCIA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08893" y="5979196"/>
            <a:ext cx="7738812" cy="39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000" b="1" cap="all" spc="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Emergencial</a:t>
            </a:r>
          </a:p>
        </p:txBody>
      </p:sp>
      <p:pic>
        <p:nvPicPr>
          <p:cNvPr id="72" name="Graphic 71" descr="Estetoscópio">
            <a:extLst>
              <a:ext uri="{FF2B5EF4-FFF2-40B4-BE49-F238E27FC236}">
                <a16:creationId xmlns:a16="http://schemas.microsoft.com/office/drawing/2014/main" xmlns="" id="{1F047F08-677E-4346-8CE1-62E0C6C05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09066" y="643467"/>
            <a:ext cx="3925867" cy="3925867"/>
          </a:xfrm>
          <a:prstGeom prst="rect">
            <a:avLst/>
          </a:prstGeom>
        </p:spPr>
      </p:pic>
      <p:sp>
        <p:nvSpPr>
          <p:cNvPr id="6148" name="Espaço Reservado para Data 1"/>
          <p:cNvSpPr>
            <a:spLocks noGrp="1"/>
          </p:cNvSpPr>
          <p:nvPr>
            <p:ph type="dt" sz="half" idx="10"/>
          </p:nvPr>
        </p:nvSpPr>
        <p:spPr bwMode="auto">
          <a:xfrm>
            <a:off x="808892" y="6375679"/>
            <a:ext cx="1747291" cy="348462"/>
          </a:xfrm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9EE51AA6-1038-461F-B443-69B4F7572AA4}" type="datetime1">
              <a:rPr lang="en-US" altLang="pt-BR" sz="1200" smtClean="0"/>
              <a:pPr>
                <a:spcAft>
                  <a:spcPts val="600"/>
                </a:spcAft>
              </a:pPr>
              <a:t>10/5/2022</a:t>
            </a:fld>
            <a:endParaRPr lang="en-US" alt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E079F42-5C7A-44DD-9E9F-A34795A48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9318" y="0"/>
            <a:ext cx="86046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09777E15-6D68-4808-AD20-82EA7377F4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4963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xmlns="" id="{CE79CAD8-9F7F-4756-BD12-8463CA4C6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9923A21-5790-4667-B5C7-ADA793B49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8336" y="643466"/>
            <a:ext cx="7200601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22" name="Picture 2" descr="Imagem relacionad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63568" y="965199"/>
            <a:ext cx="6570134" cy="492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6">
            <a:extLst>
              <a:ext uri="{FF2B5EF4-FFF2-40B4-BE49-F238E27FC236}">
                <a16:creationId xmlns:a16="http://schemas.microsoft.com/office/drawing/2014/main" xmlns="" id="{7888B1C0-E8F0-450F-80B6-CD2720CA1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E02A0B77-A7F0-42AC-8705-37877C423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F99F52D8-EBC2-471D-AEA4-7BF3CD39D5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71C7AA8D-7D44-4546-A2A1-70050F146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9143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0E9C7332-0608-4882-9B58-22F7446F6E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6">
            <a:extLst>
              <a:ext uri="{FF2B5EF4-FFF2-40B4-BE49-F238E27FC236}">
                <a16:creationId xmlns:a16="http://schemas.microsoft.com/office/drawing/2014/main" xmlns="" id="{F8DB1B57-0678-4FC9-BDC0-97C2F000B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376915" y="133045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302" y="1681041"/>
            <a:ext cx="5863905" cy="3296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800" b="1" spc="600"/>
              <a:t>IMPORTANTE: manter controle cervical!!!</a:t>
            </a:r>
          </a:p>
        </p:txBody>
      </p:sp>
      <p:pic>
        <p:nvPicPr>
          <p:cNvPr id="33798" name="Picture 6" descr="Imagem relacionada"/>
          <p:cNvPicPr>
            <a:picLocks noChangeAspect="1" noChangeArrowheads="1"/>
          </p:cNvPicPr>
          <p:nvPr/>
        </p:nvPicPr>
        <p:blipFill rotWithShape="1">
          <a:blip r:embed="rId2"/>
          <a:srcRect t="10403" r="-2" b="-2"/>
          <a:stretch/>
        </p:blipFill>
        <p:spPr bwMode="auto">
          <a:xfrm>
            <a:off x="6517549" y="571500"/>
            <a:ext cx="2626451" cy="2000249"/>
          </a:xfrm>
          <a:prstGeom prst="rect">
            <a:avLst/>
          </a:prstGeom>
          <a:noFill/>
        </p:spPr>
      </p:pic>
      <p:pic>
        <p:nvPicPr>
          <p:cNvPr id="33796" name="Picture 4" descr="Imagem relacionada"/>
          <p:cNvPicPr>
            <a:picLocks noChangeAspect="1" noChangeArrowheads="1"/>
          </p:cNvPicPr>
          <p:nvPr/>
        </p:nvPicPr>
        <p:blipFill rotWithShape="1">
          <a:blip r:embed="rId3"/>
          <a:srcRect t="14063" r="-1" b="10375"/>
          <a:stretch/>
        </p:blipFill>
        <p:spPr bwMode="auto">
          <a:xfrm>
            <a:off x="6517549" y="2571750"/>
            <a:ext cx="2626451" cy="1714500"/>
          </a:xfrm>
          <a:prstGeom prst="rect">
            <a:avLst/>
          </a:prstGeom>
          <a:noFill/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1726144F-52B9-44AB-B64C-543FBA7C9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67912" y="0"/>
            <a:ext cx="49638" cy="6858001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3800" name="Picture 8" descr="Imagem relacionada"/>
          <p:cNvPicPr>
            <a:picLocks noChangeAspect="1" noChangeArrowheads="1"/>
          </p:cNvPicPr>
          <p:nvPr/>
        </p:nvPicPr>
        <p:blipFill rotWithShape="1">
          <a:blip r:embed="rId4"/>
          <a:srcRect t="7306" r="4" b="5660"/>
          <a:stretch/>
        </p:blipFill>
        <p:spPr bwMode="auto">
          <a:xfrm>
            <a:off x="6517549" y="4286250"/>
            <a:ext cx="2626451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 l="11105" t="12500" r="11952" b="9375"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xmlns="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xmlns="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949" y="1162940"/>
            <a:ext cx="3386699" cy="4532120"/>
          </a:xfrm>
        </p:spPr>
        <p:txBody>
          <a:bodyPr anchor="ctr">
            <a:normAutofit/>
          </a:bodyPr>
          <a:lstStyle/>
          <a:p>
            <a:r>
              <a:rPr lang="pt-BR" sz="3500" b="1">
                <a:solidFill>
                  <a:srgbClr val="2A1A00"/>
                </a:solidFill>
                <a:latin typeface="Arial" pitchFamily="34" charset="0"/>
                <a:cs typeface="Arial" pitchFamily="34" charset="0"/>
              </a:rPr>
              <a:t>B - RESPIRAÇÃO E VENTILAÇÃO </a:t>
            </a:r>
            <a:endParaRPr lang="pt-BR" sz="3500">
              <a:solidFill>
                <a:srgbClr val="2A1A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1953" y="1128451"/>
            <a:ext cx="3510547" cy="456660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endParaRPr lang="pt-B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Avaliar respiração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pt-B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 – expansibilidade do tórax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pt-B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Ouvir – ruídos da respiração/ausculta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pt-B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pt-BR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Oxigenoterapia</a:t>
            </a:r>
            <a:endParaRPr lang="pt-B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pt-B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pt-BR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Oximetria</a:t>
            </a:r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pulso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pt-BR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aérea definitiva - intubação </a:t>
            </a:r>
          </a:p>
          <a:p>
            <a:pPr>
              <a:lnSpc>
                <a:spcPct val="100000"/>
              </a:lnSpc>
            </a:pPr>
            <a:endParaRPr lang="pt-BR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Turma 27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75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949" y="1162940"/>
            <a:ext cx="3791505" cy="4532120"/>
          </a:xfrm>
        </p:spPr>
        <p:txBody>
          <a:bodyPr anchor="ctr">
            <a:normAutofit/>
          </a:bodyPr>
          <a:lstStyle/>
          <a:p>
            <a:r>
              <a:rPr lang="pt-BR" sz="3200" b="1" dirty="0">
                <a:solidFill>
                  <a:srgbClr val="2A1A00"/>
                </a:solidFill>
                <a:latin typeface="Arial" pitchFamily="34" charset="0"/>
                <a:cs typeface="Arial" pitchFamily="34" charset="0"/>
              </a:rPr>
              <a:t>C – CIRCULAÇÃO E CONTROLE DE HEMORRAGIA </a:t>
            </a:r>
            <a:endParaRPr lang="pt-BR" sz="3200" b="1" dirty="0">
              <a:solidFill>
                <a:srgbClr val="2A1A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8437" y="1111349"/>
            <a:ext cx="3494063" cy="458371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Verificar pulso 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Carotídeo (pescoço) se inconsciente 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Radial (antebraço) se consciente 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Conter sangramentos 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Verificar enchimento capilar (comprimir a unha e verificar se a coloração retorna em menos de 2 segundos)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Observar coloração, temperatura e umidade da pele 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Paramos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543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1953" y="1128451"/>
            <a:ext cx="3510547" cy="456660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Punção de dois acessos venosos </a:t>
            </a:r>
            <a:r>
              <a:rPr lang="pt-BR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calibrosos</a:t>
            </a: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(em situações de emergência pode-se medicar pelo TOT ou via intraóssea) </a:t>
            </a:r>
          </a:p>
          <a:p>
            <a:pPr>
              <a:lnSpc>
                <a:spcPct val="100000"/>
              </a:lnSpc>
            </a:pPr>
            <a:endParaRPr lang="pt-B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Solução salina ou ringer aquecidos</a:t>
            </a:r>
          </a:p>
          <a:p>
            <a:pPr>
              <a:lnSpc>
                <a:spcPct val="100000"/>
              </a:lnSpc>
            </a:pPr>
            <a:endParaRPr lang="pt-B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 cardíaco contínuo </a:t>
            </a:r>
          </a:p>
          <a:p>
            <a:pPr>
              <a:lnSpc>
                <a:spcPct val="100000"/>
              </a:lnSpc>
            </a:pPr>
            <a:endParaRPr lang="pt-B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SVD - SNG ou SOG: balanço hídrico </a:t>
            </a:r>
          </a:p>
          <a:p>
            <a:pPr>
              <a:lnSpc>
                <a:spcPct val="100000"/>
              </a:lnSpc>
            </a:pPr>
            <a:endParaRPr lang="pt-BR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t="7103" r="36883" b="20454"/>
          <a:stretch/>
        </p:blipFill>
        <p:spPr bwMode="auto">
          <a:xfrm>
            <a:off x="755576" y="1556792"/>
            <a:ext cx="720080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77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3694"/>
            <a:ext cx="7467600" cy="65403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D – ESTADO NEUROLÓGICO </a:t>
            </a:r>
          </a:p>
        </p:txBody>
      </p:sp>
      <p:pic>
        <p:nvPicPr>
          <p:cNvPr id="1028" name="Picture 4" descr="Resultado de imagem para escala de coma de glasgow com reatividade pupi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8064896" cy="59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9" y="644525"/>
            <a:ext cx="2538247" cy="5408866"/>
          </a:xfrm>
        </p:spPr>
        <p:txBody>
          <a:bodyPr anchor="ctr">
            <a:normAutofit/>
          </a:bodyPr>
          <a:lstStyle/>
          <a:p>
            <a:r>
              <a:rPr lang="pt-BR" sz="2700">
                <a:latin typeface="Arial" pitchFamily="34" charset="0"/>
                <a:cs typeface="Arial" pitchFamily="34" charset="0"/>
              </a:rPr>
              <a:t>CINEMÁTICA DO TRAUMA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E52126B2-4497-4BDE-97A4-B3B5B4442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19435"/>
              </p:ext>
            </p:extLst>
          </p:nvPr>
        </p:nvGraphicFramePr>
        <p:xfrm>
          <a:off x="3881437" y="644525"/>
          <a:ext cx="4691063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D6CE9D5-28BB-4329-B5E2-B06131F27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9F7D40-5D59-4F59-A331-D8F7710A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E2B1BC2F-AEBF-4990-A7F9-197AAF28B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661498" y="0"/>
            <a:ext cx="3482502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4496" y="457200"/>
            <a:ext cx="2318004" cy="1197864"/>
          </a:xfrm>
        </p:spPr>
        <p:txBody>
          <a:bodyPr anchor="b">
            <a:normAutofit/>
          </a:bodyPr>
          <a:lstStyle/>
          <a:p>
            <a:r>
              <a:rPr lang="pt-BR" sz="17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 – ESTADO NEUROLÓGICO </a:t>
            </a:r>
          </a:p>
        </p:txBody>
      </p:sp>
      <p:pic>
        <p:nvPicPr>
          <p:cNvPr id="4" name="Picture 2" descr="C:\Users\Izaias\Desktop\Cibele\cuidados-de-enfermeria-tec-27-638.jpg"/>
          <p:cNvPicPr>
            <a:picLocks noChangeAspect="1" noChangeArrowheads="1"/>
          </p:cNvPicPr>
          <p:nvPr/>
        </p:nvPicPr>
        <p:blipFill>
          <a:blip r:embed="rId2" cstate="print"/>
          <a:srcRect l="41499" t="38585" r="6364" b="4598"/>
          <a:stretch>
            <a:fillRect/>
          </a:stretch>
        </p:blipFill>
        <p:spPr bwMode="auto">
          <a:xfrm>
            <a:off x="695195" y="1441343"/>
            <a:ext cx="4483705" cy="3664633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54496" y="1655065"/>
            <a:ext cx="2318004" cy="4224528"/>
          </a:xfrm>
        </p:spPr>
        <p:txBody>
          <a:bodyPr>
            <a:normAutofit/>
          </a:bodyPr>
          <a:lstStyle/>
          <a:p>
            <a:endParaRPr lang="pt-BR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Pupilas </a:t>
            </a:r>
          </a:p>
          <a:p>
            <a:endParaRPr lang="pt-BR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pt-B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Isocóricas – iguais </a:t>
            </a:r>
          </a:p>
          <a:p>
            <a:pPr>
              <a:buFont typeface="Wingdings" pitchFamily="2" charset="2"/>
              <a:buChar char="Ø"/>
            </a:pPr>
            <a:endParaRPr lang="pt-BR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Anisocóricas – diferentes </a:t>
            </a:r>
          </a:p>
          <a:p>
            <a:pPr>
              <a:buFont typeface="Wingdings" pitchFamily="2" charset="2"/>
              <a:buChar char="Ø"/>
            </a:pPr>
            <a:endParaRPr lang="pt-BR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Miose </a:t>
            </a:r>
          </a:p>
          <a:p>
            <a:pPr>
              <a:buFont typeface="Wingdings" pitchFamily="2" charset="2"/>
              <a:buChar char="Ø"/>
            </a:pPr>
            <a:endParaRPr lang="pt-BR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Midríase </a:t>
            </a:r>
          </a:p>
          <a:p>
            <a:pPr>
              <a:buFont typeface="Wingdings" pitchFamily="2" charset="2"/>
              <a:buChar char="Ø"/>
            </a:pPr>
            <a:endParaRPr lang="pt-BR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Média (normal) </a:t>
            </a:r>
          </a:p>
          <a:p>
            <a:endParaRPr lang="pt-BR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zaias\Desktop\Cibele\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– EXPOSIÇÃO E CONTROLE DE HIPOTERMIA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Expor áreas com necessidade de avaliação mais detalhada 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Prevenir hipotermia 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Manter privacidade da vítima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ço Reservado para Data 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9EE51AA6-1038-461F-B443-69B4F7572AA4}" type="datetime1">
              <a:rPr lang="pt-BR" altLang="pt-BR" smtClean="0">
                <a:cs typeface="Arial" pitchFamily="34" charset="0"/>
              </a:rPr>
              <a:pPr/>
              <a:t>05/10/2022</a:t>
            </a:fld>
            <a:endParaRPr lang="pt-BR" altLang="pt-BR"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3356992"/>
            <a:ext cx="82089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DokChampa" pitchFamily="34" charset="-34"/>
              </a:rPr>
              <a:t>Abordagem secundária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8090" y="482321"/>
            <a:ext cx="2742436" cy="5571625"/>
          </a:xfrm>
        </p:spPr>
        <p:txBody>
          <a:bodyPr anchor="ctr">
            <a:normAutofit/>
          </a:bodyPr>
          <a:lstStyle/>
          <a:p>
            <a:r>
              <a:rPr lang="pt-BR" sz="2800">
                <a:latin typeface="Arial" pitchFamily="34" charset="0"/>
                <a:cs typeface="Arial" pitchFamily="34" charset="0"/>
              </a:rPr>
              <a:t>ABORDAGEM SECUNDÁRIA </a:t>
            </a:r>
            <a:endParaRPr lang="pt-BR" sz="28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6769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6B44C568-F239-44D0-A971-6FE724DFB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5103"/>
              </p:ext>
            </p:extLst>
          </p:nvPr>
        </p:nvGraphicFramePr>
        <p:xfrm>
          <a:off x="573881" y="481013"/>
          <a:ext cx="4729162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6769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19BB5871-0F40-4F7A-9591-E45300879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614854"/>
              </p:ext>
            </p:extLst>
          </p:nvPr>
        </p:nvGraphicFramePr>
        <p:xfrm>
          <a:off x="573881" y="481013"/>
          <a:ext cx="4729162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933DD4-8A53-40E4-B5D0-504E6EC5BC1A}"/>
              </a:ext>
            </a:extLst>
          </p:cNvPr>
          <p:cNvSpPr txBox="1"/>
          <p:nvPr/>
        </p:nvSpPr>
        <p:spPr>
          <a:xfrm flipH="1">
            <a:off x="6020972" y="2180491"/>
            <a:ext cx="2727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*AMPLA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357166"/>
            <a:ext cx="7744374" cy="6116786"/>
          </a:xfrm>
        </p:spPr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 físico </a:t>
            </a:r>
          </a:p>
          <a:p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Mais detalhado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Reavaliar estado neurológico</a:t>
            </a:r>
          </a:p>
          <a:p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Exames laboratoriais </a:t>
            </a:r>
          </a:p>
          <a:p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Exames radiológicos </a:t>
            </a:r>
          </a:p>
          <a:p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Transferência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tratamento definitivo </a:t>
            </a:r>
          </a:p>
          <a:p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8090" y="482321"/>
            <a:ext cx="2742436" cy="5571625"/>
          </a:xfrm>
        </p:spPr>
        <p:txBody>
          <a:bodyPr anchor="ctr">
            <a:norm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Exame físico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6769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72F2F26B-97CC-45B7-958D-2A821E0D8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94459"/>
              </p:ext>
            </p:extLst>
          </p:nvPr>
        </p:nvGraphicFramePr>
        <p:xfrm>
          <a:off x="573881" y="481013"/>
          <a:ext cx="4729162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zaias\Desktop\Cibele\t-c-e-anatomia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316"/>
          <a:stretch>
            <a:fillRect/>
          </a:stretch>
        </p:blipFill>
        <p:spPr bwMode="auto">
          <a:xfrm>
            <a:off x="142844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zaias\Desktop\Cibele\t-c-e-anatomia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4296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8759" y="2286001"/>
            <a:ext cx="2538247" cy="39408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>
                <a:latin typeface="Arial" pitchFamily="34" charset="0"/>
                <a:cs typeface="Arial" pitchFamily="34" charset="0"/>
              </a:rPr>
              <a:t>Então, </a:t>
            </a:r>
            <a:r>
              <a:rPr lang="pt-BR" b="1">
                <a:latin typeface="Arial" pitchFamily="34" charset="0"/>
                <a:cs typeface="Arial" pitchFamily="34" charset="0"/>
              </a:rPr>
              <a:t>TRAUMA</a:t>
            </a:r>
            <a:r>
              <a:rPr lang="pt-BR">
                <a:latin typeface="Arial" pitchFamily="34" charset="0"/>
                <a:cs typeface="Arial" pitchFamily="34" charset="0"/>
              </a:rPr>
              <a:t> é </a:t>
            </a:r>
            <a:r>
              <a:rPr lang="pt-BR" b="1">
                <a:latin typeface="Arial" pitchFamily="34" charset="0"/>
                <a:cs typeface="Arial" pitchFamily="34" charset="0"/>
              </a:rPr>
              <a:t>=</a:t>
            </a:r>
          </a:p>
          <a:p>
            <a:endParaRPr lang="pt-BR">
              <a:latin typeface="Arial" pitchFamily="34" charset="0"/>
              <a:cs typeface="Arial" pitchFamily="34" charset="0"/>
            </a:endParaRPr>
          </a:p>
          <a:p>
            <a:r>
              <a:rPr lang="pt-BR">
                <a:latin typeface="Arial" pitchFamily="34" charset="0"/>
                <a:cs typeface="Arial" pitchFamily="34" charset="0"/>
              </a:rPr>
              <a:t>Alteração ao fluxo normal de energia </a:t>
            </a:r>
          </a:p>
          <a:p>
            <a:endParaRPr lang="pt-BR" dirty="0"/>
          </a:p>
        </p:txBody>
      </p:sp>
      <p:pic>
        <p:nvPicPr>
          <p:cNvPr id="11266" name="Picture 2" descr="C:\Users\Izaias\Desktop\Cibele\ABAAABhxcAD-1.jpg"/>
          <p:cNvPicPr>
            <a:picLocks noChangeAspect="1" noChangeArrowheads="1"/>
          </p:cNvPicPr>
          <p:nvPr/>
        </p:nvPicPr>
        <p:blipFill rotWithShape="1">
          <a:blip r:embed="rId2" cstate="print"/>
          <a:srcRect l="18781" r="25956"/>
          <a:stretch/>
        </p:blipFill>
        <p:spPr bwMode="auto">
          <a:xfrm>
            <a:off x="3959604" y="645107"/>
            <a:ext cx="4496598" cy="5594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zaias\Desktop\Cibele\trauma-cranioenceflico-urgncia-emergncia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6769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05DF7337-1965-47E3-9055-E51698AF5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35745"/>
              </p:ext>
            </p:extLst>
          </p:nvPr>
        </p:nvGraphicFramePr>
        <p:xfrm>
          <a:off x="573881" y="481013"/>
          <a:ext cx="4729162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Sistema Respiratório 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Dificuldade respiratória</a:t>
            </a: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Uso da musculatura acessória </a:t>
            </a: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= fratura de costelas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764704"/>
            <a:ext cx="8003232" cy="5255096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Percussão em hemitórax: 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err="1">
                <a:latin typeface="Arial" pitchFamily="34" charset="0"/>
                <a:cs typeface="Arial" pitchFamily="34" charset="0"/>
              </a:rPr>
              <a:t>macicez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= hemotórax 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err="1">
                <a:latin typeface="Arial" pitchFamily="34" charset="0"/>
                <a:cs typeface="Arial" pitchFamily="34" charset="0"/>
              </a:rPr>
              <a:t>timpanismo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= pneumotórax 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Ausculta pulmonar: 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ausência ou MV  = hemotórax e/ou pneumotórax</a:t>
            </a:r>
          </a:p>
          <a:p>
            <a:pPr marL="0" indent="0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Ruídos peristálticos (pode indicar presença de alças intestinais no pulmão)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 Não esquecer do dorso – rotação/movimentação</a:t>
            </a:r>
          </a:p>
          <a:p>
            <a:endParaRPr lang="pt-BR" dirty="0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xmlns="" id="{082BC7FB-00F1-4018-9A0F-CE88A516AD23}"/>
              </a:ext>
            </a:extLst>
          </p:cNvPr>
          <p:cNvSpPr/>
          <p:nvPr/>
        </p:nvSpPr>
        <p:spPr>
          <a:xfrm>
            <a:off x="3347864" y="3255552"/>
            <a:ext cx="288032" cy="346896"/>
          </a:xfrm>
          <a:prstGeom prst="downArrow">
            <a:avLst>
              <a:gd name="adj1" fmla="val 50000"/>
              <a:gd name="adj2" fmla="val 46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zaias\Desktop\Cibele\pneumotora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472608" cy="5242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6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 t="6918" r="8572" b="5457"/>
          <a:stretch>
            <a:fillRect/>
          </a:stretch>
        </p:blipFill>
        <p:spPr bwMode="auto">
          <a:xfrm>
            <a:off x="357158" y="357166"/>
            <a:ext cx="4572000" cy="5429288"/>
          </a:xfrm>
          <a:prstGeom prst="rect">
            <a:avLst/>
          </a:prstGeom>
          <a:noFill/>
        </p:spPr>
      </p:pic>
      <p:pic>
        <p:nvPicPr>
          <p:cNvPr id="60420" name="Picture 4" descr="Resultado de imagem para curativo de tres pont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00049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E079F42-5C7A-44DD-9E9F-A34795A48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9318" y="0"/>
            <a:ext cx="86046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09777E15-6D68-4808-AD20-82EA7377F4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4963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xmlns="" id="{CE79CAD8-9F7F-4756-BD12-8463CA4C6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9923A21-5790-4667-B5C7-ADA793B49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8336" y="643466"/>
            <a:ext cx="7200601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2" name="Picture 2" descr="Resultado de imagem para pneumotorax iatrogenic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63568" y="965199"/>
            <a:ext cx="6570134" cy="492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Cardiovascular 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Distensão de jugular = pneumotórax, contusão cardíaca 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Bulhas cardíacas abafadas = tamponamento cardíaco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Freeform 6">
            <a:extLst>
              <a:ext uri="{FF2B5EF4-FFF2-40B4-BE49-F238E27FC236}">
                <a16:creationId xmlns:a16="http://schemas.microsoft.com/office/drawing/2014/main" xmlns="" id="{D1FDF194-C99A-4C11-8A97-58FF75F6EC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227" name="Rectangle 78">
            <a:extLst>
              <a:ext uri="{FF2B5EF4-FFF2-40B4-BE49-F238E27FC236}">
                <a16:creationId xmlns:a16="http://schemas.microsoft.com/office/drawing/2014/main" xmlns="" id="{DECAB5A9-13C6-4C85-AB53-C7D8B8954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8" name="Rectangle 80">
            <a:extLst>
              <a:ext uri="{FF2B5EF4-FFF2-40B4-BE49-F238E27FC236}">
                <a16:creationId xmlns:a16="http://schemas.microsoft.com/office/drawing/2014/main" xmlns="" id="{5EB5C8F0-2881-4184-92C6-0E251C42A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9143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Freeform: Shape 82">
            <a:extLst>
              <a:ext uri="{FF2B5EF4-FFF2-40B4-BE49-F238E27FC236}">
                <a16:creationId xmlns:a16="http://schemas.microsoft.com/office/drawing/2014/main" xmlns="" id="{C2BCC826-0F95-4DB1-9DBA-C1F7BD609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55946"/>
            <a:ext cx="9143999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376" y="4292599"/>
            <a:ext cx="8011248" cy="1465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800" spc="800">
                <a:solidFill>
                  <a:schemeClr val="bg1"/>
                </a:solidFill>
              </a:rPr>
              <a:t>Tamponamento cardíaco</a:t>
            </a:r>
          </a:p>
        </p:txBody>
      </p:sp>
      <p:pic>
        <p:nvPicPr>
          <p:cNvPr id="9224" name="Picture 8" descr="Resultado de imagem para triade de beck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3703" y="1094439"/>
            <a:ext cx="4057646" cy="1694067"/>
          </a:xfrm>
          <a:prstGeom prst="rect">
            <a:avLst/>
          </a:prstGeom>
          <a:noFill/>
        </p:spPr>
      </p:pic>
      <p:pic>
        <p:nvPicPr>
          <p:cNvPr id="9222" name="Picture 6" descr="Resultado de imagem para triade de beck"/>
          <p:cNvPicPr>
            <a:picLocks noChangeAspect="1" noChangeArrowheads="1"/>
          </p:cNvPicPr>
          <p:nvPr/>
        </p:nvPicPr>
        <p:blipFill>
          <a:blip r:embed="rId3"/>
          <a:srcRect t="14925"/>
          <a:stretch>
            <a:fillRect/>
          </a:stretch>
        </p:blipFill>
        <p:spPr bwMode="auto">
          <a:xfrm>
            <a:off x="4692648" y="792054"/>
            <a:ext cx="4048128" cy="229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zaias\Desktop\Cibele\traumatismo-craniano-e-hemorragia-cerebral-640x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1345"/>
            <a:ext cx="8136904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764704"/>
            <a:ext cx="7931224" cy="5255096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Gastrintestinal 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Hematêmese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fezes com sangue (pode indicar hemorragia interna) 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Sensibilidade e/ou rigidez à palpação abdominal </a:t>
            </a:r>
          </a:p>
          <a:p>
            <a:pPr algn="ctr">
              <a:buNone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hemorragia interna </a:t>
            </a:r>
          </a:p>
          <a:p>
            <a:pPr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Ausculta abdominal: ausência de RHA = traumatismos torácico, pélvico e </a:t>
            </a:r>
            <a:r>
              <a:rPr lang="pt-B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raquimedular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72608"/>
          </a:xfrm>
        </p:spPr>
        <p:txBody>
          <a:bodyPr>
            <a:normAutofit fontScale="92500" lnSpcReduction="20000"/>
          </a:bodyPr>
          <a:lstStyle/>
          <a:p>
            <a:endParaRPr lang="pt-BR" dirty="0">
              <a:solidFill>
                <a:schemeClr val="tx1"/>
              </a:solidFill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urogenital </a:t>
            </a:r>
          </a:p>
          <a:p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Hematúria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lesão de uretra e/ou bexiga </a:t>
            </a:r>
          </a:p>
          <a:p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Anúria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choque hemorrágico </a:t>
            </a:r>
          </a:p>
          <a:p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Palpação em região suprapúbica: se dor        fratura de pelve, ruptura extraperitoneal ou lesão vesical </a:t>
            </a:r>
          </a:p>
          <a:p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Pesquisar hematomas, equimoses,escoriações, contusões,lacerações sangramento vaginal e objetos empalados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2483768" y="2060848"/>
            <a:ext cx="509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1907704" y="2996952"/>
            <a:ext cx="509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6876256" y="3789040"/>
            <a:ext cx="509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1858" y="393896"/>
            <a:ext cx="8018614" cy="6131448"/>
          </a:xfrm>
        </p:spPr>
        <p:txBody>
          <a:bodyPr>
            <a:noAutofit/>
          </a:bodyPr>
          <a:lstStyle/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Reto </a:t>
            </a:r>
          </a:p>
          <a:p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Pesquisar sangramentos, lacerações e objetos empalados </a:t>
            </a:r>
          </a:p>
          <a:p>
            <a:pPr>
              <a:buFont typeface="Wingdings" pitchFamily="2" charset="2"/>
              <a:buChar char="Ø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TOQUE RETAL” - médico </a:t>
            </a: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Músculo esquelético </a:t>
            </a:r>
          </a:p>
          <a:p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Verificar pulso, sensibilidade e motricidade</a:t>
            </a:r>
          </a:p>
          <a:p>
            <a:pPr>
              <a:buFont typeface="Wingdings" pitchFamily="2" charset="2"/>
              <a:buChar char="Ø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Verificar deformidades, hematomas, equimoses </a:t>
            </a:r>
          </a:p>
          <a:p>
            <a:pPr>
              <a:buFont typeface="Wingdings" pitchFamily="2" charset="2"/>
              <a:buChar char="Ø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Palpar e determinar crepitações </a:t>
            </a:r>
          </a:p>
          <a:p>
            <a:pPr>
              <a:buFont typeface="Wingdings" pitchFamily="2" charset="2"/>
              <a:buChar char="Ø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Amplitude dos movimentos nas extremidades lesadas </a:t>
            </a:r>
          </a:p>
          <a:p>
            <a:pPr>
              <a:buFont typeface="Wingdings" pitchFamily="2" charset="2"/>
              <a:buChar char="Ø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Dimensionar dor </a:t>
            </a:r>
          </a:p>
          <a:p>
            <a:endParaRPr lang="pt-B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03/10/2022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56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-2"/>
            <a:ext cx="4725186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1953" y="1128451"/>
            <a:ext cx="3510547" cy="4566609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OUTRAS AVALIAÇÕES 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Escala de trauma 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Escalas de dor 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Escala de </a:t>
            </a:r>
            <a:r>
              <a:rPr lang="pt-B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Ramsay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ESCALA DE TRAUMA </a:t>
            </a:r>
            <a:endParaRPr lang="pt-BR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36043"/>
              </p:ext>
            </p:extLst>
          </p:nvPr>
        </p:nvGraphicFramePr>
        <p:xfrm>
          <a:off x="576774" y="998806"/>
          <a:ext cx="8567225" cy="4302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41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6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3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58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0700">
                <a:tc gridSpan="6"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ESCALA DE TRAUMA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8200">
                <a:tc gridSpan="2">
                  <a:txBody>
                    <a:bodyPr/>
                    <a:lstStyle/>
                    <a:p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Respiração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PA sistólica (</a:t>
                      </a:r>
                      <a:r>
                        <a:rPr lang="pt-BR" b="1" dirty="0" err="1">
                          <a:latin typeface="Arial" pitchFamily="34" charset="0"/>
                          <a:cs typeface="Arial" pitchFamily="34" charset="0"/>
                        </a:rPr>
                        <a:t>mmHg</a:t>
                      </a:r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Escala de </a:t>
                      </a:r>
                      <a:r>
                        <a:rPr lang="pt-BR" b="1" dirty="0" err="1">
                          <a:latin typeface="Arial" pitchFamily="34" charset="0"/>
                          <a:cs typeface="Arial" pitchFamily="34" charset="0"/>
                        </a:rPr>
                        <a:t>Glasgow</a:t>
                      </a:r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10 a 29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+ 89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13 – 15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+ 29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76 e 89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9 – 12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6 a 10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50 a 75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6 – 8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1 a 5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1 a 49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4 – 5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CC">
                            <a:tint val="66000"/>
                            <a:satMod val="160000"/>
                          </a:srgbClr>
                        </a:gs>
                        <a:gs pos="50000">
                          <a:srgbClr val="0066CC">
                            <a:tint val="44500"/>
                            <a:satMod val="160000"/>
                          </a:srgbClr>
                        </a:gs>
                        <a:gs pos="100000">
                          <a:srgbClr val="0066CC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827584" y="5085184"/>
            <a:ext cx="30243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1600" i="1" dirty="0">
                <a:latin typeface="Arial" pitchFamily="34" charset="0"/>
                <a:cs typeface="Arial" pitchFamily="34" charset="0"/>
              </a:rPr>
              <a:t>Trauma grave: 0 a 06 </a:t>
            </a:r>
          </a:p>
          <a:p>
            <a:endParaRPr lang="pt-BR" sz="1600" i="1" dirty="0">
              <a:latin typeface="Arial" pitchFamily="34" charset="0"/>
              <a:cs typeface="Arial" pitchFamily="34" charset="0"/>
            </a:endParaRPr>
          </a:p>
          <a:p>
            <a:r>
              <a:rPr lang="pt-BR" sz="1600" i="1" dirty="0">
                <a:latin typeface="Arial" pitchFamily="34" charset="0"/>
                <a:cs typeface="Arial" pitchFamily="34" charset="0"/>
              </a:rPr>
              <a:t>•Trauma moderado: 07 a 10 </a:t>
            </a:r>
          </a:p>
          <a:p>
            <a:endParaRPr lang="pt-BR" sz="1600" i="1" dirty="0">
              <a:latin typeface="Arial" pitchFamily="34" charset="0"/>
              <a:cs typeface="Arial" pitchFamily="34" charset="0"/>
            </a:endParaRPr>
          </a:p>
          <a:p>
            <a:r>
              <a:rPr lang="pt-BR" sz="1600" i="1" dirty="0">
                <a:latin typeface="Arial" pitchFamily="34" charset="0"/>
                <a:cs typeface="Arial" pitchFamily="34" charset="0"/>
              </a:rPr>
              <a:t>•Trauma leve: 11 a 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97152"/>
            <a:ext cx="2721496" cy="18002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latin typeface="Arial"/>
              </a:rPr>
              <a:t>Sedação inadequada: 1 </a:t>
            </a:r>
            <a:br>
              <a:rPr lang="pt-BR" sz="1600" dirty="0">
                <a:solidFill>
                  <a:srgbClr val="000000"/>
                </a:solidFill>
                <a:latin typeface="Arial"/>
              </a:rPr>
            </a:br>
            <a:r>
              <a:rPr lang="pt-BR" sz="1600" dirty="0">
                <a:solidFill>
                  <a:srgbClr val="000000"/>
                </a:solidFill>
                <a:latin typeface="Arial"/>
              </a:rPr>
              <a:t/>
            </a:r>
            <a:br>
              <a:rPr lang="pt-BR" sz="1600" dirty="0">
                <a:solidFill>
                  <a:srgbClr val="000000"/>
                </a:solidFill>
                <a:latin typeface="Arial"/>
              </a:rPr>
            </a:br>
            <a:r>
              <a:rPr lang="pt-BR" sz="1600" dirty="0">
                <a:solidFill>
                  <a:srgbClr val="000000"/>
                </a:solidFill>
                <a:latin typeface="Arial"/>
              </a:rPr>
              <a:t>•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Sedação aceitável 2, 3, 4 </a:t>
            </a:r>
            <a:br>
              <a:rPr lang="pt-B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•Sedação excessiva 5, 6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/>
            </a:r>
            <a:br>
              <a:rPr lang="pt-BR" sz="2000" dirty="0">
                <a:solidFill>
                  <a:srgbClr val="000000"/>
                </a:solidFill>
                <a:latin typeface="Arial"/>
              </a:rPr>
            </a:b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23435"/>
              </p:ext>
            </p:extLst>
          </p:nvPr>
        </p:nvGraphicFramePr>
        <p:xfrm>
          <a:off x="0" y="-3"/>
          <a:ext cx="9144000" cy="458555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47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6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8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Escala de </a:t>
                      </a:r>
                      <a:r>
                        <a:rPr lang="pt-BR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Ramsay</a:t>
                      </a:r>
                      <a:endParaRPr lang="pt-BR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6699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Nível clínico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Grau de sedação atingido 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828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Ansioso, agitado ou inquieto 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027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Cooperativo, aceitando ventilação, orientado e tranquilo 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541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Dormindo, resposta discreta a estímulo tátil ou auditivo 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7112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Dormindo, resposta mínima a estímulo tátil ou auditivo 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5671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Sem resposta a estímulo auditivo ou tátil, porém com resposta à dor 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853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itchFamily="34" charset="0"/>
                          <a:cs typeface="Arial" pitchFamily="34" charset="0"/>
                        </a:rPr>
                        <a:t>Sem resposta a estímulo doloroso 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u="sng" dirty="0">
                <a:solidFill>
                  <a:srgbClr val="FF0000"/>
                </a:solidFill>
              </a:rPr>
              <a:t>Importante: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47800"/>
            <a:ext cx="8496944" cy="4572000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Registrar os dados avaliados 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Guardar pertences dos pacientes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Atendimento bem sucedido = Trabalho em equipe 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800AB60B-EC54-427A-8C2E-FD2C79B72BDF}"/>
              </a:ext>
            </a:extLst>
          </p:cNvPr>
          <p:cNvSpPr/>
          <p:nvPr/>
        </p:nvSpPr>
        <p:spPr>
          <a:xfrm>
            <a:off x="2659732" y="4293096"/>
            <a:ext cx="6232748" cy="2470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sala de emergência, </a:t>
            </a:r>
            <a:r>
              <a:rPr lang="pt-BR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imobilizações prévias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somente podem ser retiradas pelo médico ou com ordem médica.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E079F42-5C7A-44DD-9E9F-A34795A48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9318" y="0"/>
            <a:ext cx="86046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09777E15-6D68-4808-AD20-82EA7377F4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4963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xmlns="" id="{CE79CAD8-9F7F-4756-BD12-8463CA4C6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9923A21-5790-4667-B5C7-ADA793B49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8336" y="643466"/>
            <a:ext cx="7200601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4" name="Picture 2" descr="Resultado de imagem para pneumotÃ³rax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9904" y="836712"/>
            <a:ext cx="4927601" cy="4927601"/>
          </a:xfrm>
          <a:prstGeom prst="rect">
            <a:avLst/>
          </a:prstGeom>
          <a:noFill/>
        </p:spPr>
      </p:pic>
      <p:pic>
        <p:nvPicPr>
          <p:cNvPr id="1026" name="Picture 2" descr="Piscando o rosto com a língua Emoji Modelo 3D $9 - .max .obj .ma .fbx .c4d  .blend .3ds - Free3D">
            <a:extLst>
              <a:ext uri="{FF2B5EF4-FFF2-40B4-BE49-F238E27FC236}">
                <a16:creationId xmlns:a16="http://schemas.microsoft.com/office/drawing/2014/main" xmlns="" id="{18490D1F-1BAA-4098-9DC9-5934C1D7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50" y="4581128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8758" y="1600200"/>
            <a:ext cx="777664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AEHLERT, B. </a:t>
            </a:r>
            <a:r>
              <a:rPr lang="pt-B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Advanced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Cardiac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Rio de Janeiro: </a:t>
            </a:r>
            <a:r>
              <a:rPr lang="pt-B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Elsevier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2007.</a:t>
            </a:r>
          </a:p>
          <a:p>
            <a:pPr>
              <a:buNone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ALFARO, D. (tradutor)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Atendimento pré-hospitalar ao traumatizado: PHTLS. Rio de Janeiro: </a:t>
            </a:r>
            <a:r>
              <a:rPr lang="pt-B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Elsevier</a:t>
            </a: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2007.</a:t>
            </a:r>
          </a:p>
          <a:p>
            <a:pPr>
              <a:buNone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ANTCZAK, S.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Fisiopatologia básica. Rio de Janeiro: Guanabara Koogan, 2005.</a:t>
            </a:r>
          </a:p>
          <a:p>
            <a:pPr>
              <a:buNone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PHTLS, 8ª edição.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xmlns="" id="{CA42E383-904B-4657-A778-21CD369E8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970851"/>
              </p:ext>
            </p:extLst>
          </p:nvPr>
        </p:nvGraphicFramePr>
        <p:xfrm>
          <a:off x="3881437" y="644525"/>
          <a:ext cx="4691063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49D385A-8424-4608-899A-ABE45E57B94E}"/>
              </a:ext>
            </a:extLst>
          </p:cNvPr>
          <p:cNvSpPr txBox="1"/>
          <p:nvPr/>
        </p:nvSpPr>
        <p:spPr>
          <a:xfrm flipH="1">
            <a:off x="692134" y="1182231"/>
            <a:ext cx="3197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Fases do Evento no atendimento ao Trauma no 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64776"/>
            <a:ext cx="7859216" cy="4655024"/>
          </a:xfrm>
        </p:spPr>
        <p:txBody>
          <a:bodyPr>
            <a:normAutofit/>
          </a:bodyPr>
          <a:lstStyle/>
          <a:p>
            <a:endParaRPr lang="pt-BR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ATLS® visa otimizar a avaliação e o tratamento das vítimas de trauma durante a chamada "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HORA DE OURO"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primeira hora após o trauma. 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ideia de se desenvolver  o protocolo (1976, James </a:t>
            </a:r>
            <a:r>
              <a:rPr lang="pt-B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Styner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A98AD482-27A4-454E-8A3A-84F73CBDA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22422E2-F15A-43AE-98F1-7210710B0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802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938757" y="1078378"/>
            <a:ext cx="2188164" cy="4701244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2400" b="1">
                <a:latin typeface="Arial" charset="0"/>
                <a:cs typeface="Arial" charset="0"/>
              </a:rPr>
              <a:t>O ATLS (Advanced Trauma Life Support ou Suporte Avançado de Vida no Trauma)</a:t>
            </a:r>
          </a:p>
        </p:txBody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xmlns="" id="{BDC8164B-5FC0-4CBD-B7AE-0CB8780FF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4209" y="1069145"/>
            <a:ext cx="4788291" cy="4710477"/>
          </a:xfrm>
        </p:spPr>
        <p:txBody>
          <a:bodyPr anchor="ctr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 uma abordagem simplificada e padronizada aos pacientes vítimas de trauma, tendo como premissa tratar as lesões com maior ameaça à vida de forma prioritária.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Vias aéreas e controle da coluna cervical;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Breathing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Respiração e Ventilação;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Circulação com controle de hemorragia;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Exame neurológico;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Exposição com controle da hipotermia</a:t>
            </a:r>
          </a:p>
        </p:txBody>
      </p:sp>
      <p:sp>
        <p:nvSpPr>
          <p:cNvPr id="21508" name="Espaço Reservado para Data 3"/>
          <p:cNvSpPr>
            <a:spLocks noGrp="1"/>
          </p:cNvSpPr>
          <p:nvPr>
            <p:ph type="dt" sz="half" idx="10"/>
          </p:nvPr>
        </p:nvSpPr>
        <p:spPr bwMode="auto">
          <a:xfrm>
            <a:off x="938758" y="6375679"/>
            <a:ext cx="1747292" cy="348462"/>
          </a:xfrm>
          <a:prstGeom prst="rect">
            <a:avLst/>
          </a:prstGeom>
        </p:spPr>
        <p:txBody>
          <a:bodyPr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E1C50764-AC98-4D48-9011-01AC7E701260}" type="datetime1">
              <a:rPr lang="pt-BR" altLang="pt-BR" smtClean="0"/>
              <a:pPr>
                <a:spcAft>
                  <a:spcPts val="600"/>
                </a:spcAft>
              </a:pPr>
              <a:t>05/10/2022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6">
            <a:extLst>
              <a:ext uri="{FF2B5EF4-FFF2-40B4-BE49-F238E27FC236}">
                <a16:creationId xmlns:a16="http://schemas.microsoft.com/office/drawing/2014/main" xmlns="" id="{9FBC1FA0-1C3A-4F90-B7AE-0DD17DE71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B0FF02D1-83B9-404A-94F8-41B0747E1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0017B588-5D4D-4FAD-89EB-7E9C9480D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TLS: Atendimento Pré-Hospitalar ao Traumatizado | Amazon.com.br">
            <a:extLst>
              <a:ext uri="{FF2B5EF4-FFF2-40B4-BE49-F238E27FC236}">
                <a16:creationId xmlns:a16="http://schemas.microsoft.com/office/drawing/2014/main" xmlns="" id="{4090C453-1FCB-4C47-9149-74A31586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052" y="643466"/>
            <a:ext cx="3855844" cy="49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49" y="1112918"/>
            <a:ext cx="3968750" cy="3988693"/>
          </a:xfrm>
          <a:prstGeom prst="rect">
            <a:avLst/>
          </a:prstGeom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8B2C70A5-DF47-4EDA-A3EE-9E644A2D5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16200000">
            <a:off x="4129089" y="1843086"/>
            <a:ext cx="885825" cy="9144000"/>
          </a:xfrm>
          <a:custGeom>
            <a:avLst/>
            <a:gdLst>
              <a:gd name="connsiteX0" fmla="*/ 885825 w 885825"/>
              <a:gd name="connsiteY0" fmla="*/ 6098626 h 12192000"/>
              <a:gd name="connsiteX1" fmla="*/ 882650 w 885825"/>
              <a:gd name="connsiteY1" fmla="*/ 6166889 h 12192000"/>
              <a:gd name="connsiteX2" fmla="*/ 876300 w 885825"/>
              <a:gd name="connsiteY2" fmla="*/ 6227214 h 12192000"/>
              <a:gd name="connsiteX3" fmla="*/ 865188 w 885825"/>
              <a:gd name="connsiteY3" fmla="*/ 6279601 h 12192000"/>
              <a:gd name="connsiteX4" fmla="*/ 849313 w 885825"/>
              <a:gd name="connsiteY4" fmla="*/ 6325639 h 12192000"/>
              <a:gd name="connsiteX5" fmla="*/ 833438 w 885825"/>
              <a:gd name="connsiteY5" fmla="*/ 6366914 h 12192000"/>
              <a:gd name="connsiteX6" fmla="*/ 817563 w 885825"/>
              <a:gd name="connsiteY6" fmla="*/ 6403426 h 12192000"/>
              <a:gd name="connsiteX7" fmla="*/ 798513 w 885825"/>
              <a:gd name="connsiteY7" fmla="*/ 6441526 h 12192000"/>
              <a:gd name="connsiteX8" fmla="*/ 779463 w 885825"/>
              <a:gd name="connsiteY8" fmla="*/ 6479626 h 12192000"/>
              <a:gd name="connsiteX9" fmla="*/ 760413 w 885825"/>
              <a:gd name="connsiteY9" fmla="*/ 6516139 h 12192000"/>
              <a:gd name="connsiteX10" fmla="*/ 744538 w 885825"/>
              <a:gd name="connsiteY10" fmla="*/ 6557414 h 12192000"/>
              <a:gd name="connsiteX11" fmla="*/ 730250 w 885825"/>
              <a:gd name="connsiteY11" fmla="*/ 6603451 h 12192000"/>
              <a:gd name="connsiteX12" fmla="*/ 719138 w 885825"/>
              <a:gd name="connsiteY12" fmla="*/ 6655839 h 12192000"/>
              <a:gd name="connsiteX13" fmla="*/ 711200 w 885825"/>
              <a:gd name="connsiteY13" fmla="*/ 6716164 h 12192000"/>
              <a:gd name="connsiteX14" fmla="*/ 709613 w 885825"/>
              <a:gd name="connsiteY14" fmla="*/ 6784426 h 12192000"/>
              <a:gd name="connsiteX15" fmla="*/ 711200 w 885825"/>
              <a:gd name="connsiteY15" fmla="*/ 6852689 h 12192000"/>
              <a:gd name="connsiteX16" fmla="*/ 719138 w 885825"/>
              <a:gd name="connsiteY16" fmla="*/ 6913014 h 12192000"/>
              <a:gd name="connsiteX17" fmla="*/ 730250 w 885825"/>
              <a:gd name="connsiteY17" fmla="*/ 6965401 h 12192000"/>
              <a:gd name="connsiteX18" fmla="*/ 744538 w 885825"/>
              <a:gd name="connsiteY18" fmla="*/ 7011439 h 12192000"/>
              <a:gd name="connsiteX19" fmla="*/ 760413 w 885825"/>
              <a:gd name="connsiteY19" fmla="*/ 7052714 h 12192000"/>
              <a:gd name="connsiteX20" fmla="*/ 779463 w 885825"/>
              <a:gd name="connsiteY20" fmla="*/ 7089226 h 12192000"/>
              <a:gd name="connsiteX21" fmla="*/ 798513 w 885825"/>
              <a:gd name="connsiteY21" fmla="*/ 7127326 h 12192000"/>
              <a:gd name="connsiteX22" fmla="*/ 817563 w 885825"/>
              <a:gd name="connsiteY22" fmla="*/ 7165426 h 12192000"/>
              <a:gd name="connsiteX23" fmla="*/ 833438 w 885825"/>
              <a:gd name="connsiteY23" fmla="*/ 7201939 h 12192000"/>
              <a:gd name="connsiteX24" fmla="*/ 849313 w 885825"/>
              <a:gd name="connsiteY24" fmla="*/ 7243214 h 12192000"/>
              <a:gd name="connsiteX25" fmla="*/ 865188 w 885825"/>
              <a:gd name="connsiteY25" fmla="*/ 7289251 h 12192000"/>
              <a:gd name="connsiteX26" fmla="*/ 876300 w 885825"/>
              <a:gd name="connsiteY26" fmla="*/ 7341639 h 12192000"/>
              <a:gd name="connsiteX27" fmla="*/ 882650 w 885825"/>
              <a:gd name="connsiteY27" fmla="*/ 7401964 h 12192000"/>
              <a:gd name="connsiteX28" fmla="*/ 885825 w 885825"/>
              <a:gd name="connsiteY28" fmla="*/ 7470226 h 12192000"/>
              <a:gd name="connsiteX29" fmla="*/ 882650 w 885825"/>
              <a:gd name="connsiteY29" fmla="*/ 7538489 h 12192000"/>
              <a:gd name="connsiteX30" fmla="*/ 876300 w 885825"/>
              <a:gd name="connsiteY30" fmla="*/ 7598814 h 12192000"/>
              <a:gd name="connsiteX31" fmla="*/ 865188 w 885825"/>
              <a:gd name="connsiteY31" fmla="*/ 7651201 h 12192000"/>
              <a:gd name="connsiteX32" fmla="*/ 849313 w 885825"/>
              <a:gd name="connsiteY32" fmla="*/ 7697239 h 12192000"/>
              <a:gd name="connsiteX33" fmla="*/ 833438 w 885825"/>
              <a:gd name="connsiteY33" fmla="*/ 7738514 h 12192000"/>
              <a:gd name="connsiteX34" fmla="*/ 817563 w 885825"/>
              <a:gd name="connsiteY34" fmla="*/ 7775026 h 12192000"/>
              <a:gd name="connsiteX35" fmla="*/ 798513 w 885825"/>
              <a:gd name="connsiteY35" fmla="*/ 7813126 h 12192000"/>
              <a:gd name="connsiteX36" fmla="*/ 779463 w 885825"/>
              <a:gd name="connsiteY36" fmla="*/ 7851226 h 12192000"/>
              <a:gd name="connsiteX37" fmla="*/ 760413 w 885825"/>
              <a:gd name="connsiteY37" fmla="*/ 7887739 h 12192000"/>
              <a:gd name="connsiteX38" fmla="*/ 744538 w 885825"/>
              <a:gd name="connsiteY38" fmla="*/ 7929014 h 12192000"/>
              <a:gd name="connsiteX39" fmla="*/ 730250 w 885825"/>
              <a:gd name="connsiteY39" fmla="*/ 7975051 h 12192000"/>
              <a:gd name="connsiteX40" fmla="*/ 719138 w 885825"/>
              <a:gd name="connsiteY40" fmla="*/ 8027439 h 12192000"/>
              <a:gd name="connsiteX41" fmla="*/ 711200 w 885825"/>
              <a:gd name="connsiteY41" fmla="*/ 8087764 h 12192000"/>
              <a:gd name="connsiteX42" fmla="*/ 709613 w 885825"/>
              <a:gd name="connsiteY42" fmla="*/ 8156026 h 12192000"/>
              <a:gd name="connsiteX43" fmla="*/ 711200 w 885825"/>
              <a:gd name="connsiteY43" fmla="*/ 8224289 h 12192000"/>
              <a:gd name="connsiteX44" fmla="*/ 719138 w 885825"/>
              <a:gd name="connsiteY44" fmla="*/ 8284614 h 12192000"/>
              <a:gd name="connsiteX45" fmla="*/ 730250 w 885825"/>
              <a:gd name="connsiteY45" fmla="*/ 8337001 h 12192000"/>
              <a:gd name="connsiteX46" fmla="*/ 744538 w 885825"/>
              <a:gd name="connsiteY46" fmla="*/ 8383039 h 12192000"/>
              <a:gd name="connsiteX47" fmla="*/ 760413 w 885825"/>
              <a:gd name="connsiteY47" fmla="*/ 8424314 h 12192000"/>
              <a:gd name="connsiteX48" fmla="*/ 779463 w 885825"/>
              <a:gd name="connsiteY48" fmla="*/ 8460826 h 12192000"/>
              <a:gd name="connsiteX49" fmla="*/ 798513 w 885825"/>
              <a:gd name="connsiteY49" fmla="*/ 8498926 h 12192000"/>
              <a:gd name="connsiteX50" fmla="*/ 817563 w 885825"/>
              <a:gd name="connsiteY50" fmla="*/ 8537026 h 12192000"/>
              <a:gd name="connsiteX51" fmla="*/ 833438 w 885825"/>
              <a:gd name="connsiteY51" fmla="*/ 8573540 h 12192000"/>
              <a:gd name="connsiteX52" fmla="*/ 849313 w 885825"/>
              <a:gd name="connsiteY52" fmla="*/ 8614814 h 12192000"/>
              <a:gd name="connsiteX53" fmla="*/ 865188 w 885825"/>
              <a:gd name="connsiteY53" fmla="*/ 8660852 h 12192000"/>
              <a:gd name="connsiteX54" fmla="*/ 876300 w 885825"/>
              <a:gd name="connsiteY54" fmla="*/ 8713240 h 12192000"/>
              <a:gd name="connsiteX55" fmla="*/ 882650 w 885825"/>
              <a:gd name="connsiteY55" fmla="*/ 8773564 h 12192000"/>
              <a:gd name="connsiteX56" fmla="*/ 885825 w 885825"/>
              <a:gd name="connsiteY56" fmla="*/ 8840240 h 12192000"/>
              <a:gd name="connsiteX57" fmla="*/ 882650 w 885825"/>
              <a:gd name="connsiteY57" fmla="*/ 8910090 h 12192000"/>
              <a:gd name="connsiteX58" fmla="*/ 876300 w 885825"/>
              <a:gd name="connsiteY58" fmla="*/ 8970414 h 12192000"/>
              <a:gd name="connsiteX59" fmla="*/ 865188 w 885825"/>
              <a:gd name="connsiteY59" fmla="*/ 9022802 h 12192000"/>
              <a:gd name="connsiteX60" fmla="*/ 849313 w 885825"/>
              <a:gd name="connsiteY60" fmla="*/ 9068840 h 12192000"/>
              <a:gd name="connsiteX61" fmla="*/ 833438 w 885825"/>
              <a:gd name="connsiteY61" fmla="*/ 9110114 h 12192000"/>
              <a:gd name="connsiteX62" fmla="*/ 817563 w 885825"/>
              <a:gd name="connsiteY62" fmla="*/ 9146628 h 12192000"/>
              <a:gd name="connsiteX63" fmla="*/ 798513 w 885825"/>
              <a:gd name="connsiteY63" fmla="*/ 9184728 h 12192000"/>
              <a:gd name="connsiteX64" fmla="*/ 779463 w 885825"/>
              <a:gd name="connsiteY64" fmla="*/ 9222828 h 12192000"/>
              <a:gd name="connsiteX65" fmla="*/ 760413 w 885825"/>
              <a:gd name="connsiteY65" fmla="*/ 9259340 h 12192000"/>
              <a:gd name="connsiteX66" fmla="*/ 744538 w 885825"/>
              <a:gd name="connsiteY66" fmla="*/ 9300614 h 12192000"/>
              <a:gd name="connsiteX67" fmla="*/ 730250 w 885825"/>
              <a:gd name="connsiteY67" fmla="*/ 9346652 h 12192000"/>
              <a:gd name="connsiteX68" fmla="*/ 719138 w 885825"/>
              <a:gd name="connsiteY68" fmla="*/ 9399040 h 12192000"/>
              <a:gd name="connsiteX69" fmla="*/ 711200 w 885825"/>
              <a:gd name="connsiteY69" fmla="*/ 9459364 h 12192000"/>
              <a:gd name="connsiteX70" fmla="*/ 709613 w 885825"/>
              <a:gd name="connsiteY70" fmla="*/ 9527628 h 12192000"/>
              <a:gd name="connsiteX71" fmla="*/ 711200 w 885825"/>
              <a:gd name="connsiteY71" fmla="*/ 9595890 h 12192000"/>
              <a:gd name="connsiteX72" fmla="*/ 719138 w 885825"/>
              <a:gd name="connsiteY72" fmla="*/ 9656214 h 12192000"/>
              <a:gd name="connsiteX73" fmla="*/ 730250 w 885825"/>
              <a:gd name="connsiteY73" fmla="*/ 9708602 h 12192000"/>
              <a:gd name="connsiteX74" fmla="*/ 744538 w 885825"/>
              <a:gd name="connsiteY74" fmla="*/ 9754640 h 12192000"/>
              <a:gd name="connsiteX75" fmla="*/ 760413 w 885825"/>
              <a:gd name="connsiteY75" fmla="*/ 9795914 h 12192000"/>
              <a:gd name="connsiteX76" fmla="*/ 779463 w 885825"/>
              <a:gd name="connsiteY76" fmla="*/ 9832428 h 12192000"/>
              <a:gd name="connsiteX77" fmla="*/ 817563 w 885825"/>
              <a:gd name="connsiteY77" fmla="*/ 9908628 h 12192000"/>
              <a:gd name="connsiteX78" fmla="*/ 833438 w 885825"/>
              <a:gd name="connsiteY78" fmla="*/ 9945140 h 12192000"/>
              <a:gd name="connsiteX79" fmla="*/ 849313 w 885825"/>
              <a:gd name="connsiteY79" fmla="*/ 9986414 h 12192000"/>
              <a:gd name="connsiteX80" fmla="*/ 865188 w 885825"/>
              <a:gd name="connsiteY80" fmla="*/ 10032452 h 12192000"/>
              <a:gd name="connsiteX81" fmla="*/ 876300 w 885825"/>
              <a:gd name="connsiteY81" fmla="*/ 10084840 h 12192000"/>
              <a:gd name="connsiteX82" fmla="*/ 882650 w 885825"/>
              <a:gd name="connsiteY82" fmla="*/ 10145164 h 12192000"/>
              <a:gd name="connsiteX83" fmla="*/ 885825 w 885825"/>
              <a:gd name="connsiteY83" fmla="*/ 10213428 h 12192000"/>
              <a:gd name="connsiteX84" fmla="*/ 882650 w 885825"/>
              <a:gd name="connsiteY84" fmla="*/ 10281690 h 12192000"/>
              <a:gd name="connsiteX85" fmla="*/ 876300 w 885825"/>
              <a:gd name="connsiteY85" fmla="*/ 10342014 h 12192000"/>
              <a:gd name="connsiteX86" fmla="*/ 865188 w 885825"/>
              <a:gd name="connsiteY86" fmla="*/ 10394402 h 12192000"/>
              <a:gd name="connsiteX87" fmla="*/ 849313 w 885825"/>
              <a:gd name="connsiteY87" fmla="*/ 10440440 h 12192000"/>
              <a:gd name="connsiteX88" fmla="*/ 833438 w 885825"/>
              <a:gd name="connsiteY88" fmla="*/ 10481714 h 12192000"/>
              <a:gd name="connsiteX89" fmla="*/ 817563 w 885825"/>
              <a:gd name="connsiteY89" fmla="*/ 10518228 h 12192000"/>
              <a:gd name="connsiteX90" fmla="*/ 798513 w 885825"/>
              <a:gd name="connsiteY90" fmla="*/ 10556328 h 12192000"/>
              <a:gd name="connsiteX91" fmla="*/ 779463 w 885825"/>
              <a:gd name="connsiteY91" fmla="*/ 10594428 h 12192000"/>
              <a:gd name="connsiteX92" fmla="*/ 760413 w 885825"/>
              <a:gd name="connsiteY92" fmla="*/ 10630940 h 12192000"/>
              <a:gd name="connsiteX93" fmla="*/ 744538 w 885825"/>
              <a:gd name="connsiteY93" fmla="*/ 10672214 h 12192000"/>
              <a:gd name="connsiteX94" fmla="*/ 730250 w 885825"/>
              <a:gd name="connsiteY94" fmla="*/ 10718252 h 12192000"/>
              <a:gd name="connsiteX95" fmla="*/ 719138 w 885825"/>
              <a:gd name="connsiteY95" fmla="*/ 10770640 h 12192000"/>
              <a:gd name="connsiteX96" fmla="*/ 711200 w 885825"/>
              <a:gd name="connsiteY96" fmla="*/ 10830964 h 12192000"/>
              <a:gd name="connsiteX97" fmla="*/ 709613 w 885825"/>
              <a:gd name="connsiteY97" fmla="*/ 10899228 h 12192000"/>
              <a:gd name="connsiteX98" fmla="*/ 711200 w 885825"/>
              <a:gd name="connsiteY98" fmla="*/ 10967490 h 12192000"/>
              <a:gd name="connsiteX99" fmla="*/ 719138 w 885825"/>
              <a:gd name="connsiteY99" fmla="*/ 11027814 h 12192000"/>
              <a:gd name="connsiteX100" fmla="*/ 730250 w 885825"/>
              <a:gd name="connsiteY100" fmla="*/ 11080202 h 12192000"/>
              <a:gd name="connsiteX101" fmla="*/ 744538 w 885825"/>
              <a:gd name="connsiteY101" fmla="*/ 11126240 h 12192000"/>
              <a:gd name="connsiteX102" fmla="*/ 760413 w 885825"/>
              <a:gd name="connsiteY102" fmla="*/ 11167514 h 12192000"/>
              <a:gd name="connsiteX103" fmla="*/ 779463 w 885825"/>
              <a:gd name="connsiteY103" fmla="*/ 11204028 h 12192000"/>
              <a:gd name="connsiteX104" fmla="*/ 798513 w 885825"/>
              <a:gd name="connsiteY104" fmla="*/ 11242128 h 12192000"/>
              <a:gd name="connsiteX105" fmla="*/ 817563 w 885825"/>
              <a:gd name="connsiteY105" fmla="*/ 11280228 h 12192000"/>
              <a:gd name="connsiteX106" fmla="*/ 833438 w 885825"/>
              <a:gd name="connsiteY106" fmla="*/ 11316740 h 12192000"/>
              <a:gd name="connsiteX107" fmla="*/ 849313 w 885825"/>
              <a:gd name="connsiteY107" fmla="*/ 11358014 h 12192000"/>
              <a:gd name="connsiteX108" fmla="*/ 865188 w 885825"/>
              <a:gd name="connsiteY108" fmla="*/ 11404052 h 12192000"/>
              <a:gd name="connsiteX109" fmla="*/ 876300 w 885825"/>
              <a:gd name="connsiteY109" fmla="*/ 11456440 h 12192000"/>
              <a:gd name="connsiteX110" fmla="*/ 882650 w 885825"/>
              <a:gd name="connsiteY110" fmla="*/ 11516764 h 12192000"/>
              <a:gd name="connsiteX111" fmla="*/ 885825 w 885825"/>
              <a:gd name="connsiteY111" fmla="*/ 11585028 h 12192000"/>
              <a:gd name="connsiteX112" fmla="*/ 882650 w 885825"/>
              <a:gd name="connsiteY112" fmla="*/ 11653290 h 12192000"/>
              <a:gd name="connsiteX113" fmla="*/ 876300 w 885825"/>
              <a:gd name="connsiteY113" fmla="*/ 11713614 h 12192000"/>
              <a:gd name="connsiteX114" fmla="*/ 865188 w 885825"/>
              <a:gd name="connsiteY114" fmla="*/ 11766002 h 12192000"/>
              <a:gd name="connsiteX115" fmla="*/ 849313 w 885825"/>
              <a:gd name="connsiteY115" fmla="*/ 11812040 h 12192000"/>
              <a:gd name="connsiteX116" fmla="*/ 833438 w 885825"/>
              <a:gd name="connsiteY116" fmla="*/ 11853314 h 12192000"/>
              <a:gd name="connsiteX117" fmla="*/ 817563 w 885825"/>
              <a:gd name="connsiteY117" fmla="*/ 11889828 h 12192000"/>
              <a:gd name="connsiteX118" fmla="*/ 798513 w 885825"/>
              <a:gd name="connsiteY118" fmla="*/ 11927928 h 12192000"/>
              <a:gd name="connsiteX119" fmla="*/ 779463 w 885825"/>
              <a:gd name="connsiteY119" fmla="*/ 11966028 h 12192000"/>
              <a:gd name="connsiteX120" fmla="*/ 760413 w 885825"/>
              <a:gd name="connsiteY120" fmla="*/ 12002540 h 12192000"/>
              <a:gd name="connsiteX121" fmla="*/ 744538 w 885825"/>
              <a:gd name="connsiteY121" fmla="*/ 12043814 h 12192000"/>
              <a:gd name="connsiteX122" fmla="*/ 730250 w 885825"/>
              <a:gd name="connsiteY122" fmla="*/ 12089852 h 12192000"/>
              <a:gd name="connsiteX123" fmla="*/ 719138 w 885825"/>
              <a:gd name="connsiteY123" fmla="*/ 12142240 h 12192000"/>
              <a:gd name="connsiteX124" fmla="*/ 712590 w 885825"/>
              <a:gd name="connsiteY124" fmla="*/ 12192000 h 12192000"/>
              <a:gd name="connsiteX125" fmla="*/ 0 w 885825"/>
              <a:gd name="connsiteY125" fmla="*/ 12192000 h 12192000"/>
              <a:gd name="connsiteX126" fmla="*/ 0 w 885825"/>
              <a:gd name="connsiteY126" fmla="*/ 6779170 h 12192000"/>
              <a:gd name="connsiteX127" fmla="*/ 0 w 885825"/>
              <a:gd name="connsiteY127" fmla="*/ 6779170 h 12192000"/>
              <a:gd name="connsiteX128" fmla="*/ 0 w 885825"/>
              <a:gd name="connsiteY128" fmla="*/ 0 h 12192000"/>
              <a:gd name="connsiteX129" fmla="*/ 712590 w 885825"/>
              <a:gd name="connsiteY129" fmla="*/ 0 h 12192000"/>
              <a:gd name="connsiteX130" fmla="*/ 719137 w 885825"/>
              <a:gd name="connsiteY130" fmla="*/ 49758 h 12192000"/>
              <a:gd name="connsiteX131" fmla="*/ 730249 w 885825"/>
              <a:gd name="connsiteY131" fmla="*/ 102145 h 12192000"/>
              <a:gd name="connsiteX132" fmla="*/ 744537 w 885825"/>
              <a:gd name="connsiteY132" fmla="*/ 148183 h 12192000"/>
              <a:gd name="connsiteX133" fmla="*/ 760412 w 885825"/>
              <a:gd name="connsiteY133" fmla="*/ 189458 h 12192000"/>
              <a:gd name="connsiteX134" fmla="*/ 779462 w 885825"/>
              <a:gd name="connsiteY134" fmla="*/ 225970 h 12192000"/>
              <a:gd name="connsiteX135" fmla="*/ 798512 w 885825"/>
              <a:gd name="connsiteY135" fmla="*/ 264070 h 12192000"/>
              <a:gd name="connsiteX136" fmla="*/ 817562 w 885825"/>
              <a:gd name="connsiteY136" fmla="*/ 302170 h 12192000"/>
              <a:gd name="connsiteX137" fmla="*/ 833437 w 885825"/>
              <a:gd name="connsiteY137" fmla="*/ 338683 h 12192000"/>
              <a:gd name="connsiteX138" fmla="*/ 849312 w 885825"/>
              <a:gd name="connsiteY138" fmla="*/ 379958 h 12192000"/>
              <a:gd name="connsiteX139" fmla="*/ 865187 w 885825"/>
              <a:gd name="connsiteY139" fmla="*/ 425995 h 12192000"/>
              <a:gd name="connsiteX140" fmla="*/ 876299 w 885825"/>
              <a:gd name="connsiteY140" fmla="*/ 478383 h 12192000"/>
              <a:gd name="connsiteX141" fmla="*/ 882649 w 885825"/>
              <a:gd name="connsiteY141" fmla="*/ 538708 h 12192000"/>
              <a:gd name="connsiteX142" fmla="*/ 885824 w 885825"/>
              <a:gd name="connsiteY142" fmla="*/ 606970 h 12192000"/>
              <a:gd name="connsiteX143" fmla="*/ 882649 w 885825"/>
              <a:gd name="connsiteY143" fmla="*/ 675233 h 12192000"/>
              <a:gd name="connsiteX144" fmla="*/ 876299 w 885825"/>
              <a:gd name="connsiteY144" fmla="*/ 735558 h 12192000"/>
              <a:gd name="connsiteX145" fmla="*/ 865187 w 885825"/>
              <a:gd name="connsiteY145" fmla="*/ 787945 h 12192000"/>
              <a:gd name="connsiteX146" fmla="*/ 849312 w 885825"/>
              <a:gd name="connsiteY146" fmla="*/ 833983 h 12192000"/>
              <a:gd name="connsiteX147" fmla="*/ 833437 w 885825"/>
              <a:gd name="connsiteY147" fmla="*/ 875258 h 12192000"/>
              <a:gd name="connsiteX148" fmla="*/ 817562 w 885825"/>
              <a:gd name="connsiteY148" fmla="*/ 911770 h 12192000"/>
              <a:gd name="connsiteX149" fmla="*/ 798512 w 885825"/>
              <a:gd name="connsiteY149" fmla="*/ 949870 h 12192000"/>
              <a:gd name="connsiteX150" fmla="*/ 779462 w 885825"/>
              <a:gd name="connsiteY150" fmla="*/ 987970 h 12192000"/>
              <a:gd name="connsiteX151" fmla="*/ 760412 w 885825"/>
              <a:gd name="connsiteY151" fmla="*/ 1024483 h 12192000"/>
              <a:gd name="connsiteX152" fmla="*/ 744537 w 885825"/>
              <a:gd name="connsiteY152" fmla="*/ 1065758 h 12192000"/>
              <a:gd name="connsiteX153" fmla="*/ 730249 w 885825"/>
              <a:gd name="connsiteY153" fmla="*/ 1111795 h 12192000"/>
              <a:gd name="connsiteX154" fmla="*/ 719137 w 885825"/>
              <a:gd name="connsiteY154" fmla="*/ 1164183 h 12192000"/>
              <a:gd name="connsiteX155" fmla="*/ 711199 w 885825"/>
              <a:gd name="connsiteY155" fmla="*/ 1224508 h 12192000"/>
              <a:gd name="connsiteX156" fmla="*/ 709612 w 885825"/>
              <a:gd name="connsiteY156" fmla="*/ 1292770 h 12192000"/>
              <a:gd name="connsiteX157" fmla="*/ 711199 w 885825"/>
              <a:gd name="connsiteY157" fmla="*/ 1361033 h 12192000"/>
              <a:gd name="connsiteX158" fmla="*/ 719137 w 885825"/>
              <a:gd name="connsiteY158" fmla="*/ 1421358 h 12192000"/>
              <a:gd name="connsiteX159" fmla="*/ 730249 w 885825"/>
              <a:gd name="connsiteY159" fmla="*/ 1473745 h 12192000"/>
              <a:gd name="connsiteX160" fmla="*/ 744537 w 885825"/>
              <a:gd name="connsiteY160" fmla="*/ 1519783 h 12192000"/>
              <a:gd name="connsiteX161" fmla="*/ 760412 w 885825"/>
              <a:gd name="connsiteY161" fmla="*/ 1561058 h 12192000"/>
              <a:gd name="connsiteX162" fmla="*/ 779462 w 885825"/>
              <a:gd name="connsiteY162" fmla="*/ 1597570 h 12192000"/>
              <a:gd name="connsiteX163" fmla="*/ 798512 w 885825"/>
              <a:gd name="connsiteY163" fmla="*/ 1635670 h 12192000"/>
              <a:gd name="connsiteX164" fmla="*/ 817562 w 885825"/>
              <a:gd name="connsiteY164" fmla="*/ 1673770 h 12192000"/>
              <a:gd name="connsiteX165" fmla="*/ 833437 w 885825"/>
              <a:gd name="connsiteY165" fmla="*/ 1710283 h 12192000"/>
              <a:gd name="connsiteX166" fmla="*/ 849312 w 885825"/>
              <a:gd name="connsiteY166" fmla="*/ 1751558 h 12192000"/>
              <a:gd name="connsiteX167" fmla="*/ 865187 w 885825"/>
              <a:gd name="connsiteY167" fmla="*/ 1797595 h 12192000"/>
              <a:gd name="connsiteX168" fmla="*/ 876299 w 885825"/>
              <a:gd name="connsiteY168" fmla="*/ 1849983 h 12192000"/>
              <a:gd name="connsiteX169" fmla="*/ 882649 w 885825"/>
              <a:gd name="connsiteY169" fmla="*/ 1910308 h 12192000"/>
              <a:gd name="connsiteX170" fmla="*/ 885824 w 885825"/>
              <a:gd name="connsiteY170" fmla="*/ 1978570 h 12192000"/>
              <a:gd name="connsiteX171" fmla="*/ 882649 w 885825"/>
              <a:gd name="connsiteY171" fmla="*/ 2046833 h 12192000"/>
              <a:gd name="connsiteX172" fmla="*/ 876299 w 885825"/>
              <a:gd name="connsiteY172" fmla="*/ 2107158 h 12192000"/>
              <a:gd name="connsiteX173" fmla="*/ 865187 w 885825"/>
              <a:gd name="connsiteY173" fmla="*/ 2159545 h 12192000"/>
              <a:gd name="connsiteX174" fmla="*/ 849312 w 885825"/>
              <a:gd name="connsiteY174" fmla="*/ 2205583 h 12192000"/>
              <a:gd name="connsiteX175" fmla="*/ 833437 w 885825"/>
              <a:gd name="connsiteY175" fmla="*/ 2246858 h 12192000"/>
              <a:gd name="connsiteX176" fmla="*/ 817562 w 885825"/>
              <a:gd name="connsiteY176" fmla="*/ 2283370 h 12192000"/>
              <a:gd name="connsiteX177" fmla="*/ 798512 w 885825"/>
              <a:gd name="connsiteY177" fmla="*/ 2321470 h 12192000"/>
              <a:gd name="connsiteX178" fmla="*/ 779462 w 885825"/>
              <a:gd name="connsiteY178" fmla="*/ 2359570 h 12192000"/>
              <a:gd name="connsiteX179" fmla="*/ 760412 w 885825"/>
              <a:gd name="connsiteY179" fmla="*/ 2396083 h 12192000"/>
              <a:gd name="connsiteX180" fmla="*/ 744537 w 885825"/>
              <a:gd name="connsiteY180" fmla="*/ 2437358 h 12192000"/>
              <a:gd name="connsiteX181" fmla="*/ 730249 w 885825"/>
              <a:gd name="connsiteY181" fmla="*/ 2483395 h 12192000"/>
              <a:gd name="connsiteX182" fmla="*/ 719137 w 885825"/>
              <a:gd name="connsiteY182" fmla="*/ 2535782 h 12192000"/>
              <a:gd name="connsiteX183" fmla="*/ 711199 w 885825"/>
              <a:gd name="connsiteY183" fmla="*/ 2596108 h 12192000"/>
              <a:gd name="connsiteX184" fmla="*/ 709612 w 885825"/>
              <a:gd name="connsiteY184" fmla="*/ 2664370 h 12192000"/>
              <a:gd name="connsiteX185" fmla="*/ 711199 w 885825"/>
              <a:gd name="connsiteY185" fmla="*/ 2732633 h 12192000"/>
              <a:gd name="connsiteX186" fmla="*/ 719137 w 885825"/>
              <a:gd name="connsiteY186" fmla="*/ 2792958 h 12192000"/>
              <a:gd name="connsiteX187" fmla="*/ 730249 w 885825"/>
              <a:gd name="connsiteY187" fmla="*/ 2845345 h 12192000"/>
              <a:gd name="connsiteX188" fmla="*/ 744537 w 885825"/>
              <a:gd name="connsiteY188" fmla="*/ 2891383 h 12192000"/>
              <a:gd name="connsiteX189" fmla="*/ 760412 w 885825"/>
              <a:gd name="connsiteY189" fmla="*/ 2932658 h 12192000"/>
              <a:gd name="connsiteX190" fmla="*/ 779462 w 885825"/>
              <a:gd name="connsiteY190" fmla="*/ 2969170 h 12192000"/>
              <a:gd name="connsiteX191" fmla="*/ 798512 w 885825"/>
              <a:gd name="connsiteY191" fmla="*/ 3007270 h 12192000"/>
              <a:gd name="connsiteX192" fmla="*/ 817562 w 885825"/>
              <a:gd name="connsiteY192" fmla="*/ 3045370 h 12192000"/>
              <a:gd name="connsiteX193" fmla="*/ 833437 w 885825"/>
              <a:gd name="connsiteY193" fmla="*/ 3081883 h 12192000"/>
              <a:gd name="connsiteX194" fmla="*/ 849312 w 885825"/>
              <a:gd name="connsiteY194" fmla="*/ 3123158 h 12192000"/>
              <a:gd name="connsiteX195" fmla="*/ 865187 w 885825"/>
              <a:gd name="connsiteY195" fmla="*/ 3169195 h 12192000"/>
              <a:gd name="connsiteX196" fmla="*/ 876299 w 885825"/>
              <a:gd name="connsiteY196" fmla="*/ 3221583 h 12192000"/>
              <a:gd name="connsiteX197" fmla="*/ 882649 w 885825"/>
              <a:gd name="connsiteY197" fmla="*/ 3281908 h 12192000"/>
              <a:gd name="connsiteX198" fmla="*/ 885824 w 885825"/>
              <a:gd name="connsiteY198" fmla="*/ 3348582 h 12192000"/>
              <a:gd name="connsiteX199" fmla="*/ 882649 w 885825"/>
              <a:gd name="connsiteY199" fmla="*/ 3418433 h 12192000"/>
              <a:gd name="connsiteX200" fmla="*/ 876299 w 885825"/>
              <a:gd name="connsiteY200" fmla="*/ 3478758 h 12192000"/>
              <a:gd name="connsiteX201" fmla="*/ 865187 w 885825"/>
              <a:gd name="connsiteY201" fmla="*/ 3531145 h 12192000"/>
              <a:gd name="connsiteX202" fmla="*/ 849312 w 885825"/>
              <a:gd name="connsiteY202" fmla="*/ 3577183 h 12192000"/>
              <a:gd name="connsiteX203" fmla="*/ 833437 w 885825"/>
              <a:gd name="connsiteY203" fmla="*/ 3618458 h 12192000"/>
              <a:gd name="connsiteX204" fmla="*/ 817562 w 885825"/>
              <a:gd name="connsiteY204" fmla="*/ 3654970 h 12192000"/>
              <a:gd name="connsiteX205" fmla="*/ 798512 w 885825"/>
              <a:gd name="connsiteY205" fmla="*/ 3693070 h 12192000"/>
              <a:gd name="connsiteX206" fmla="*/ 779462 w 885825"/>
              <a:gd name="connsiteY206" fmla="*/ 3731170 h 12192000"/>
              <a:gd name="connsiteX207" fmla="*/ 760412 w 885825"/>
              <a:gd name="connsiteY207" fmla="*/ 3767683 h 12192000"/>
              <a:gd name="connsiteX208" fmla="*/ 744537 w 885825"/>
              <a:gd name="connsiteY208" fmla="*/ 3808958 h 12192000"/>
              <a:gd name="connsiteX209" fmla="*/ 730249 w 885825"/>
              <a:gd name="connsiteY209" fmla="*/ 3854995 h 12192000"/>
              <a:gd name="connsiteX210" fmla="*/ 719137 w 885825"/>
              <a:gd name="connsiteY210" fmla="*/ 3907383 h 12192000"/>
              <a:gd name="connsiteX211" fmla="*/ 711199 w 885825"/>
              <a:gd name="connsiteY211" fmla="*/ 3967708 h 12192000"/>
              <a:gd name="connsiteX212" fmla="*/ 709612 w 885825"/>
              <a:gd name="connsiteY212" fmla="*/ 4035970 h 12192000"/>
              <a:gd name="connsiteX213" fmla="*/ 711199 w 885825"/>
              <a:gd name="connsiteY213" fmla="*/ 4104233 h 12192000"/>
              <a:gd name="connsiteX214" fmla="*/ 719137 w 885825"/>
              <a:gd name="connsiteY214" fmla="*/ 4164557 h 12192000"/>
              <a:gd name="connsiteX215" fmla="*/ 730249 w 885825"/>
              <a:gd name="connsiteY215" fmla="*/ 4216946 h 12192000"/>
              <a:gd name="connsiteX216" fmla="*/ 744537 w 885825"/>
              <a:gd name="connsiteY216" fmla="*/ 4262982 h 12192000"/>
              <a:gd name="connsiteX217" fmla="*/ 760412 w 885825"/>
              <a:gd name="connsiteY217" fmla="*/ 4304258 h 12192000"/>
              <a:gd name="connsiteX218" fmla="*/ 779462 w 885825"/>
              <a:gd name="connsiteY218" fmla="*/ 4340770 h 12192000"/>
              <a:gd name="connsiteX219" fmla="*/ 817562 w 885825"/>
              <a:gd name="connsiteY219" fmla="*/ 4416970 h 12192000"/>
              <a:gd name="connsiteX220" fmla="*/ 833437 w 885825"/>
              <a:gd name="connsiteY220" fmla="*/ 4453483 h 12192000"/>
              <a:gd name="connsiteX221" fmla="*/ 849312 w 885825"/>
              <a:gd name="connsiteY221" fmla="*/ 4494758 h 12192000"/>
              <a:gd name="connsiteX222" fmla="*/ 865187 w 885825"/>
              <a:gd name="connsiteY222" fmla="*/ 4540795 h 12192000"/>
              <a:gd name="connsiteX223" fmla="*/ 876299 w 885825"/>
              <a:gd name="connsiteY223" fmla="*/ 4593183 h 12192000"/>
              <a:gd name="connsiteX224" fmla="*/ 882649 w 885825"/>
              <a:gd name="connsiteY224" fmla="*/ 4653508 h 12192000"/>
              <a:gd name="connsiteX225" fmla="*/ 885824 w 885825"/>
              <a:gd name="connsiteY225" fmla="*/ 4721770 h 12192000"/>
              <a:gd name="connsiteX226" fmla="*/ 882649 w 885825"/>
              <a:gd name="connsiteY226" fmla="*/ 4790033 h 12192000"/>
              <a:gd name="connsiteX227" fmla="*/ 876299 w 885825"/>
              <a:gd name="connsiteY227" fmla="*/ 4850357 h 12192000"/>
              <a:gd name="connsiteX228" fmla="*/ 865187 w 885825"/>
              <a:gd name="connsiteY228" fmla="*/ 4902746 h 12192000"/>
              <a:gd name="connsiteX229" fmla="*/ 849312 w 885825"/>
              <a:gd name="connsiteY229" fmla="*/ 4948782 h 12192000"/>
              <a:gd name="connsiteX230" fmla="*/ 833437 w 885825"/>
              <a:gd name="connsiteY230" fmla="*/ 4990057 h 12192000"/>
              <a:gd name="connsiteX231" fmla="*/ 817562 w 885825"/>
              <a:gd name="connsiteY231" fmla="*/ 5026570 h 12192000"/>
              <a:gd name="connsiteX232" fmla="*/ 798512 w 885825"/>
              <a:gd name="connsiteY232" fmla="*/ 5064670 h 12192000"/>
              <a:gd name="connsiteX233" fmla="*/ 779462 w 885825"/>
              <a:gd name="connsiteY233" fmla="*/ 5102770 h 12192000"/>
              <a:gd name="connsiteX234" fmla="*/ 760412 w 885825"/>
              <a:gd name="connsiteY234" fmla="*/ 5139283 h 12192000"/>
              <a:gd name="connsiteX235" fmla="*/ 744537 w 885825"/>
              <a:gd name="connsiteY235" fmla="*/ 5180558 h 12192000"/>
              <a:gd name="connsiteX236" fmla="*/ 730249 w 885825"/>
              <a:gd name="connsiteY236" fmla="*/ 5226595 h 12192000"/>
              <a:gd name="connsiteX237" fmla="*/ 719137 w 885825"/>
              <a:gd name="connsiteY237" fmla="*/ 5278983 h 12192000"/>
              <a:gd name="connsiteX238" fmla="*/ 711199 w 885825"/>
              <a:gd name="connsiteY238" fmla="*/ 5339307 h 12192000"/>
              <a:gd name="connsiteX239" fmla="*/ 709612 w 885825"/>
              <a:gd name="connsiteY239" fmla="*/ 5407570 h 12192000"/>
              <a:gd name="connsiteX240" fmla="*/ 711199 w 885825"/>
              <a:gd name="connsiteY240" fmla="*/ 5475833 h 12192000"/>
              <a:gd name="connsiteX241" fmla="*/ 719137 w 885825"/>
              <a:gd name="connsiteY241" fmla="*/ 5536158 h 12192000"/>
              <a:gd name="connsiteX242" fmla="*/ 730249 w 885825"/>
              <a:gd name="connsiteY242" fmla="*/ 5588545 h 12192000"/>
              <a:gd name="connsiteX243" fmla="*/ 744537 w 885825"/>
              <a:gd name="connsiteY243" fmla="*/ 5634583 h 12192000"/>
              <a:gd name="connsiteX244" fmla="*/ 760412 w 885825"/>
              <a:gd name="connsiteY244" fmla="*/ 5675858 h 12192000"/>
              <a:gd name="connsiteX245" fmla="*/ 779462 w 885825"/>
              <a:gd name="connsiteY245" fmla="*/ 5712371 h 12192000"/>
              <a:gd name="connsiteX246" fmla="*/ 798512 w 885825"/>
              <a:gd name="connsiteY246" fmla="*/ 5750471 h 12192000"/>
              <a:gd name="connsiteX247" fmla="*/ 817562 w 885825"/>
              <a:gd name="connsiteY247" fmla="*/ 5788571 h 12192000"/>
              <a:gd name="connsiteX248" fmla="*/ 833437 w 885825"/>
              <a:gd name="connsiteY248" fmla="*/ 5825083 h 12192000"/>
              <a:gd name="connsiteX249" fmla="*/ 849312 w 885825"/>
              <a:gd name="connsiteY249" fmla="*/ 5866358 h 12192000"/>
              <a:gd name="connsiteX250" fmla="*/ 865187 w 885825"/>
              <a:gd name="connsiteY250" fmla="*/ 5912395 h 12192000"/>
              <a:gd name="connsiteX251" fmla="*/ 876299 w 885825"/>
              <a:gd name="connsiteY251" fmla="*/ 5964783 h 12192000"/>
              <a:gd name="connsiteX252" fmla="*/ 882649 w 885825"/>
              <a:gd name="connsiteY252" fmla="*/ 6025108 h 12192000"/>
              <a:gd name="connsiteX253" fmla="*/ 885824 w 885825"/>
              <a:gd name="connsiteY253" fmla="*/ 6093370 h 12192000"/>
              <a:gd name="connsiteX254" fmla="*/ 885703 w 885825"/>
              <a:gd name="connsiteY254" fmla="*/ 6095988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885825" h="12192000">
                <a:moveTo>
                  <a:pt x="885825" y="6098626"/>
                </a:moveTo>
                <a:lnTo>
                  <a:pt x="882650" y="6166889"/>
                </a:lnTo>
                <a:lnTo>
                  <a:pt x="876300" y="6227214"/>
                </a:lnTo>
                <a:lnTo>
                  <a:pt x="865188" y="6279601"/>
                </a:lnTo>
                <a:lnTo>
                  <a:pt x="849313" y="6325639"/>
                </a:lnTo>
                <a:lnTo>
                  <a:pt x="833438" y="6366914"/>
                </a:lnTo>
                <a:lnTo>
                  <a:pt x="817563" y="6403426"/>
                </a:lnTo>
                <a:lnTo>
                  <a:pt x="798513" y="6441526"/>
                </a:lnTo>
                <a:lnTo>
                  <a:pt x="779463" y="6479626"/>
                </a:lnTo>
                <a:lnTo>
                  <a:pt x="760413" y="6516139"/>
                </a:lnTo>
                <a:lnTo>
                  <a:pt x="744538" y="6557414"/>
                </a:lnTo>
                <a:lnTo>
                  <a:pt x="730250" y="6603451"/>
                </a:lnTo>
                <a:lnTo>
                  <a:pt x="719138" y="6655839"/>
                </a:lnTo>
                <a:lnTo>
                  <a:pt x="711200" y="6716164"/>
                </a:lnTo>
                <a:lnTo>
                  <a:pt x="709613" y="6784426"/>
                </a:lnTo>
                <a:lnTo>
                  <a:pt x="711200" y="6852689"/>
                </a:lnTo>
                <a:lnTo>
                  <a:pt x="719138" y="6913014"/>
                </a:lnTo>
                <a:lnTo>
                  <a:pt x="730250" y="6965401"/>
                </a:lnTo>
                <a:lnTo>
                  <a:pt x="744538" y="7011439"/>
                </a:lnTo>
                <a:lnTo>
                  <a:pt x="760413" y="7052714"/>
                </a:lnTo>
                <a:lnTo>
                  <a:pt x="779463" y="7089226"/>
                </a:lnTo>
                <a:lnTo>
                  <a:pt x="798513" y="7127326"/>
                </a:lnTo>
                <a:lnTo>
                  <a:pt x="817563" y="7165426"/>
                </a:lnTo>
                <a:lnTo>
                  <a:pt x="833438" y="7201939"/>
                </a:lnTo>
                <a:lnTo>
                  <a:pt x="849313" y="7243214"/>
                </a:lnTo>
                <a:lnTo>
                  <a:pt x="865188" y="7289251"/>
                </a:lnTo>
                <a:lnTo>
                  <a:pt x="876300" y="7341639"/>
                </a:lnTo>
                <a:lnTo>
                  <a:pt x="882650" y="7401964"/>
                </a:lnTo>
                <a:lnTo>
                  <a:pt x="885825" y="7470226"/>
                </a:lnTo>
                <a:lnTo>
                  <a:pt x="882650" y="7538489"/>
                </a:lnTo>
                <a:lnTo>
                  <a:pt x="876300" y="7598814"/>
                </a:lnTo>
                <a:lnTo>
                  <a:pt x="865188" y="7651201"/>
                </a:lnTo>
                <a:lnTo>
                  <a:pt x="849313" y="7697239"/>
                </a:lnTo>
                <a:lnTo>
                  <a:pt x="833438" y="7738514"/>
                </a:lnTo>
                <a:lnTo>
                  <a:pt x="817563" y="7775026"/>
                </a:lnTo>
                <a:lnTo>
                  <a:pt x="798513" y="7813126"/>
                </a:lnTo>
                <a:lnTo>
                  <a:pt x="779463" y="7851226"/>
                </a:lnTo>
                <a:lnTo>
                  <a:pt x="760413" y="7887739"/>
                </a:lnTo>
                <a:lnTo>
                  <a:pt x="744538" y="7929014"/>
                </a:lnTo>
                <a:lnTo>
                  <a:pt x="730250" y="7975051"/>
                </a:lnTo>
                <a:lnTo>
                  <a:pt x="719138" y="8027439"/>
                </a:lnTo>
                <a:lnTo>
                  <a:pt x="711200" y="8087764"/>
                </a:lnTo>
                <a:lnTo>
                  <a:pt x="709613" y="8156026"/>
                </a:lnTo>
                <a:lnTo>
                  <a:pt x="711200" y="8224289"/>
                </a:lnTo>
                <a:lnTo>
                  <a:pt x="719138" y="8284614"/>
                </a:lnTo>
                <a:lnTo>
                  <a:pt x="730250" y="8337001"/>
                </a:lnTo>
                <a:lnTo>
                  <a:pt x="744538" y="8383039"/>
                </a:lnTo>
                <a:lnTo>
                  <a:pt x="760413" y="8424314"/>
                </a:lnTo>
                <a:lnTo>
                  <a:pt x="779463" y="8460826"/>
                </a:lnTo>
                <a:lnTo>
                  <a:pt x="798513" y="8498926"/>
                </a:lnTo>
                <a:lnTo>
                  <a:pt x="817563" y="8537026"/>
                </a:lnTo>
                <a:lnTo>
                  <a:pt x="833438" y="8573540"/>
                </a:lnTo>
                <a:lnTo>
                  <a:pt x="849313" y="8614814"/>
                </a:lnTo>
                <a:lnTo>
                  <a:pt x="865188" y="8660852"/>
                </a:lnTo>
                <a:lnTo>
                  <a:pt x="876300" y="8713240"/>
                </a:lnTo>
                <a:lnTo>
                  <a:pt x="882650" y="8773564"/>
                </a:lnTo>
                <a:lnTo>
                  <a:pt x="885825" y="8840240"/>
                </a:lnTo>
                <a:lnTo>
                  <a:pt x="882650" y="8910090"/>
                </a:lnTo>
                <a:lnTo>
                  <a:pt x="876300" y="8970414"/>
                </a:lnTo>
                <a:lnTo>
                  <a:pt x="865188" y="9022802"/>
                </a:lnTo>
                <a:lnTo>
                  <a:pt x="849313" y="9068840"/>
                </a:lnTo>
                <a:lnTo>
                  <a:pt x="833438" y="9110114"/>
                </a:lnTo>
                <a:lnTo>
                  <a:pt x="817563" y="9146628"/>
                </a:lnTo>
                <a:lnTo>
                  <a:pt x="798513" y="9184728"/>
                </a:lnTo>
                <a:lnTo>
                  <a:pt x="779463" y="9222828"/>
                </a:lnTo>
                <a:lnTo>
                  <a:pt x="760413" y="9259340"/>
                </a:lnTo>
                <a:lnTo>
                  <a:pt x="744538" y="9300614"/>
                </a:lnTo>
                <a:lnTo>
                  <a:pt x="730250" y="9346652"/>
                </a:lnTo>
                <a:lnTo>
                  <a:pt x="719138" y="9399040"/>
                </a:lnTo>
                <a:lnTo>
                  <a:pt x="711200" y="9459364"/>
                </a:lnTo>
                <a:lnTo>
                  <a:pt x="709613" y="9527628"/>
                </a:lnTo>
                <a:lnTo>
                  <a:pt x="711200" y="9595890"/>
                </a:lnTo>
                <a:lnTo>
                  <a:pt x="719138" y="9656214"/>
                </a:lnTo>
                <a:lnTo>
                  <a:pt x="730250" y="9708602"/>
                </a:lnTo>
                <a:lnTo>
                  <a:pt x="744538" y="9754640"/>
                </a:lnTo>
                <a:lnTo>
                  <a:pt x="760413" y="9795914"/>
                </a:lnTo>
                <a:lnTo>
                  <a:pt x="779463" y="9832428"/>
                </a:lnTo>
                <a:lnTo>
                  <a:pt x="817563" y="9908628"/>
                </a:lnTo>
                <a:lnTo>
                  <a:pt x="833438" y="9945140"/>
                </a:lnTo>
                <a:lnTo>
                  <a:pt x="849313" y="9986414"/>
                </a:lnTo>
                <a:lnTo>
                  <a:pt x="865188" y="10032452"/>
                </a:lnTo>
                <a:lnTo>
                  <a:pt x="876300" y="10084840"/>
                </a:lnTo>
                <a:lnTo>
                  <a:pt x="882650" y="10145164"/>
                </a:lnTo>
                <a:lnTo>
                  <a:pt x="885825" y="10213428"/>
                </a:lnTo>
                <a:lnTo>
                  <a:pt x="882650" y="10281690"/>
                </a:lnTo>
                <a:lnTo>
                  <a:pt x="876300" y="10342014"/>
                </a:lnTo>
                <a:lnTo>
                  <a:pt x="865188" y="10394402"/>
                </a:lnTo>
                <a:lnTo>
                  <a:pt x="849313" y="10440440"/>
                </a:lnTo>
                <a:lnTo>
                  <a:pt x="833438" y="10481714"/>
                </a:lnTo>
                <a:lnTo>
                  <a:pt x="817563" y="10518228"/>
                </a:lnTo>
                <a:lnTo>
                  <a:pt x="798513" y="10556328"/>
                </a:lnTo>
                <a:lnTo>
                  <a:pt x="779463" y="10594428"/>
                </a:lnTo>
                <a:lnTo>
                  <a:pt x="760413" y="10630940"/>
                </a:lnTo>
                <a:lnTo>
                  <a:pt x="744538" y="10672214"/>
                </a:lnTo>
                <a:lnTo>
                  <a:pt x="730250" y="10718252"/>
                </a:lnTo>
                <a:lnTo>
                  <a:pt x="719138" y="10770640"/>
                </a:lnTo>
                <a:lnTo>
                  <a:pt x="711200" y="10830964"/>
                </a:lnTo>
                <a:lnTo>
                  <a:pt x="709613" y="10899228"/>
                </a:lnTo>
                <a:lnTo>
                  <a:pt x="711200" y="10967490"/>
                </a:lnTo>
                <a:lnTo>
                  <a:pt x="719138" y="11027814"/>
                </a:lnTo>
                <a:lnTo>
                  <a:pt x="730250" y="11080202"/>
                </a:lnTo>
                <a:lnTo>
                  <a:pt x="744538" y="11126240"/>
                </a:lnTo>
                <a:lnTo>
                  <a:pt x="760413" y="11167514"/>
                </a:lnTo>
                <a:lnTo>
                  <a:pt x="779463" y="11204028"/>
                </a:lnTo>
                <a:lnTo>
                  <a:pt x="798513" y="11242128"/>
                </a:lnTo>
                <a:lnTo>
                  <a:pt x="817563" y="11280228"/>
                </a:lnTo>
                <a:lnTo>
                  <a:pt x="833438" y="11316740"/>
                </a:lnTo>
                <a:lnTo>
                  <a:pt x="849313" y="11358014"/>
                </a:lnTo>
                <a:lnTo>
                  <a:pt x="865188" y="11404052"/>
                </a:lnTo>
                <a:lnTo>
                  <a:pt x="876300" y="11456440"/>
                </a:lnTo>
                <a:lnTo>
                  <a:pt x="882650" y="11516764"/>
                </a:lnTo>
                <a:lnTo>
                  <a:pt x="885825" y="11585028"/>
                </a:lnTo>
                <a:lnTo>
                  <a:pt x="882650" y="11653290"/>
                </a:lnTo>
                <a:lnTo>
                  <a:pt x="876300" y="11713614"/>
                </a:lnTo>
                <a:lnTo>
                  <a:pt x="865188" y="11766002"/>
                </a:lnTo>
                <a:lnTo>
                  <a:pt x="849313" y="11812040"/>
                </a:lnTo>
                <a:lnTo>
                  <a:pt x="833438" y="11853314"/>
                </a:lnTo>
                <a:lnTo>
                  <a:pt x="817563" y="11889828"/>
                </a:lnTo>
                <a:lnTo>
                  <a:pt x="798513" y="11927928"/>
                </a:lnTo>
                <a:lnTo>
                  <a:pt x="779463" y="11966028"/>
                </a:lnTo>
                <a:lnTo>
                  <a:pt x="760413" y="12002540"/>
                </a:lnTo>
                <a:lnTo>
                  <a:pt x="744538" y="12043814"/>
                </a:lnTo>
                <a:lnTo>
                  <a:pt x="730250" y="12089852"/>
                </a:lnTo>
                <a:lnTo>
                  <a:pt x="719138" y="12142240"/>
                </a:lnTo>
                <a:lnTo>
                  <a:pt x="712590" y="12192000"/>
                </a:lnTo>
                <a:lnTo>
                  <a:pt x="0" y="12192000"/>
                </a:lnTo>
                <a:lnTo>
                  <a:pt x="0" y="6779170"/>
                </a:lnTo>
                <a:lnTo>
                  <a:pt x="0" y="6779170"/>
                </a:lnTo>
                <a:lnTo>
                  <a:pt x="0" y="0"/>
                </a:lnTo>
                <a:lnTo>
                  <a:pt x="712590" y="0"/>
                </a:lnTo>
                <a:lnTo>
                  <a:pt x="719137" y="49758"/>
                </a:lnTo>
                <a:lnTo>
                  <a:pt x="730249" y="102145"/>
                </a:lnTo>
                <a:lnTo>
                  <a:pt x="744537" y="148183"/>
                </a:lnTo>
                <a:lnTo>
                  <a:pt x="760412" y="189458"/>
                </a:lnTo>
                <a:lnTo>
                  <a:pt x="779462" y="225970"/>
                </a:lnTo>
                <a:lnTo>
                  <a:pt x="798512" y="264070"/>
                </a:lnTo>
                <a:lnTo>
                  <a:pt x="817562" y="302170"/>
                </a:lnTo>
                <a:lnTo>
                  <a:pt x="833437" y="338683"/>
                </a:lnTo>
                <a:lnTo>
                  <a:pt x="849312" y="379958"/>
                </a:lnTo>
                <a:lnTo>
                  <a:pt x="865187" y="425995"/>
                </a:lnTo>
                <a:lnTo>
                  <a:pt x="876299" y="478383"/>
                </a:lnTo>
                <a:lnTo>
                  <a:pt x="882649" y="538708"/>
                </a:lnTo>
                <a:lnTo>
                  <a:pt x="885824" y="606970"/>
                </a:lnTo>
                <a:lnTo>
                  <a:pt x="882649" y="675233"/>
                </a:lnTo>
                <a:lnTo>
                  <a:pt x="876299" y="735558"/>
                </a:lnTo>
                <a:lnTo>
                  <a:pt x="865187" y="787945"/>
                </a:lnTo>
                <a:lnTo>
                  <a:pt x="849312" y="833983"/>
                </a:lnTo>
                <a:lnTo>
                  <a:pt x="833437" y="875258"/>
                </a:lnTo>
                <a:lnTo>
                  <a:pt x="817562" y="911770"/>
                </a:lnTo>
                <a:lnTo>
                  <a:pt x="798512" y="949870"/>
                </a:lnTo>
                <a:lnTo>
                  <a:pt x="779462" y="987970"/>
                </a:lnTo>
                <a:lnTo>
                  <a:pt x="760412" y="1024483"/>
                </a:lnTo>
                <a:lnTo>
                  <a:pt x="744537" y="1065758"/>
                </a:lnTo>
                <a:lnTo>
                  <a:pt x="730249" y="1111795"/>
                </a:lnTo>
                <a:lnTo>
                  <a:pt x="719137" y="1164183"/>
                </a:lnTo>
                <a:lnTo>
                  <a:pt x="711199" y="1224508"/>
                </a:lnTo>
                <a:lnTo>
                  <a:pt x="709612" y="1292770"/>
                </a:lnTo>
                <a:lnTo>
                  <a:pt x="711199" y="1361033"/>
                </a:lnTo>
                <a:lnTo>
                  <a:pt x="719137" y="1421358"/>
                </a:lnTo>
                <a:lnTo>
                  <a:pt x="730249" y="1473745"/>
                </a:lnTo>
                <a:lnTo>
                  <a:pt x="744537" y="1519783"/>
                </a:lnTo>
                <a:lnTo>
                  <a:pt x="760412" y="1561058"/>
                </a:lnTo>
                <a:lnTo>
                  <a:pt x="779462" y="1597570"/>
                </a:lnTo>
                <a:lnTo>
                  <a:pt x="798512" y="1635670"/>
                </a:lnTo>
                <a:lnTo>
                  <a:pt x="817562" y="1673770"/>
                </a:lnTo>
                <a:lnTo>
                  <a:pt x="833437" y="1710283"/>
                </a:lnTo>
                <a:lnTo>
                  <a:pt x="849312" y="1751558"/>
                </a:lnTo>
                <a:lnTo>
                  <a:pt x="865187" y="1797595"/>
                </a:lnTo>
                <a:lnTo>
                  <a:pt x="876299" y="1849983"/>
                </a:lnTo>
                <a:lnTo>
                  <a:pt x="882649" y="1910308"/>
                </a:lnTo>
                <a:lnTo>
                  <a:pt x="885824" y="1978570"/>
                </a:lnTo>
                <a:lnTo>
                  <a:pt x="882649" y="2046833"/>
                </a:lnTo>
                <a:lnTo>
                  <a:pt x="876299" y="2107158"/>
                </a:lnTo>
                <a:lnTo>
                  <a:pt x="865187" y="2159545"/>
                </a:lnTo>
                <a:lnTo>
                  <a:pt x="849312" y="2205583"/>
                </a:lnTo>
                <a:lnTo>
                  <a:pt x="833437" y="2246858"/>
                </a:lnTo>
                <a:lnTo>
                  <a:pt x="817562" y="2283370"/>
                </a:lnTo>
                <a:lnTo>
                  <a:pt x="798512" y="2321470"/>
                </a:lnTo>
                <a:lnTo>
                  <a:pt x="779462" y="2359570"/>
                </a:lnTo>
                <a:lnTo>
                  <a:pt x="760412" y="2396083"/>
                </a:lnTo>
                <a:lnTo>
                  <a:pt x="744537" y="2437358"/>
                </a:lnTo>
                <a:lnTo>
                  <a:pt x="730249" y="2483395"/>
                </a:lnTo>
                <a:lnTo>
                  <a:pt x="719137" y="2535782"/>
                </a:lnTo>
                <a:lnTo>
                  <a:pt x="711199" y="2596108"/>
                </a:lnTo>
                <a:lnTo>
                  <a:pt x="709612" y="2664370"/>
                </a:lnTo>
                <a:lnTo>
                  <a:pt x="711199" y="2732633"/>
                </a:lnTo>
                <a:lnTo>
                  <a:pt x="719137" y="2792958"/>
                </a:lnTo>
                <a:lnTo>
                  <a:pt x="730249" y="2845345"/>
                </a:lnTo>
                <a:lnTo>
                  <a:pt x="744537" y="2891383"/>
                </a:lnTo>
                <a:lnTo>
                  <a:pt x="760412" y="2932658"/>
                </a:lnTo>
                <a:lnTo>
                  <a:pt x="779462" y="2969170"/>
                </a:lnTo>
                <a:lnTo>
                  <a:pt x="798512" y="3007270"/>
                </a:lnTo>
                <a:lnTo>
                  <a:pt x="817562" y="3045370"/>
                </a:lnTo>
                <a:lnTo>
                  <a:pt x="833437" y="3081883"/>
                </a:lnTo>
                <a:lnTo>
                  <a:pt x="849312" y="3123158"/>
                </a:lnTo>
                <a:lnTo>
                  <a:pt x="865187" y="3169195"/>
                </a:lnTo>
                <a:lnTo>
                  <a:pt x="876299" y="3221583"/>
                </a:lnTo>
                <a:lnTo>
                  <a:pt x="882649" y="3281908"/>
                </a:lnTo>
                <a:lnTo>
                  <a:pt x="885824" y="3348582"/>
                </a:lnTo>
                <a:lnTo>
                  <a:pt x="882649" y="3418433"/>
                </a:lnTo>
                <a:lnTo>
                  <a:pt x="876299" y="3478758"/>
                </a:lnTo>
                <a:lnTo>
                  <a:pt x="865187" y="3531145"/>
                </a:lnTo>
                <a:lnTo>
                  <a:pt x="849312" y="3577183"/>
                </a:lnTo>
                <a:lnTo>
                  <a:pt x="833437" y="3618458"/>
                </a:lnTo>
                <a:lnTo>
                  <a:pt x="817562" y="3654970"/>
                </a:lnTo>
                <a:lnTo>
                  <a:pt x="798512" y="3693070"/>
                </a:lnTo>
                <a:lnTo>
                  <a:pt x="779462" y="3731170"/>
                </a:lnTo>
                <a:lnTo>
                  <a:pt x="760412" y="3767683"/>
                </a:lnTo>
                <a:lnTo>
                  <a:pt x="744537" y="3808958"/>
                </a:lnTo>
                <a:lnTo>
                  <a:pt x="730249" y="3854995"/>
                </a:lnTo>
                <a:lnTo>
                  <a:pt x="719137" y="3907383"/>
                </a:lnTo>
                <a:lnTo>
                  <a:pt x="711199" y="3967708"/>
                </a:lnTo>
                <a:lnTo>
                  <a:pt x="709612" y="4035970"/>
                </a:lnTo>
                <a:lnTo>
                  <a:pt x="711199" y="4104233"/>
                </a:lnTo>
                <a:lnTo>
                  <a:pt x="719137" y="4164557"/>
                </a:lnTo>
                <a:lnTo>
                  <a:pt x="730249" y="4216946"/>
                </a:lnTo>
                <a:lnTo>
                  <a:pt x="744537" y="4262982"/>
                </a:lnTo>
                <a:lnTo>
                  <a:pt x="760412" y="4304258"/>
                </a:lnTo>
                <a:lnTo>
                  <a:pt x="779462" y="4340770"/>
                </a:lnTo>
                <a:lnTo>
                  <a:pt x="817562" y="4416970"/>
                </a:lnTo>
                <a:lnTo>
                  <a:pt x="833437" y="4453483"/>
                </a:lnTo>
                <a:lnTo>
                  <a:pt x="849312" y="4494758"/>
                </a:lnTo>
                <a:lnTo>
                  <a:pt x="865187" y="4540795"/>
                </a:lnTo>
                <a:lnTo>
                  <a:pt x="876299" y="4593183"/>
                </a:lnTo>
                <a:lnTo>
                  <a:pt x="882649" y="4653508"/>
                </a:lnTo>
                <a:lnTo>
                  <a:pt x="885824" y="4721770"/>
                </a:lnTo>
                <a:lnTo>
                  <a:pt x="882649" y="4790033"/>
                </a:lnTo>
                <a:lnTo>
                  <a:pt x="876299" y="4850357"/>
                </a:lnTo>
                <a:lnTo>
                  <a:pt x="865187" y="4902746"/>
                </a:lnTo>
                <a:lnTo>
                  <a:pt x="849312" y="4948782"/>
                </a:lnTo>
                <a:lnTo>
                  <a:pt x="833437" y="4990057"/>
                </a:lnTo>
                <a:lnTo>
                  <a:pt x="817562" y="5026570"/>
                </a:lnTo>
                <a:lnTo>
                  <a:pt x="798512" y="5064670"/>
                </a:lnTo>
                <a:lnTo>
                  <a:pt x="779462" y="5102770"/>
                </a:lnTo>
                <a:lnTo>
                  <a:pt x="760412" y="5139283"/>
                </a:lnTo>
                <a:lnTo>
                  <a:pt x="744537" y="5180558"/>
                </a:lnTo>
                <a:lnTo>
                  <a:pt x="730249" y="5226595"/>
                </a:lnTo>
                <a:lnTo>
                  <a:pt x="719137" y="5278983"/>
                </a:lnTo>
                <a:lnTo>
                  <a:pt x="711199" y="5339307"/>
                </a:lnTo>
                <a:lnTo>
                  <a:pt x="709612" y="5407570"/>
                </a:lnTo>
                <a:lnTo>
                  <a:pt x="711199" y="5475833"/>
                </a:lnTo>
                <a:lnTo>
                  <a:pt x="719137" y="5536158"/>
                </a:lnTo>
                <a:lnTo>
                  <a:pt x="730249" y="5588545"/>
                </a:lnTo>
                <a:lnTo>
                  <a:pt x="744537" y="5634583"/>
                </a:lnTo>
                <a:lnTo>
                  <a:pt x="760412" y="5675858"/>
                </a:lnTo>
                <a:lnTo>
                  <a:pt x="779462" y="5712371"/>
                </a:lnTo>
                <a:lnTo>
                  <a:pt x="798512" y="5750471"/>
                </a:lnTo>
                <a:lnTo>
                  <a:pt x="817562" y="5788571"/>
                </a:lnTo>
                <a:lnTo>
                  <a:pt x="833437" y="5825083"/>
                </a:lnTo>
                <a:lnTo>
                  <a:pt x="849312" y="5866358"/>
                </a:lnTo>
                <a:lnTo>
                  <a:pt x="865187" y="5912395"/>
                </a:lnTo>
                <a:lnTo>
                  <a:pt x="876299" y="5964783"/>
                </a:lnTo>
                <a:lnTo>
                  <a:pt x="882649" y="6025108"/>
                </a:lnTo>
                <a:lnTo>
                  <a:pt x="885824" y="6093370"/>
                </a:lnTo>
                <a:lnTo>
                  <a:pt x="885703" y="6095988"/>
                </a:lnTo>
                <a:close/>
              </a:path>
            </a:pathLst>
          </a:custGeom>
          <a:solidFill>
            <a:srgbClr val="2A1A0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AutoShape 2" descr="Elite Resgate - PHTLS - XABCDE Mnemônico do trauma ganho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8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>
            <a:norm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– VIAS AÉREAS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CC96D6F4-103A-475D-A44F-59F3ADA30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851305"/>
              </p:ext>
            </p:extLst>
          </p:nvPr>
        </p:nvGraphicFramePr>
        <p:xfrm>
          <a:off x="559557" y="928048"/>
          <a:ext cx="8408539" cy="539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1133</Words>
  <Application>Microsoft Office PowerPoint</Application>
  <PresentationFormat>Apresentação na tela (4:3)</PresentationFormat>
  <Paragraphs>276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7" baseType="lpstr">
      <vt:lpstr>Arial</vt:lpstr>
      <vt:lpstr>Arial Black</vt:lpstr>
      <vt:lpstr>DokChampa</vt:lpstr>
      <vt:lpstr>Gill Sans MT</vt:lpstr>
      <vt:lpstr>Impact</vt:lpstr>
      <vt:lpstr>Wingdings</vt:lpstr>
      <vt:lpstr>Wingdings 2</vt:lpstr>
      <vt:lpstr>Badge</vt:lpstr>
      <vt:lpstr>Apresentação do PowerPoint</vt:lpstr>
      <vt:lpstr>CINEMÁTICA DO TRAUMA </vt:lpstr>
      <vt:lpstr>Apresentação do PowerPoint</vt:lpstr>
      <vt:lpstr>Apresentação do PowerPoint</vt:lpstr>
      <vt:lpstr>Apresentação do PowerPoint</vt:lpstr>
      <vt:lpstr>Apresentação do PowerPoint</vt:lpstr>
      <vt:lpstr>O ATLS (Advanced Trauma Life Support ou Suporte Avançado de Vida no Trauma)</vt:lpstr>
      <vt:lpstr>Apresentação do PowerPoint</vt:lpstr>
      <vt:lpstr>A – VIAS AÉREAS </vt:lpstr>
      <vt:lpstr>Apresentação do PowerPoint</vt:lpstr>
      <vt:lpstr>IMPORTANTE: manter controle cervical!!!</vt:lpstr>
      <vt:lpstr>Apresentação do PowerPoint</vt:lpstr>
      <vt:lpstr>B - RESPIRAÇÃO E VENTILAÇÃO </vt:lpstr>
      <vt:lpstr>Apresentação do PowerPoint</vt:lpstr>
      <vt:lpstr>C – CIRCULAÇÃO E CONTROLE DE HEMORRAGIA </vt:lpstr>
      <vt:lpstr>Apresentação do PowerPoint</vt:lpstr>
      <vt:lpstr>Apresentação do PowerPoint</vt:lpstr>
      <vt:lpstr>Apresentação do PowerPoint</vt:lpstr>
      <vt:lpstr>  D – ESTADO NEUROLÓGICO </vt:lpstr>
      <vt:lpstr>D – ESTADO NEUROLÓGICO </vt:lpstr>
      <vt:lpstr>Apresentação do PowerPoint</vt:lpstr>
      <vt:lpstr>E – EXPOSIÇÃO E CONTROLE DE HIPOTERMIA </vt:lpstr>
      <vt:lpstr>Apresentação do PowerPoint</vt:lpstr>
      <vt:lpstr>ABORDAGEM SECUNDÁRIA </vt:lpstr>
      <vt:lpstr>Apresentação do PowerPoint</vt:lpstr>
      <vt:lpstr>Apresentação do PowerPoint</vt:lpstr>
      <vt:lpstr>Exame físico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Tamponamento cardíaco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ESCALA DE TRAUMA </vt:lpstr>
      <vt:lpstr>Sedação inadequada: 1   •Sedação aceitável 2, 3, 4   •Sedação excessiva 5, 6  </vt:lpstr>
      <vt:lpstr>Importante:</vt:lpstr>
      <vt:lpstr>Apresentação do PowerPoint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Silva</dc:creator>
  <cp:lastModifiedBy>Usuário do Windows</cp:lastModifiedBy>
  <cp:revision>15</cp:revision>
  <dcterms:created xsi:type="dcterms:W3CDTF">2021-08-30T22:10:16Z</dcterms:created>
  <dcterms:modified xsi:type="dcterms:W3CDTF">2022-10-06T01:03:38Z</dcterms:modified>
</cp:coreProperties>
</file>