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1"/>
  </p:notesMasterIdLst>
  <p:sldIdLst>
    <p:sldId id="284" r:id="rId4"/>
    <p:sldId id="28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81" r:id="rId20"/>
    <p:sldId id="273" r:id="rId21"/>
    <p:sldId id="275" r:id="rId22"/>
    <p:sldId id="276" r:id="rId23"/>
    <p:sldId id="277" r:id="rId24"/>
    <p:sldId id="278" r:id="rId25"/>
    <p:sldId id="279" r:id="rId26"/>
    <p:sldId id="326" r:id="rId27"/>
    <p:sldId id="327" r:id="rId28"/>
    <p:sldId id="352" r:id="rId29"/>
    <p:sldId id="288" r:id="rId30"/>
    <p:sldId id="289" r:id="rId31"/>
    <p:sldId id="290" r:id="rId32"/>
    <p:sldId id="291" r:id="rId33"/>
    <p:sldId id="296" r:id="rId34"/>
    <p:sldId id="299" r:id="rId35"/>
    <p:sldId id="353" r:id="rId36"/>
    <p:sldId id="343" r:id="rId37"/>
    <p:sldId id="346" r:id="rId38"/>
    <p:sldId id="347" r:id="rId39"/>
    <p:sldId id="348" r:id="rId40"/>
    <p:sldId id="349" r:id="rId41"/>
    <p:sldId id="350" r:id="rId42"/>
    <p:sldId id="351" r:id="rId43"/>
    <p:sldId id="354" r:id="rId44"/>
    <p:sldId id="355" r:id="rId45"/>
    <p:sldId id="356" r:id="rId46"/>
    <p:sldId id="376" r:id="rId47"/>
    <p:sldId id="377" r:id="rId48"/>
    <p:sldId id="378" r:id="rId49"/>
    <p:sldId id="405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4D11F-04C6-43EE-B974-ECCC055FC4C1}" v="24" dt="2022-11-23T22:11:05.8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re Valmir" userId="37be0ea8e2dd2062" providerId="LiveId" clId="{C1B4D11F-04C6-43EE-B974-ECCC055FC4C1}"/>
    <pc:docChg chg="undo custSel addSld delSld modSld">
      <pc:chgData name="Padre Valmir" userId="37be0ea8e2dd2062" providerId="LiveId" clId="{C1B4D11F-04C6-43EE-B974-ECCC055FC4C1}" dt="2022-11-23T22:11:05.867" v="70"/>
      <pc:docMkLst>
        <pc:docMk/>
      </pc:docMkLst>
      <pc:sldChg chg="addSp delSp modSp add">
        <pc:chgData name="Padre Valmir" userId="37be0ea8e2dd2062" providerId="LiveId" clId="{C1B4D11F-04C6-43EE-B974-ECCC055FC4C1}" dt="2022-11-23T22:03:27.741" v="2"/>
        <pc:sldMkLst>
          <pc:docMk/>
          <pc:sldMk cId="845636028" sldId="257"/>
        </pc:sldMkLst>
        <pc:spChg chg="add del mod">
          <ac:chgData name="Padre Valmir" userId="37be0ea8e2dd2062" providerId="LiveId" clId="{C1B4D11F-04C6-43EE-B974-ECCC055FC4C1}" dt="2022-11-23T22:03:27.741" v="2"/>
          <ac:spMkLst>
            <pc:docMk/>
            <pc:sldMk cId="845636028" sldId="257"/>
            <ac:spMk id="5" creationId="{8452EF32-50E6-DEAB-8684-0B0B7C429B04}"/>
          </ac:spMkLst>
        </pc:spChg>
        <pc:graphicFrameChg chg="add del mod">
          <ac:chgData name="Padre Valmir" userId="37be0ea8e2dd2062" providerId="LiveId" clId="{C1B4D11F-04C6-43EE-B974-ECCC055FC4C1}" dt="2022-11-23T22:03:27.741" v="2"/>
          <ac:graphicFrameMkLst>
            <pc:docMk/>
            <pc:sldMk cId="845636028" sldId="257"/>
            <ac:graphicFrameMk id="4" creationId="{242DADE0-C24A-E0EC-C8DA-C361846065DE}"/>
          </ac:graphicFrameMkLst>
        </pc:graphicFrameChg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935230450" sldId="258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4172993521" sldId="259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395401326" sldId="260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638763281" sldId="261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436676614" sldId="262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3231304874" sldId="263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627271805" sldId="264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099000322" sldId="265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1305989490" sldId="266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3424616720" sldId="267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645432632" sldId="268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1854613274" sldId="269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4013892657" sldId="273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3310726430" sldId="274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833391641" sldId="275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311402646" sldId="276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4099826621" sldId="277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614203407" sldId="278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551052515" sldId="279"/>
        </pc:sldMkLst>
      </pc:sldChg>
      <pc:sldChg chg="add">
        <pc:chgData name="Padre Valmir" userId="37be0ea8e2dd2062" providerId="LiveId" clId="{C1B4D11F-04C6-43EE-B974-ECCC055FC4C1}" dt="2022-11-23T22:02:44.693" v="0"/>
        <pc:sldMkLst>
          <pc:docMk/>
          <pc:sldMk cId="287183874" sldId="281"/>
        </pc:sldMkLst>
      </pc:sldChg>
      <pc:sldChg chg="addSp delSp modSp new mod setBg">
        <pc:chgData name="Padre Valmir" userId="37be0ea8e2dd2062" providerId="LiveId" clId="{C1B4D11F-04C6-43EE-B974-ECCC055FC4C1}" dt="2022-11-23T22:04:48.382" v="14" actId="120"/>
        <pc:sldMkLst>
          <pc:docMk/>
          <pc:sldMk cId="2360237197" sldId="282"/>
        </pc:sldMkLst>
        <pc:spChg chg="del">
          <ac:chgData name="Padre Valmir" userId="37be0ea8e2dd2062" providerId="LiveId" clId="{C1B4D11F-04C6-43EE-B974-ECCC055FC4C1}" dt="2022-11-23T22:03:59.588" v="10"/>
          <ac:spMkLst>
            <pc:docMk/>
            <pc:sldMk cId="2360237197" sldId="282"/>
            <ac:spMk id="2" creationId="{19F28CBB-C593-4432-E333-6536C568A541}"/>
          </ac:spMkLst>
        </pc:spChg>
        <pc:spChg chg="mod">
          <ac:chgData name="Padre Valmir" userId="37be0ea8e2dd2062" providerId="LiveId" clId="{C1B4D11F-04C6-43EE-B974-ECCC055FC4C1}" dt="2022-11-23T22:04:18.974" v="11" actId="26606"/>
          <ac:spMkLst>
            <pc:docMk/>
            <pc:sldMk cId="2360237197" sldId="282"/>
            <ac:spMk id="3" creationId="{089A5DF7-72B0-6D95-A851-321CF19FDA37}"/>
          </ac:spMkLst>
        </pc:spChg>
        <pc:spChg chg="add del mod">
          <ac:chgData name="Padre Valmir" userId="37be0ea8e2dd2062" providerId="LiveId" clId="{C1B4D11F-04C6-43EE-B974-ECCC055FC4C1}" dt="2022-11-23T22:03:33.640" v="5"/>
          <ac:spMkLst>
            <pc:docMk/>
            <pc:sldMk cId="2360237197" sldId="282"/>
            <ac:spMk id="5" creationId="{30BFD79B-C1CA-ECD2-D4B1-31CDB550CBA5}"/>
          </ac:spMkLst>
        </pc:spChg>
        <pc:spChg chg="add del">
          <ac:chgData name="Padre Valmir" userId="37be0ea8e2dd2062" providerId="LiveId" clId="{C1B4D11F-04C6-43EE-B974-ECCC055FC4C1}" dt="2022-11-23T22:03:39.797" v="7" actId="22"/>
          <ac:spMkLst>
            <pc:docMk/>
            <pc:sldMk cId="2360237197" sldId="282"/>
            <ac:spMk id="7" creationId="{9AC8E1A6-D98C-9ED5-EE80-DAFD468DC11C}"/>
          </ac:spMkLst>
        </pc:spChg>
        <pc:spChg chg="del mod">
          <ac:chgData name="Padre Valmir" userId="37be0ea8e2dd2062" providerId="LiveId" clId="{C1B4D11F-04C6-43EE-B974-ECCC055FC4C1}" dt="2022-11-23T22:03:45.895" v="8"/>
          <ac:spMkLst>
            <pc:docMk/>
            <pc:sldMk cId="2360237197" sldId="282"/>
            <ac:spMk id="9" creationId="{5B32A62B-71BF-3B88-491F-706BADD28D79}"/>
          </ac:spMkLst>
        </pc:spChg>
        <pc:spChg chg="del mod">
          <ac:chgData name="Padre Valmir" userId="37be0ea8e2dd2062" providerId="LiveId" clId="{C1B4D11F-04C6-43EE-B974-ECCC055FC4C1}" dt="2022-11-23T22:03:50.774" v="9"/>
          <ac:spMkLst>
            <pc:docMk/>
            <pc:sldMk cId="2360237197" sldId="282"/>
            <ac:spMk id="11" creationId="{71435E91-DE5D-8E11-719D-D70302E57ACB}"/>
          </ac:spMkLst>
        </pc:spChg>
        <pc:spChg chg="add mod ord">
          <ac:chgData name="Padre Valmir" userId="37be0ea8e2dd2062" providerId="LiveId" clId="{C1B4D11F-04C6-43EE-B974-ECCC055FC4C1}" dt="2022-11-23T22:04:37.778" v="13" actId="123"/>
          <ac:spMkLst>
            <pc:docMk/>
            <pc:sldMk cId="2360237197" sldId="282"/>
            <ac:spMk id="13" creationId="{4AEFEED0-9B8C-D72C-CA10-094CA6C1C95C}"/>
          </ac:spMkLst>
        </pc:spChg>
        <pc:spChg chg="add">
          <ac:chgData name="Padre Valmir" userId="37be0ea8e2dd2062" providerId="LiveId" clId="{C1B4D11F-04C6-43EE-B974-ECCC055FC4C1}" dt="2022-11-23T22:04:18.974" v="11" actId="26606"/>
          <ac:spMkLst>
            <pc:docMk/>
            <pc:sldMk cId="2360237197" sldId="282"/>
            <ac:spMk id="18" creationId="{A8384FB5-9ADC-4DDC-881B-597D56F5B15D}"/>
          </ac:spMkLst>
        </pc:spChg>
        <pc:spChg chg="add">
          <ac:chgData name="Padre Valmir" userId="37be0ea8e2dd2062" providerId="LiveId" clId="{C1B4D11F-04C6-43EE-B974-ECCC055FC4C1}" dt="2022-11-23T22:04:18.974" v="11" actId="26606"/>
          <ac:spMkLst>
            <pc:docMk/>
            <pc:sldMk cId="2360237197" sldId="282"/>
            <ac:spMk id="20" creationId="{1199E1B1-A8C0-4FE8-A5A8-1CB41D69F857}"/>
          </ac:spMkLst>
        </pc:spChg>
        <pc:spChg chg="add">
          <ac:chgData name="Padre Valmir" userId="37be0ea8e2dd2062" providerId="LiveId" clId="{C1B4D11F-04C6-43EE-B974-ECCC055FC4C1}" dt="2022-11-23T22:04:18.974" v="11" actId="26606"/>
          <ac:spMkLst>
            <pc:docMk/>
            <pc:sldMk cId="2360237197" sldId="282"/>
            <ac:spMk id="22" creationId="{84A8DE83-DE75-4B41-9DB4-A7EC0B0DEC0B}"/>
          </ac:spMkLst>
        </pc:spChg>
        <pc:spChg chg="add">
          <ac:chgData name="Padre Valmir" userId="37be0ea8e2dd2062" providerId="LiveId" clId="{C1B4D11F-04C6-43EE-B974-ECCC055FC4C1}" dt="2022-11-23T22:04:18.974" v="11" actId="26606"/>
          <ac:spMkLst>
            <pc:docMk/>
            <pc:sldMk cId="2360237197" sldId="282"/>
            <ac:spMk id="24" creationId="{A7009A0A-BEF5-4EAC-AF15-E4F9F002E239}"/>
          </ac:spMkLst>
        </pc:spChg>
        <pc:graphicFrameChg chg="add del mod">
          <ac:chgData name="Padre Valmir" userId="37be0ea8e2dd2062" providerId="LiveId" clId="{C1B4D11F-04C6-43EE-B974-ECCC055FC4C1}" dt="2022-11-23T22:03:33.640" v="5"/>
          <ac:graphicFrameMkLst>
            <pc:docMk/>
            <pc:sldMk cId="2360237197" sldId="282"/>
            <ac:graphicFrameMk id="4" creationId="{084FB667-CFC0-0355-A4D5-02F8C10B803E}"/>
          </ac:graphicFrameMkLst>
        </pc:graphicFrameChg>
        <pc:graphicFrameChg chg="del">
          <ac:chgData name="Padre Valmir" userId="37be0ea8e2dd2062" providerId="LiveId" clId="{C1B4D11F-04C6-43EE-B974-ECCC055FC4C1}" dt="2022-11-23T22:03:45.895" v="8"/>
          <ac:graphicFrameMkLst>
            <pc:docMk/>
            <pc:sldMk cId="2360237197" sldId="282"/>
            <ac:graphicFrameMk id="8" creationId="{50A36E43-B5C1-E21D-E43C-1256B0A47974}"/>
          </ac:graphicFrameMkLst>
        </pc:graphicFrameChg>
        <pc:graphicFrameChg chg="del">
          <ac:chgData name="Padre Valmir" userId="37be0ea8e2dd2062" providerId="LiveId" clId="{C1B4D11F-04C6-43EE-B974-ECCC055FC4C1}" dt="2022-11-23T22:03:50.774" v="9"/>
          <ac:graphicFrameMkLst>
            <pc:docMk/>
            <pc:sldMk cId="2360237197" sldId="282"/>
            <ac:graphicFrameMk id="10" creationId="{80CC5923-F589-5376-5149-3A482AA55566}"/>
          </ac:graphicFrameMkLst>
        </pc:graphicFrameChg>
        <pc:graphicFrameChg chg="add mod modGraphic">
          <ac:chgData name="Padre Valmir" userId="37be0ea8e2dd2062" providerId="LiveId" clId="{C1B4D11F-04C6-43EE-B974-ECCC055FC4C1}" dt="2022-11-23T22:04:48.382" v="14" actId="120"/>
          <ac:graphicFrameMkLst>
            <pc:docMk/>
            <pc:sldMk cId="2360237197" sldId="282"/>
            <ac:graphicFrameMk id="12" creationId="{162E45FC-7DD3-F68D-047E-E1D03A749DA0}"/>
          </ac:graphicFrameMkLst>
        </pc:graphicFrameChg>
      </pc:sldChg>
      <pc:sldChg chg="addSp delSp modSp new del mod setBg">
        <pc:chgData name="Padre Valmir" userId="37be0ea8e2dd2062" providerId="LiveId" clId="{C1B4D11F-04C6-43EE-B974-ECCC055FC4C1}" dt="2022-11-23T22:06:36.867" v="66" actId="47"/>
        <pc:sldMkLst>
          <pc:docMk/>
          <pc:sldMk cId="2741288510" sldId="283"/>
        </pc:sldMkLst>
        <pc:spChg chg="mod">
          <ac:chgData name="Padre Valmir" userId="37be0ea8e2dd2062" providerId="LiveId" clId="{C1B4D11F-04C6-43EE-B974-ECCC055FC4C1}" dt="2022-11-23T22:06:08.999" v="22" actId="26606"/>
          <ac:spMkLst>
            <pc:docMk/>
            <pc:sldMk cId="2741288510" sldId="283"/>
            <ac:spMk id="2" creationId="{45F31B7D-50E8-E39F-F45F-CC4BD5A41042}"/>
          </ac:spMkLst>
        </pc:spChg>
        <pc:spChg chg="mod">
          <ac:chgData name="Padre Valmir" userId="37be0ea8e2dd2062" providerId="LiveId" clId="{C1B4D11F-04C6-43EE-B974-ECCC055FC4C1}" dt="2022-11-23T22:06:08.999" v="22" actId="26606"/>
          <ac:spMkLst>
            <pc:docMk/>
            <pc:sldMk cId="2741288510" sldId="283"/>
            <ac:spMk id="3" creationId="{5C7553FA-9532-2E50-3B10-002D0DD93182}"/>
          </ac:spMkLst>
        </pc:spChg>
        <pc:spChg chg="add del">
          <ac:chgData name="Padre Valmir" userId="37be0ea8e2dd2062" providerId="LiveId" clId="{C1B4D11F-04C6-43EE-B974-ECCC055FC4C1}" dt="2022-11-23T22:06:08.999" v="22" actId="26606"/>
          <ac:spMkLst>
            <pc:docMk/>
            <pc:sldMk cId="2741288510" sldId="283"/>
            <ac:spMk id="9" creationId="{87CC2527-562A-4F69-B487-4371E5B243E7}"/>
          </ac:spMkLst>
        </pc:spChg>
        <pc:picChg chg="del mod ord">
          <ac:chgData name="Padre Valmir" userId="37be0ea8e2dd2062" providerId="LiveId" clId="{C1B4D11F-04C6-43EE-B974-ECCC055FC4C1}" dt="2022-11-23T22:06:10.256" v="23"/>
          <ac:picMkLst>
            <pc:docMk/>
            <pc:sldMk cId="2741288510" sldId="283"/>
            <ac:picMk id="4" creationId="{D3699428-A36A-7DB0-42C0-74A2FEF2C7BB}"/>
          </ac:picMkLst>
        </pc:picChg>
        <pc:cxnChg chg="add del">
          <ac:chgData name="Padre Valmir" userId="37be0ea8e2dd2062" providerId="LiveId" clId="{C1B4D11F-04C6-43EE-B974-ECCC055FC4C1}" dt="2022-11-23T22:06:08.999" v="22" actId="26606"/>
          <ac:cxnSpMkLst>
            <pc:docMk/>
            <pc:sldMk cId="2741288510" sldId="283"/>
            <ac:cxnSpMk id="11" creationId="{BCDAEC91-5BCE-4B55-9CC0-43EF94CB734B}"/>
          </ac:cxnSpMkLst>
        </pc:cxnChg>
      </pc:sldChg>
      <pc:sldChg chg="modSp add del mod">
        <pc:chgData name="Padre Valmir" userId="37be0ea8e2dd2062" providerId="LiveId" clId="{C1B4D11F-04C6-43EE-B974-ECCC055FC4C1}" dt="2022-11-23T22:06:34.369" v="65" actId="20577"/>
        <pc:sldMkLst>
          <pc:docMk/>
          <pc:sldMk cId="1978017966" sldId="284"/>
        </pc:sldMkLst>
        <pc:spChg chg="mod">
          <ac:chgData name="Padre Valmir" userId="37be0ea8e2dd2062" providerId="LiveId" clId="{C1B4D11F-04C6-43EE-B974-ECCC055FC4C1}" dt="2022-11-23T22:06:34.369" v="65" actId="20577"/>
          <ac:spMkLst>
            <pc:docMk/>
            <pc:sldMk cId="1978017966" sldId="284"/>
            <ac:spMk id="3" creationId="{00000000-0000-0000-0000-000000000000}"/>
          </ac:spMkLst>
        </pc:spChg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2903143067" sldId="288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2225212905" sldId="289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84818174" sldId="290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3786355000" sldId="291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28702796" sldId="296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517179" sldId="299"/>
        </pc:sldMkLst>
      </pc:sldChg>
      <pc:sldChg chg="add">
        <pc:chgData name="Padre Valmir" userId="37be0ea8e2dd2062" providerId="LiveId" clId="{C1B4D11F-04C6-43EE-B974-ECCC055FC4C1}" dt="2022-11-23T22:08:51.799" v="67"/>
        <pc:sldMkLst>
          <pc:docMk/>
          <pc:sldMk cId="3163534754" sldId="326"/>
        </pc:sldMkLst>
      </pc:sldChg>
      <pc:sldChg chg="add">
        <pc:chgData name="Padre Valmir" userId="37be0ea8e2dd2062" providerId="LiveId" clId="{C1B4D11F-04C6-43EE-B974-ECCC055FC4C1}" dt="2022-11-23T22:08:51.799" v="67"/>
        <pc:sldMkLst>
          <pc:docMk/>
          <pc:sldMk cId="1845753818" sldId="327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89879749" sldId="343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892079667" sldId="346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717060728" sldId="347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3199949101" sldId="348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2220686052" sldId="349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3794375473" sldId="350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4071416612" sldId="351"/>
        </pc:sldMkLst>
      </pc:sldChg>
      <pc:sldChg chg="add">
        <pc:chgData name="Padre Valmir" userId="37be0ea8e2dd2062" providerId="LiveId" clId="{C1B4D11F-04C6-43EE-B974-ECCC055FC4C1}" dt="2022-11-23T22:08:51.799" v="67"/>
        <pc:sldMkLst>
          <pc:docMk/>
          <pc:sldMk cId="2293325604" sldId="352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267086135" sldId="353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490241860" sldId="354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2840442084" sldId="355"/>
        </pc:sldMkLst>
      </pc:sldChg>
      <pc:sldChg chg="add del">
        <pc:chgData name="Padre Valmir" userId="37be0ea8e2dd2062" providerId="LiveId" clId="{C1B4D11F-04C6-43EE-B974-ECCC055FC4C1}" dt="2022-11-23T22:10:21.057" v="69"/>
        <pc:sldMkLst>
          <pc:docMk/>
          <pc:sldMk cId="1345887683" sldId="356"/>
        </pc:sldMkLst>
      </pc:sldChg>
      <pc:sldChg chg="add">
        <pc:chgData name="Padre Valmir" userId="37be0ea8e2dd2062" providerId="LiveId" clId="{C1B4D11F-04C6-43EE-B974-ECCC055FC4C1}" dt="2022-11-23T22:11:05.867" v="70"/>
        <pc:sldMkLst>
          <pc:docMk/>
          <pc:sldMk cId="989378030" sldId="376"/>
        </pc:sldMkLst>
      </pc:sldChg>
      <pc:sldChg chg="add">
        <pc:chgData name="Padre Valmir" userId="37be0ea8e2dd2062" providerId="LiveId" clId="{C1B4D11F-04C6-43EE-B974-ECCC055FC4C1}" dt="2022-11-23T22:11:05.867" v="70"/>
        <pc:sldMkLst>
          <pc:docMk/>
          <pc:sldMk cId="978105885" sldId="377"/>
        </pc:sldMkLst>
      </pc:sldChg>
      <pc:sldChg chg="add">
        <pc:chgData name="Padre Valmir" userId="37be0ea8e2dd2062" providerId="LiveId" clId="{C1B4D11F-04C6-43EE-B974-ECCC055FC4C1}" dt="2022-11-23T22:11:05.867" v="70"/>
        <pc:sldMkLst>
          <pc:docMk/>
          <pc:sldMk cId="2910867197" sldId="378"/>
        </pc:sldMkLst>
      </pc:sldChg>
      <pc:sldChg chg="add">
        <pc:chgData name="Padre Valmir" userId="37be0ea8e2dd2062" providerId="LiveId" clId="{C1B4D11F-04C6-43EE-B974-ECCC055FC4C1}" dt="2022-11-23T22:11:05.867" v="70"/>
        <pc:sldMkLst>
          <pc:docMk/>
          <pc:sldMk cId="305058462" sldId="405"/>
        </pc:sldMkLst>
      </pc:sldChg>
    </pc:docChg>
  </pc:docChgLst>
</pc:chgInfo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BFFB6-BC28-49AB-9406-E01E219657E2}" type="doc">
      <dgm:prSet loTypeId="urn:microsoft.com/office/officeart/2005/8/layout/rings+Icon" loCatId="relationship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1AABA63C-8843-4270-8BC0-54662FC9600D}">
      <dgm:prSet custT="1"/>
      <dgm:spPr/>
      <dgm:t>
        <a:bodyPr/>
        <a:lstStyle/>
        <a:p>
          <a:pPr rtl="0"/>
          <a:r>
            <a:rPr lang="en-US" sz="1600" b="0" dirty="0">
              <a:effectLst/>
              <a:latin typeface="Bauhaus 93" pitchFamily="82" charset="0"/>
            </a:rPr>
            <a:t>2. </a:t>
          </a:r>
          <a:r>
            <a:rPr lang="en-US" sz="1600" b="0" dirty="0" err="1">
              <a:effectLst/>
              <a:latin typeface="Bauhaus 93" pitchFamily="82" charset="0"/>
            </a:rPr>
            <a:t>Produtividade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39F1E511-17CE-4BEC-A645-B15B0266046C}" type="parTrans" cxnId="{2C47B8F4-CD36-4FFA-BE66-32147254BA4A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504175E9-053F-4E73-B08C-90A146B3F57C}" type="sibTrans" cxnId="{2C47B8F4-CD36-4FFA-BE66-32147254BA4A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868FE63F-08A8-42BD-AC7E-D3AACD12FDFA}">
      <dgm:prSet custT="1"/>
      <dgm:spPr/>
      <dgm:t>
        <a:bodyPr/>
        <a:lstStyle/>
        <a:p>
          <a:pPr rtl="0"/>
          <a:r>
            <a:rPr lang="en-US" sz="1600" b="0" dirty="0">
              <a:effectLst/>
              <a:latin typeface="Bauhaus 93" pitchFamily="82" charset="0"/>
            </a:rPr>
            <a:t>4. </a:t>
          </a:r>
          <a:r>
            <a:rPr lang="en-US" sz="1600" b="0" dirty="0" err="1">
              <a:effectLst/>
              <a:latin typeface="Bauhaus 93" pitchFamily="82" charset="0"/>
            </a:rPr>
            <a:t>Perfil</a:t>
          </a:r>
          <a:r>
            <a:rPr lang="en-US" sz="1600" b="0" dirty="0">
              <a:effectLst/>
              <a:latin typeface="Bauhaus 93" pitchFamily="82" charset="0"/>
            </a:rPr>
            <a:t> das </a:t>
          </a:r>
          <a:r>
            <a:rPr lang="en-US" sz="1600" b="0" dirty="0" err="1">
              <a:effectLst/>
              <a:latin typeface="Bauhaus 93" pitchFamily="82" charset="0"/>
            </a:rPr>
            <a:t>lideranças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24EDF723-7307-4168-8EED-4E3D2D30C3A9}" type="parTrans" cxnId="{8E131CFE-2A52-41FA-8F35-4021E8E61A62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3391CE12-31B1-45A2-955D-0EBDC5F0FCF4}" type="sibTrans" cxnId="{8E131CFE-2A52-41FA-8F35-4021E8E61A62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B7CAF7DE-6432-4E0B-9848-87E1FFC817A6}">
      <dgm:prSet custT="1"/>
      <dgm:spPr/>
      <dgm:t>
        <a:bodyPr/>
        <a:lstStyle/>
        <a:p>
          <a:pPr rtl="0"/>
          <a:r>
            <a:rPr lang="en-US" sz="1600" b="0" dirty="0">
              <a:effectLst/>
              <a:latin typeface="Bauhaus 93" pitchFamily="82" charset="0"/>
            </a:rPr>
            <a:t>5. </a:t>
          </a:r>
          <a:r>
            <a:rPr lang="en-US" sz="1600" b="0" dirty="0" err="1">
              <a:effectLst/>
              <a:latin typeface="Bauhaus 93" pitchFamily="82" charset="0"/>
            </a:rPr>
            <a:t>Práticas</a:t>
          </a:r>
          <a:r>
            <a:rPr lang="en-US" sz="1600" b="0" dirty="0">
              <a:effectLst/>
              <a:latin typeface="Bauhaus 93" pitchFamily="82" charset="0"/>
            </a:rPr>
            <a:t> e </a:t>
          </a:r>
          <a:r>
            <a:rPr lang="en-US" sz="1600" b="0" dirty="0" err="1">
              <a:effectLst/>
              <a:latin typeface="Bauhaus 93" pitchFamily="82" charset="0"/>
            </a:rPr>
            <a:t>Valores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0BFA8EED-465F-43BE-8444-59A35D4DA986}" type="parTrans" cxnId="{B95F364C-88D2-4641-96D1-7E10E3BC4182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2A0437D5-4859-469B-B255-1F8FD739BB30}" type="sibTrans" cxnId="{B95F364C-88D2-4641-96D1-7E10E3BC4182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89DDA461-2110-4C6B-BF13-342482FDB5D1}">
      <dgm:prSet custT="1"/>
      <dgm:spPr/>
      <dgm:t>
        <a:bodyPr/>
        <a:lstStyle/>
        <a:p>
          <a:pPr rtl="0"/>
          <a:r>
            <a:rPr lang="en-US" sz="1600" b="0" dirty="0">
              <a:effectLst/>
              <a:latin typeface="Bauhaus 93" pitchFamily="82" charset="0"/>
            </a:rPr>
            <a:t>3. </a:t>
          </a:r>
          <a:r>
            <a:rPr lang="en-US" sz="1600" b="0" dirty="0" err="1">
              <a:effectLst/>
              <a:latin typeface="Bauhaus 93" pitchFamily="82" charset="0"/>
            </a:rPr>
            <a:t>Legitimidade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41D1D973-5034-4DFF-9102-55D61DBABFE8}" type="parTrans" cxnId="{82E52521-0F4A-4784-8465-A71692844EC1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ED3F3D6C-64F0-47E9-9889-C49FF93FE8DB}" type="sibTrans" cxnId="{82E52521-0F4A-4784-8465-A71692844EC1}">
      <dgm:prSet/>
      <dgm:spPr/>
      <dgm:t>
        <a:bodyPr/>
        <a:lstStyle/>
        <a:p>
          <a:endParaRPr lang="pt-BR" sz="2800" b="0">
            <a:effectLst/>
            <a:latin typeface="Bauhaus 93" pitchFamily="82" charset="0"/>
          </a:endParaRPr>
        </a:p>
      </dgm:t>
    </dgm:pt>
    <dgm:pt modelId="{4E1F7170-2953-46BC-9A4D-C73792B83089}">
      <dgm:prSet custT="1"/>
      <dgm:spPr/>
      <dgm:t>
        <a:bodyPr/>
        <a:lstStyle/>
        <a:p>
          <a:pPr rtl="0"/>
          <a:r>
            <a:rPr lang="en-US" sz="1600" b="0" dirty="0">
              <a:effectLst/>
              <a:latin typeface="Bauhaus 93" pitchFamily="82" charset="0"/>
            </a:rPr>
            <a:t>1.Visão de Pessoa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90050CB1-6EEB-435B-8FD2-1E13A63D3051}" type="parTrans" cxnId="{59B68836-FB04-4CC6-B952-326FE9E6B836}">
      <dgm:prSet/>
      <dgm:spPr/>
      <dgm:t>
        <a:bodyPr/>
        <a:lstStyle/>
        <a:p>
          <a:endParaRPr lang="pt-BR" sz="1400" b="0">
            <a:effectLst/>
            <a:latin typeface="Bauhaus 93" pitchFamily="82" charset="0"/>
          </a:endParaRPr>
        </a:p>
      </dgm:t>
    </dgm:pt>
    <dgm:pt modelId="{66E8B8D5-54F9-4EFF-AEF3-541146C1FF60}" type="sibTrans" cxnId="{59B68836-FB04-4CC6-B952-326FE9E6B836}">
      <dgm:prSet/>
      <dgm:spPr/>
      <dgm:t>
        <a:bodyPr/>
        <a:lstStyle/>
        <a:p>
          <a:endParaRPr lang="pt-BR" sz="1400" b="0">
            <a:effectLst/>
            <a:latin typeface="Bauhaus 93" pitchFamily="82" charset="0"/>
          </a:endParaRPr>
        </a:p>
      </dgm:t>
    </dgm:pt>
    <dgm:pt modelId="{AB2F613B-2DF4-4EA6-9C9F-A96EDEB36B87}">
      <dgm:prSet custT="1"/>
      <dgm:spPr/>
      <dgm:t>
        <a:bodyPr/>
        <a:lstStyle/>
        <a:p>
          <a:pPr rtl="0"/>
          <a:r>
            <a:rPr lang="pt-BR" sz="1600" b="0">
              <a:effectLst/>
              <a:latin typeface="Bauhaus 93" pitchFamily="82" charset="0"/>
            </a:rPr>
            <a:t>6. Especialidades e especialistas</a:t>
          </a:r>
          <a:endParaRPr lang="pt-BR" sz="1600" b="0" dirty="0">
            <a:effectLst/>
            <a:latin typeface="Bauhaus 93" pitchFamily="82" charset="0"/>
          </a:endParaRPr>
        </a:p>
      </dgm:t>
    </dgm:pt>
    <dgm:pt modelId="{49DEAB67-707E-4611-AF51-4A717BFC5434}" type="parTrans" cxnId="{E98F1C65-5B1D-4969-90FC-CAEEAA82A1A8}">
      <dgm:prSet/>
      <dgm:spPr/>
      <dgm:t>
        <a:bodyPr/>
        <a:lstStyle/>
        <a:p>
          <a:endParaRPr lang="pt-BR" sz="2000" b="0">
            <a:effectLst/>
            <a:latin typeface="Bauhaus 93" pitchFamily="82" charset="0"/>
          </a:endParaRPr>
        </a:p>
      </dgm:t>
    </dgm:pt>
    <dgm:pt modelId="{1C7A3B13-6385-4D00-B04F-639CF6F647A9}" type="sibTrans" cxnId="{E98F1C65-5B1D-4969-90FC-CAEEAA82A1A8}">
      <dgm:prSet/>
      <dgm:spPr/>
      <dgm:t>
        <a:bodyPr/>
        <a:lstStyle/>
        <a:p>
          <a:endParaRPr lang="pt-BR" sz="2000" b="0">
            <a:effectLst/>
            <a:latin typeface="Bauhaus 93" pitchFamily="82" charset="0"/>
          </a:endParaRPr>
        </a:p>
      </dgm:t>
    </dgm:pt>
    <dgm:pt modelId="{A4186411-5651-4D68-8A1F-FCED463E8A3B}" type="pres">
      <dgm:prSet presAssocID="{F92BFFB6-BC28-49AB-9406-E01E219657E2}" presName="Name0" presStyleCnt="0">
        <dgm:presLayoutVars>
          <dgm:chMax val="7"/>
          <dgm:dir/>
          <dgm:resizeHandles val="exact"/>
        </dgm:presLayoutVars>
      </dgm:prSet>
      <dgm:spPr/>
    </dgm:pt>
    <dgm:pt modelId="{3E4A45C2-126D-4CCD-ADDD-D840E5C1B697}" type="pres">
      <dgm:prSet presAssocID="{F92BFFB6-BC28-49AB-9406-E01E219657E2}" presName="ellipse1" presStyleLbl="vennNode1" presStyleIdx="0" presStyleCnt="6">
        <dgm:presLayoutVars>
          <dgm:bulletEnabled val="1"/>
        </dgm:presLayoutVars>
      </dgm:prSet>
      <dgm:spPr/>
    </dgm:pt>
    <dgm:pt modelId="{914B816B-C036-4822-96F9-D379AC366B50}" type="pres">
      <dgm:prSet presAssocID="{F92BFFB6-BC28-49AB-9406-E01E219657E2}" presName="ellipse2" presStyleLbl="vennNode1" presStyleIdx="1" presStyleCnt="6">
        <dgm:presLayoutVars>
          <dgm:bulletEnabled val="1"/>
        </dgm:presLayoutVars>
      </dgm:prSet>
      <dgm:spPr/>
    </dgm:pt>
    <dgm:pt modelId="{BAA62730-D720-47F1-B837-F66CD5CE5237}" type="pres">
      <dgm:prSet presAssocID="{F92BFFB6-BC28-49AB-9406-E01E219657E2}" presName="ellipse3" presStyleLbl="vennNode1" presStyleIdx="2" presStyleCnt="6">
        <dgm:presLayoutVars>
          <dgm:bulletEnabled val="1"/>
        </dgm:presLayoutVars>
      </dgm:prSet>
      <dgm:spPr/>
    </dgm:pt>
    <dgm:pt modelId="{26ECDD92-2946-46FF-BD36-0A65801ACA3F}" type="pres">
      <dgm:prSet presAssocID="{F92BFFB6-BC28-49AB-9406-E01E219657E2}" presName="ellipse4" presStyleLbl="vennNode1" presStyleIdx="3" presStyleCnt="6">
        <dgm:presLayoutVars>
          <dgm:bulletEnabled val="1"/>
        </dgm:presLayoutVars>
      </dgm:prSet>
      <dgm:spPr/>
    </dgm:pt>
    <dgm:pt modelId="{D3677808-F8DD-4B8C-8D62-3622C6897F9F}" type="pres">
      <dgm:prSet presAssocID="{F92BFFB6-BC28-49AB-9406-E01E219657E2}" presName="ellipse5" presStyleLbl="vennNode1" presStyleIdx="4" presStyleCnt="6">
        <dgm:presLayoutVars>
          <dgm:bulletEnabled val="1"/>
        </dgm:presLayoutVars>
      </dgm:prSet>
      <dgm:spPr/>
    </dgm:pt>
    <dgm:pt modelId="{FE5E688F-2A5C-41BB-8262-E79920E76AD2}" type="pres">
      <dgm:prSet presAssocID="{F92BFFB6-BC28-49AB-9406-E01E219657E2}" presName="ellipse6" presStyleLbl="vennNode1" presStyleIdx="5" presStyleCnt="6">
        <dgm:presLayoutVars>
          <dgm:bulletEnabled val="1"/>
        </dgm:presLayoutVars>
      </dgm:prSet>
      <dgm:spPr/>
    </dgm:pt>
  </dgm:ptLst>
  <dgm:cxnLst>
    <dgm:cxn modelId="{82E52521-0F4A-4784-8465-A71692844EC1}" srcId="{F92BFFB6-BC28-49AB-9406-E01E219657E2}" destId="{89DDA461-2110-4C6B-BF13-342482FDB5D1}" srcOrd="2" destOrd="0" parTransId="{41D1D973-5034-4DFF-9102-55D61DBABFE8}" sibTransId="{ED3F3D6C-64F0-47E9-9889-C49FF93FE8DB}"/>
    <dgm:cxn modelId="{59B68836-FB04-4CC6-B952-326FE9E6B836}" srcId="{F92BFFB6-BC28-49AB-9406-E01E219657E2}" destId="{4E1F7170-2953-46BC-9A4D-C73792B83089}" srcOrd="0" destOrd="0" parTransId="{90050CB1-6EEB-435B-8FD2-1E13A63D3051}" sibTransId="{66E8B8D5-54F9-4EFF-AEF3-541146C1FF60}"/>
    <dgm:cxn modelId="{E98F1C65-5B1D-4969-90FC-CAEEAA82A1A8}" srcId="{F92BFFB6-BC28-49AB-9406-E01E219657E2}" destId="{AB2F613B-2DF4-4EA6-9C9F-A96EDEB36B87}" srcOrd="5" destOrd="0" parTransId="{49DEAB67-707E-4611-AF51-4A717BFC5434}" sibTransId="{1C7A3B13-6385-4D00-B04F-639CF6F647A9}"/>
    <dgm:cxn modelId="{B95F364C-88D2-4641-96D1-7E10E3BC4182}" srcId="{F92BFFB6-BC28-49AB-9406-E01E219657E2}" destId="{B7CAF7DE-6432-4E0B-9848-87E1FFC817A6}" srcOrd="4" destOrd="0" parTransId="{0BFA8EED-465F-43BE-8444-59A35D4DA986}" sibTransId="{2A0437D5-4859-469B-B255-1F8FD739BB30}"/>
    <dgm:cxn modelId="{763E124D-0A1F-4E91-AF8C-3E97EBDE1427}" type="presOf" srcId="{1AABA63C-8843-4270-8BC0-54662FC9600D}" destId="{914B816B-C036-4822-96F9-D379AC366B50}" srcOrd="0" destOrd="0" presId="urn:microsoft.com/office/officeart/2005/8/layout/rings+Icon"/>
    <dgm:cxn modelId="{4EE86E5A-515D-47E5-A7C1-177A6DF2AE41}" type="presOf" srcId="{B7CAF7DE-6432-4E0B-9848-87E1FFC817A6}" destId="{D3677808-F8DD-4B8C-8D62-3622C6897F9F}" srcOrd="0" destOrd="0" presId="urn:microsoft.com/office/officeart/2005/8/layout/rings+Icon"/>
    <dgm:cxn modelId="{2BB17494-8927-42FB-87E9-544437531477}" type="presOf" srcId="{868FE63F-08A8-42BD-AC7E-D3AACD12FDFA}" destId="{26ECDD92-2946-46FF-BD36-0A65801ACA3F}" srcOrd="0" destOrd="0" presId="urn:microsoft.com/office/officeart/2005/8/layout/rings+Icon"/>
    <dgm:cxn modelId="{04205F9F-17BF-4D91-9EF6-8391456140DB}" type="presOf" srcId="{F92BFFB6-BC28-49AB-9406-E01E219657E2}" destId="{A4186411-5651-4D68-8A1F-FCED463E8A3B}" srcOrd="0" destOrd="0" presId="urn:microsoft.com/office/officeart/2005/8/layout/rings+Icon"/>
    <dgm:cxn modelId="{9F0EABB0-EFCC-4767-B54A-9BCE6BD51F1E}" type="presOf" srcId="{4E1F7170-2953-46BC-9A4D-C73792B83089}" destId="{3E4A45C2-126D-4CCD-ADDD-D840E5C1B697}" srcOrd="0" destOrd="0" presId="urn:microsoft.com/office/officeart/2005/8/layout/rings+Icon"/>
    <dgm:cxn modelId="{A4728DE3-9F05-42E0-8134-4DBF67837598}" type="presOf" srcId="{89DDA461-2110-4C6B-BF13-342482FDB5D1}" destId="{BAA62730-D720-47F1-B837-F66CD5CE5237}" srcOrd="0" destOrd="0" presId="urn:microsoft.com/office/officeart/2005/8/layout/rings+Icon"/>
    <dgm:cxn modelId="{2C47B8F4-CD36-4FFA-BE66-32147254BA4A}" srcId="{F92BFFB6-BC28-49AB-9406-E01E219657E2}" destId="{1AABA63C-8843-4270-8BC0-54662FC9600D}" srcOrd="1" destOrd="0" parTransId="{39F1E511-17CE-4BEC-A645-B15B0266046C}" sibTransId="{504175E9-053F-4E73-B08C-90A146B3F57C}"/>
    <dgm:cxn modelId="{F4ACC5F8-F718-4225-93AA-0F9B3B6346E2}" type="presOf" srcId="{AB2F613B-2DF4-4EA6-9C9F-A96EDEB36B87}" destId="{FE5E688F-2A5C-41BB-8262-E79920E76AD2}" srcOrd="0" destOrd="0" presId="urn:microsoft.com/office/officeart/2005/8/layout/rings+Icon"/>
    <dgm:cxn modelId="{8E131CFE-2A52-41FA-8F35-4021E8E61A62}" srcId="{F92BFFB6-BC28-49AB-9406-E01E219657E2}" destId="{868FE63F-08A8-42BD-AC7E-D3AACD12FDFA}" srcOrd="3" destOrd="0" parTransId="{24EDF723-7307-4168-8EED-4E3D2D30C3A9}" sibTransId="{3391CE12-31B1-45A2-955D-0EBDC5F0FCF4}"/>
    <dgm:cxn modelId="{38F9C485-C76E-4ACE-8B74-61798DFDAF10}" type="presParOf" srcId="{A4186411-5651-4D68-8A1F-FCED463E8A3B}" destId="{3E4A45C2-126D-4CCD-ADDD-D840E5C1B697}" srcOrd="0" destOrd="0" presId="urn:microsoft.com/office/officeart/2005/8/layout/rings+Icon"/>
    <dgm:cxn modelId="{B3F34925-AE1C-4BD3-A88F-C706B6C7048D}" type="presParOf" srcId="{A4186411-5651-4D68-8A1F-FCED463E8A3B}" destId="{914B816B-C036-4822-96F9-D379AC366B50}" srcOrd="1" destOrd="0" presId="urn:microsoft.com/office/officeart/2005/8/layout/rings+Icon"/>
    <dgm:cxn modelId="{7A359FE9-5961-41AD-A126-5090923E555C}" type="presParOf" srcId="{A4186411-5651-4D68-8A1F-FCED463E8A3B}" destId="{BAA62730-D720-47F1-B837-F66CD5CE5237}" srcOrd="2" destOrd="0" presId="urn:microsoft.com/office/officeart/2005/8/layout/rings+Icon"/>
    <dgm:cxn modelId="{17929404-84EB-4325-9DFD-31D9A8DB1830}" type="presParOf" srcId="{A4186411-5651-4D68-8A1F-FCED463E8A3B}" destId="{26ECDD92-2946-46FF-BD36-0A65801ACA3F}" srcOrd="3" destOrd="0" presId="urn:microsoft.com/office/officeart/2005/8/layout/rings+Icon"/>
    <dgm:cxn modelId="{5B869C48-A9E0-4280-A010-812BA514BC3C}" type="presParOf" srcId="{A4186411-5651-4D68-8A1F-FCED463E8A3B}" destId="{D3677808-F8DD-4B8C-8D62-3622C6897F9F}" srcOrd="4" destOrd="0" presId="urn:microsoft.com/office/officeart/2005/8/layout/rings+Icon"/>
    <dgm:cxn modelId="{05AB0677-10D8-4107-9405-F8B790C05F26}" type="presParOf" srcId="{A4186411-5651-4D68-8A1F-FCED463E8A3B}" destId="{FE5E688F-2A5C-41BB-8262-E79920E76AD2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5ECB0-B8CF-4584-9ABC-80ED05BA69A6}" type="doc">
      <dgm:prSet loTypeId="urn:microsoft.com/office/officeart/2005/8/layout/target1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9D9726CE-23EE-4D15-85D1-0762C278706A}">
      <dgm:prSet custT="1"/>
      <dgm:spPr/>
      <dgm:t>
        <a:bodyPr/>
        <a:lstStyle/>
        <a:p>
          <a:r>
            <a:rPr lang="pt-BR" sz="1600" b="1" dirty="0">
              <a:latin typeface="+mj-lt"/>
            </a:rPr>
            <a:t>1. Entender os novos conceitos da cultura organizacional.</a:t>
          </a:r>
        </a:p>
      </dgm:t>
    </dgm:pt>
    <dgm:pt modelId="{83CCF3A2-6544-4D05-887F-CC6E99D5F306}" type="parTrans" cxnId="{8AE0BE3E-8B78-4396-859E-F14354214FAC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AC0B8FBF-EDD3-4388-883B-1135521B8106}" type="sibTrans" cxnId="{8AE0BE3E-8B78-4396-859E-F14354214FAC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B5C66CEF-1AFF-407D-8769-5B7B39DBB3AE}">
      <dgm:prSet custT="1"/>
      <dgm:spPr/>
      <dgm:t>
        <a:bodyPr/>
        <a:lstStyle/>
        <a:p>
          <a:r>
            <a:rPr lang="pt-BR" sz="1600" b="1" dirty="0">
              <a:latin typeface="+mj-lt"/>
            </a:rPr>
            <a:t>4. Condições favoráveis para: felicidade, bem-estar, sustentabilidade, geração Y, produtividade sustentável.</a:t>
          </a:r>
        </a:p>
      </dgm:t>
    </dgm:pt>
    <dgm:pt modelId="{BD0DF04D-5BA9-499E-977C-0134AC962D60}" type="parTrans" cxnId="{26819733-A9DB-46A3-8805-6B0AF777F37B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027B766E-7E00-428B-B472-4D08E382D2BF}" type="sibTrans" cxnId="{26819733-A9DB-46A3-8805-6B0AF777F37B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97AFBD36-EA82-4AC3-991E-5F1EBC6D9DB9}">
      <dgm:prSet custT="1"/>
      <dgm:spPr/>
      <dgm:t>
        <a:bodyPr/>
        <a:lstStyle/>
        <a:p>
          <a:r>
            <a:rPr lang="pt-BR" sz="1600" b="1" dirty="0">
              <a:latin typeface="+mj-lt"/>
            </a:rPr>
            <a:t>2. Inventariar e construir processos, ferramentas e práticas.</a:t>
          </a:r>
        </a:p>
      </dgm:t>
    </dgm:pt>
    <dgm:pt modelId="{CCFD420A-5534-498D-912E-F4972BADD6B8}" type="parTrans" cxnId="{908EF8D5-BB4A-4BB3-BCE1-CF40DFDB7722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DEA24BE5-43D7-4576-BEB7-00C056FCEFD8}" type="sibTrans" cxnId="{908EF8D5-BB4A-4BB3-BCE1-CF40DFDB7722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D4658ECE-BD42-40AF-B693-901F1731A415}">
      <dgm:prSet custT="1"/>
      <dgm:spPr/>
      <dgm:t>
        <a:bodyPr/>
        <a:lstStyle/>
        <a:p>
          <a:r>
            <a:rPr lang="pt-BR" sz="1600" b="1" dirty="0">
              <a:latin typeface="+mj-lt"/>
            </a:rPr>
            <a:t>3. Atribuir um conceito específico de produtividade para aplicação na coleta de resultados.</a:t>
          </a:r>
        </a:p>
      </dgm:t>
    </dgm:pt>
    <dgm:pt modelId="{D9E92B75-070E-451B-BA1F-96ED365CF83A}" type="parTrans" cxnId="{63DAC5D5-CCA6-4314-B8E6-A1271B394FE7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2A8D476D-8813-4578-AA68-E60FD62BDFC6}" type="sibTrans" cxnId="{63DAC5D5-CCA6-4314-B8E6-A1271B394FE7}">
      <dgm:prSet/>
      <dgm:spPr/>
      <dgm:t>
        <a:bodyPr/>
        <a:lstStyle/>
        <a:p>
          <a:endParaRPr lang="pt-BR" sz="2800" b="1">
            <a:latin typeface="+mj-lt"/>
          </a:endParaRPr>
        </a:p>
      </dgm:t>
    </dgm:pt>
    <dgm:pt modelId="{6119AFAE-B32E-415D-B78E-BE413E145019}" type="pres">
      <dgm:prSet presAssocID="{06F5ECB0-B8CF-4584-9ABC-80ED05BA69A6}" presName="composite" presStyleCnt="0">
        <dgm:presLayoutVars>
          <dgm:chMax val="5"/>
          <dgm:dir/>
          <dgm:resizeHandles val="exact"/>
        </dgm:presLayoutVars>
      </dgm:prSet>
      <dgm:spPr/>
    </dgm:pt>
    <dgm:pt modelId="{ED3E8320-F43B-4ADB-9E4E-DA9C6D5D12C5}" type="pres">
      <dgm:prSet presAssocID="{9D9726CE-23EE-4D15-85D1-0762C278706A}" presName="circle1" presStyleLbl="lnNode1" presStyleIdx="0" presStyleCnt="4"/>
      <dgm:spPr/>
    </dgm:pt>
    <dgm:pt modelId="{81E7EC0B-5297-4CB4-9EC1-D2AF0389D471}" type="pres">
      <dgm:prSet presAssocID="{9D9726CE-23EE-4D15-85D1-0762C278706A}" presName="text1" presStyleLbl="revTx" presStyleIdx="0" presStyleCnt="4" custScaleX="153221" custLinFactNeighborX="-7540" custLinFactNeighborY="16642">
        <dgm:presLayoutVars>
          <dgm:bulletEnabled val="1"/>
        </dgm:presLayoutVars>
      </dgm:prSet>
      <dgm:spPr/>
    </dgm:pt>
    <dgm:pt modelId="{11247047-7319-412B-B61B-9E08684E943A}" type="pres">
      <dgm:prSet presAssocID="{9D9726CE-23EE-4D15-85D1-0762C278706A}" presName="line1" presStyleLbl="callout" presStyleIdx="0" presStyleCnt="8" custLinFactX="-321177" custLinFactY="-200000" custLinFactNeighborX="-400000" custLinFactNeighborY="-201855"/>
      <dgm:spPr/>
    </dgm:pt>
    <dgm:pt modelId="{1A8C9388-26E8-4D14-8D7C-A72F2A7806C7}" type="pres">
      <dgm:prSet presAssocID="{9D9726CE-23EE-4D15-85D1-0762C278706A}" presName="d1" presStyleLbl="callout" presStyleIdx="1" presStyleCnt="8" custScaleX="76127" custScaleY="66375"/>
      <dgm:spPr/>
    </dgm:pt>
    <dgm:pt modelId="{1FB18A6A-E797-478B-9CD3-F1D3F53716BB}" type="pres">
      <dgm:prSet presAssocID="{97AFBD36-EA82-4AC3-991E-5F1EBC6D9DB9}" presName="circle2" presStyleLbl="lnNode1" presStyleIdx="1" presStyleCnt="4"/>
      <dgm:spPr/>
    </dgm:pt>
    <dgm:pt modelId="{03FC78F0-2DE7-4D62-96A6-F01050C79B91}" type="pres">
      <dgm:prSet presAssocID="{97AFBD36-EA82-4AC3-991E-5F1EBC6D9DB9}" presName="text2" presStyleLbl="revTx" presStyleIdx="1" presStyleCnt="4" custScaleX="147990">
        <dgm:presLayoutVars>
          <dgm:bulletEnabled val="1"/>
        </dgm:presLayoutVars>
      </dgm:prSet>
      <dgm:spPr/>
    </dgm:pt>
    <dgm:pt modelId="{7E3D7E84-B294-4F10-9547-F8DCD0631B51}" type="pres">
      <dgm:prSet presAssocID="{97AFBD36-EA82-4AC3-991E-5F1EBC6D9DB9}" presName="line2" presStyleLbl="callout" presStyleIdx="2" presStyleCnt="8" custLinFactX="-246053" custLinFactY="-1500000" custLinFactNeighborX="-300000" custLinFactNeighborY="-1505769"/>
      <dgm:spPr/>
    </dgm:pt>
    <dgm:pt modelId="{B0A1348A-31BF-4EE6-8211-5C04249E9500}" type="pres">
      <dgm:prSet presAssocID="{97AFBD36-EA82-4AC3-991E-5F1EBC6D9DB9}" presName="d2" presStyleLbl="callout" presStyleIdx="3" presStyleCnt="8" custLinFactNeighborX="-2904" custLinFactNeighborY="3322"/>
      <dgm:spPr/>
    </dgm:pt>
    <dgm:pt modelId="{33A700DB-F198-4C20-99CB-504229B8B656}" type="pres">
      <dgm:prSet presAssocID="{D4658ECE-BD42-40AF-B693-901F1731A415}" presName="circle3" presStyleLbl="lnNode1" presStyleIdx="2" presStyleCnt="4"/>
      <dgm:spPr/>
    </dgm:pt>
    <dgm:pt modelId="{EFF82FFA-C097-40F1-A8A9-27835533EDFF}" type="pres">
      <dgm:prSet presAssocID="{D4658ECE-BD42-40AF-B693-901F1731A415}" presName="text3" presStyleLbl="revTx" presStyleIdx="2" presStyleCnt="4" custScaleX="173377" custLinFactNeighborX="3227" custLinFactNeighborY="16340">
        <dgm:presLayoutVars>
          <dgm:bulletEnabled val="1"/>
        </dgm:presLayoutVars>
      </dgm:prSet>
      <dgm:spPr/>
    </dgm:pt>
    <dgm:pt modelId="{F2AD2EDF-92DA-4386-A165-EDD50069DE5B}" type="pres">
      <dgm:prSet presAssocID="{D4658ECE-BD42-40AF-B693-901F1731A415}" presName="line3" presStyleLbl="callout" presStyleIdx="4" presStyleCnt="8" custLinFactX="-186849" custLinFactY="-2700000" custLinFactNeighborX="-200000" custLinFactNeighborY="-2709661"/>
      <dgm:spPr/>
    </dgm:pt>
    <dgm:pt modelId="{E1304FEC-87EB-415B-AE0A-DA5374D17047}" type="pres">
      <dgm:prSet presAssocID="{D4658ECE-BD42-40AF-B693-901F1731A415}" presName="d3" presStyleLbl="callout" presStyleIdx="5" presStyleCnt="8" custScaleX="72481" custScaleY="82349"/>
      <dgm:spPr/>
    </dgm:pt>
    <dgm:pt modelId="{300E6E62-344F-4E6E-B40C-CEC79705A6D3}" type="pres">
      <dgm:prSet presAssocID="{B5C66CEF-1AFF-407D-8769-5B7B39DBB3AE}" presName="circle4" presStyleLbl="lnNode1" presStyleIdx="3" presStyleCnt="4" custScaleX="92957" custLinFactNeighborX="-867" custLinFactNeighborY="498"/>
      <dgm:spPr/>
    </dgm:pt>
    <dgm:pt modelId="{BF2F5CE0-B0FE-4928-B3B3-32A81A4FE0D4}" type="pres">
      <dgm:prSet presAssocID="{B5C66CEF-1AFF-407D-8769-5B7B39DBB3AE}" presName="text4" presStyleLbl="revTx" presStyleIdx="3" presStyleCnt="4" custScaleX="149815" custLinFactNeighborX="-753" custLinFactNeighborY="32831">
        <dgm:presLayoutVars>
          <dgm:bulletEnabled val="1"/>
        </dgm:presLayoutVars>
      </dgm:prSet>
      <dgm:spPr/>
    </dgm:pt>
    <dgm:pt modelId="{A2EA219E-881A-411D-87E3-7FBCCDC91577}" type="pres">
      <dgm:prSet presAssocID="{B5C66CEF-1AFF-407D-8769-5B7B39DBB3AE}" presName="line4" presStyleLbl="callout" presStyleIdx="6" presStyleCnt="8" custLinFactX="-95804" custLinFactY="-3800000" custLinFactNeighborX="-100000" custLinFactNeighborY="-3813533"/>
      <dgm:spPr/>
    </dgm:pt>
    <dgm:pt modelId="{505B8190-01D4-4737-BD96-88C36FB61672}" type="pres">
      <dgm:prSet presAssocID="{B5C66CEF-1AFF-407D-8769-5B7B39DBB3AE}" presName="d4" presStyleLbl="callout" presStyleIdx="7" presStyleCnt="8" custLinFactNeighborX="-13661" custLinFactNeighborY="12699"/>
      <dgm:spPr/>
    </dgm:pt>
  </dgm:ptLst>
  <dgm:cxnLst>
    <dgm:cxn modelId="{CE5A502D-1D83-472C-846C-C300DD40194A}" type="presOf" srcId="{06F5ECB0-B8CF-4584-9ABC-80ED05BA69A6}" destId="{6119AFAE-B32E-415D-B78E-BE413E145019}" srcOrd="0" destOrd="0" presId="urn:microsoft.com/office/officeart/2005/8/layout/target1"/>
    <dgm:cxn modelId="{26819733-A9DB-46A3-8805-6B0AF777F37B}" srcId="{06F5ECB0-B8CF-4584-9ABC-80ED05BA69A6}" destId="{B5C66CEF-1AFF-407D-8769-5B7B39DBB3AE}" srcOrd="3" destOrd="0" parTransId="{BD0DF04D-5BA9-499E-977C-0134AC962D60}" sibTransId="{027B766E-7E00-428B-B472-4D08E382D2BF}"/>
    <dgm:cxn modelId="{8AE0BE3E-8B78-4396-859E-F14354214FAC}" srcId="{06F5ECB0-B8CF-4584-9ABC-80ED05BA69A6}" destId="{9D9726CE-23EE-4D15-85D1-0762C278706A}" srcOrd="0" destOrd="0" parTransId="{83CCF3A2-6544-4D05-887F-CC6E99D5F306}" sibTransId="{AC0B8FBF-EDD3-4388-883B-1135521B8106}"/>
    <dgm:cxn modelId="{DECA2F5D-AB3F-45BC-A8DD-25657071036A}" type="presOf" srcId="{97AFBD36-EA82-4AC3-991E-5F1EBC6D9DB9}" destId="{03FC78F0-2DE7-4D62-96A6-F01050C79B91}" srcOrd="0" destOrd="0" presId="urn:microsoft.com/office/officeart/2005/8/layout/target1"/>
    <dgm:cxn modelId="{6416B757-0413-4E47-818F-FE5E279963E6}" type="presOf" srcId="{9D9726CE-23EE-4D15-85D1-0762C278706A}" destId="{81E7EC0B-5297-4CB4-9EC1-D2AF0389D471}" srcOrd="0" destOrd="0" presId="urn:microsoft.com/office/officeart/2005/8/layout/target1"/>
    <dgm:cxn modelId="{DF9E3E93-EC86-4829-AAA4-72EEA3C06E46}" type="presOf" srcId="{B5C66CEF-1AFF-407D-8769-5B7B39DBB3AE}" destId="{BF2F5CE0-B0FE-4928-B3B3-32A81A4FE0D4}" srcOrd="0" destOrd="0" presId="urn:microsoft.com/office/officeart/2005/8/layout/target1"/>
    <dgm:cxn modelId="{0FB978A3-21ED-4988-BE5A-AE3BAAB3E5DD}" type="presOf" srcId="{D4658ECE-BD42-40AF-B693-901F1731A415}" destId="{EFF82FFA-C097-40F1-A8A9-27835533EDFF}" srcOrd="0" destOrd="0" presId="urn:microsoft.com/office/officeart/2005/8/layout/target1"/>
    <dgm:cxn modelId="{63DAC5D5-CCA6-4314-B8E6-A1271B394FE7}" srcId="{06F5ECB0-B8CF-4584-9ABC-80ED05BA69A6}" destId="{D4658ECE-BD42-40AF-B693-901F1731A415}" srcOrd="2" destOrd="0" parTransId="{D9E92B75-070E-451B-BA1F-96ED365CF83A}" sibTransId="{2A8D476D-8813-4578-AA68-E60FD62BDFC6}"/>
    <dgm:cxn modelId="{908EF8D5-BB4A-4BB3-BCE1-CF40DFDB7722}" srcId="{06F5ECB0-B8CF-4584-9ABC-80ED05BA69A6}" destId="{97AFBD36-EA82-4AC3-991E-5F1EBC6D9DB9}" srcOrd="1" destOrd="0" parTransId="{CCFD420A-5534-498D-912E-F4972BADD6B8}" sibTransId="{DEA24BE5-43D7-4576-BEB7-00C056FCEFD8}"/>
    <dgm:cxn modelId="{070080FE-6814-4C0A-BD4D-8F783F03FFFC}" type="presParOf" srcId="{6119AFAE-B32E-415D-B78E-BE413E145019}" destId="{ED3E8320-F43B-4ADB-9E4E-DA9C6D5D12C5}" srcOrd="0" destOrd="0" presId="urn:microsoft.com/office/officeart/2005/8/layout/target1"/>
    <dgm:cxn modelId="{5291879E-A8D3-4D70-A5D5-38B3459F02DA}" type="presParOf" srcId="{6119AFAE-B32E-415D-B78E-BE413E145019}" destId="{81E7EC0B-5297-4CB4-9EC1-D2AF0389D471}" srcOrd="1" destOrd="0" presId="urn:microsoft.com/office/officeart/2005/8/layout/target1"/>
    <dgm:cxn modelId="{30F11FC8-DA7F-4AE3-9A95-5BDCBA43AB1F}" type="presParOf" srcId="{6119AFAE-B32E-415D-B78E-BE413E145019}" destId="{11247047-7319-412B-B61B-9E08684E943A}" srcOrd="2" destOrd="0" presId="urn:microsoft.com/office/officeart/2005/8/layout/target1"/>
    <dgm:cxn modelId="{177E63DD-47ED-4DF3-9B5E-AC010101A446}" type="presParOf" srcId="{6119AFAE-B32E-415D-B78E-BE413E145019}" destId="{1A8C9388-26E8-4D14-8D7C-A72F2A7806C7}" srcOrd="3" destOrd="0" presId="urn:microsoft.com/office/officeart/2005/8/layout/target1"/>
    <dgm:cxn modelId="{76F24A89-AF1E-4C88-B209-E09B8A4FDFC1}" type="presParOf" srcId="{6119AFAE-B32E-415D-B78E-BE413E145019}" destId="{1FB18A6A-E797-478B-9CD3-F1D3F53716BB}" srcOrd="4" destOrd="0" presId="urn:microsoft.com/office/officeart/2005/8/layout/target1"/>
    <dgm:cxn modelId="{163521A8-2300-4E59-8836-29430A4FEFC9}" type="presParOf" srcId="{6119AFAE-B32E-415D-B78E-BE413E145019}" destId="{03FC78F0-2DE7-4D62-96A6-F01050C79B91}" srcOrd="5" destOrd="0" presId="urn:microsoft.com/office/officeart/2005/8/layout/target1"/>
    <dgm:cxn modelId="{06868786-CA3B-4341-B8F6-A8F96AAFC4E9}" type="presParOf" srcId="{6119AFAE-B32E-415D-B78E-BE413E145019}" destId="{7E3D7E84-B294-4F10-9547-F8DCD0631B51}" srcOrd="6" destOrd="0" presId="urn:microsoft.com/office/officeart/2005/8/layout/target1"/>
    <dgm:cxn modelId="{A4A193A8-9BB0-4CDD-A10F-95A517B43E37}" type="presParOf" srcId="{6119AFAE-B32E-415D-B78E-BE413E145019}" destId="{B0A1348A-31BF-4EE6-8211-5C04249E9500}" srcOrd="7" destOrd="0" presId="urn:microsoft.com/office/officeart/2005/8/layout/target1"/>
    <dgm:cxn modelId="{849F232D-7134-46AA-ACF9-81D5FEF75828}" type="presParOf" srcId="{6119AFAE-B32E-415D-B78E-BE413E145019}" destId="{33A700DB-F198-4C20-99CB-504229B8B656}" srcOrd="8" destOrd="0" presId="urn:microsoft.com/office/officeart/2005/8/layout/target1"/>
    <dgm:cxn modelId="{0531DBE1-FE18-4611-9CCB-68F0A93C2E50}" type="presParOf" srcId="{6119AFAE-B32E-415D-B78E-BE413E145019}" destId="{EFF82FFA-C097-40F1-A8A9-27835533EDFF}" srcOrd="9" destOrd="0" presId="urn:microsoft.com/office/officeart/2005/8/layout/target1"/>
    <dgm:cxn modelId="{FFDB49C6-9999-4F30-9CE0-BBD442E98792}" type="presParOf" srcId="{6119AFAE-B32E-415D-B78E-BE413E145019}" destId="{F2AD2EDF-92DA-4386-A165-EDD50069DE5B}" srcOrd="10" destOrd="0" presId="urn:microsoft.com/office/officeart/2005/8/layout/target1"/>
    <dgm:cxn modelId="{FB73C23F-0144-4119-9AE1-A878D0A60DFD}" type="presParOf" srcId="{6119AFAE-B32E-415D-B78E-BE413E145019}" destId="{E1304FEC-87EB-415B-AE0A-DA5374D17047}" srcOrd="11" destOrd="0" presId="urn:microsoft.com/office/officeart/2005/8/layout/target1"/>
    <dgm:cxn modelId="{5C3712D9-316A-4A76-8413-9D9E41137315}" type="presParOf" srcId="{6119AFAE-B32E-415D-B78E-BE413E145019}" destId="{300E6E62-344F-4E6E-B40C-CEC79705A6D3}" srcOrd="12" destOrd="0" presId="urn:microsoft.com/office/officeart/2005/8/layout/target1"/>
    <dgm:cxn modelId="{9A58E038-4D5C-4CC1-9E05-A07FB9735328}" type="presParOf" srcId="{6119AFAE-B32E-415D-B78E-BE413E145019}" destId="{BF2F5CE0-B0FE-4928-B3B3-32A81A4FE0D4}" srcOrd="13" destOrd="0" presId="urn:microsoft.com/office/officeart/2005/8/layout/target1"/>
    <dgm:cxn modelId="{ECFC1FAD-B46F-4D2B-B687-63475F098AD6}" type="presParOf" srcId="{6119AFAE-B32E-415D-B78E-BE413E145019}" destId="{A2EA219E-881A-411D-87E3-7FBCCDC91577}" srcOrd="14" destOrd="0" presId="urn:microsoft.com/office/officeart/2005/8/layout/target1"/>
    <dgm:cxn modelId="{52E0A64E-9D6B-4EBC-9EA9-C527117BB6B7}" type="presParOf" srcId="{6119AFAE-B32E-415D-B78E-BE413E145019}" destId="{505B8190-01D4-4737-BD96-88C36FB6167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28D10-E76F-479A-810A-C557BC44FC54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0ED4D88-C1F6-4F2F-9E0A-A67FEB5AFBCC}">
      <dgm:prSet phldrT="[Texto]"/>
      <dgm:spPr/>
      <dgm:t>
        <a:bodyPr/>
        <a:lstStyle/>
        <a:p>
          <a:r>
            <a:rPr lang="pt-BR" dirty="0"/>
            <a:t>Antecedente </a:t>
          </a:r>
        </a:p>
      </dgm:t>
    </dgm:pt>
    <dgm:pt modelId="{DA182F4E-CF82-421F-ACB4-17F8F2A9F320}" type="parTrans" cxnId="{813F43A0-16B0-4617-A6A6-FC2A494417A6}">
      <dgm:prSet/>
      <dgm:spPr/>
      <dgm:t>
        <a:bodyPr/>
        <a:lstStyle/>
        <a:p>
          <a:endParaRPr lang="pt-BR"/>
        </a:p>
      </dgm:t>
    </dgm:pt>
    <dgm:pt modelId="{CA847825-5AA6-4ABA-8DBE-0044F4C6776A}" type="sibTrans" cxnId="{813F43A0-16B0-4617-A6A6-FC2A494417A6}">
      <dgm:prSet/>
      <dgm:spPr/>
      <dgm:t>
        <a:bodyPr/>
        <a:lstStyle/>
        <a:p>
          <a:endParaRPr lang="pt-BR"/>
        </a:p>
      </dgm:t>
    </dgm:pt>
    <dgm:pt modelId="{2CB59C72-31E6-48CD-8B7C-13824A106F3B}">
      <dgm:prSet phldrT="[Texto]"/>
      <dgm:spPr/>
      <dgm:t>
        <a:bodyPr/>
        <a:lstStyle/>
        <a:p>
          <a:r>
            <a:rPr lang="pt-BR" dirty="0"/>
            <a:t>Precedente</a:t>
          </a:r>
        </a:p>
      </dgm:t>
    </dgm:pt>
    <dgm:pt modelId="{A04DE10D-9F45-44C4-BB9D-130A0C08C42D}" type="parTrans" cxnId="{4E5F120E-3DBB-4924-B7F7-4E10174A07B0}">
      <dgm:prSet/>
      <dgm:spPr/>
      <dgm:t>
        <a:bodyPr/>
        <a:lstStyle/>
        <a:p>
          <a:endParaRPr lang="pt-BR"/>
        </a:p>
      </dgm:t>
    </dgm:pt>
    <dgm:pt modelId="{C38583FF-AC66-4545-AD0B-26920F7D18BA}" type="sibTrans" cxnId="{4E5F120E-3DBB-4924-B7F7-4E10174A07B0}">
      <dgm:prSet/>
      <dgm:spPr/>
      <dgm:t>
        <a:bodyPr/>
        <a:lstStyle/>
        <a:p>
          <a:endParaRPr lang="pt-BR"/>
        </a:p>
      </dgm:t>
    </dgm:pt>
    <dgm:pt modelId="{66984F01-E984-47EA-90B2-2D776B51FC4A}" type="pres">
      <dgm:prSet presAssocID="{02828D10-E76F-479A-810A-C557BC44FC54}" presName="compositeShape" presStyleCnt="0">
        <dgm:presLayoutVars>
          <dgm:chMax val="2"/>
          <dgm:dir/>
          <dgm:resizeHandles val="exact"/>
        </dgm:presLayoutVars>
      </dgm:prSet>
      <dgm:spPr/>
    </dgm:pt>
    <dgm:pt modelId="{2FCE1DE1-714D-44C2-9992-5443D1B0F55C}" type="pres">
      <dgm:prSet presAssocID="{70ED4D88-C1F6-4F2F-9E0A-A67FEB5AFBCC}" presName="upArrow" presStyleLbl="node1" presStyleIdx="0" presStyleCnt="2"/>
      <dgm:spPr/>
    </dgm:pt>
    <dgm:pt modelId="{E1FD00EB-328D-46A5-A0E8-2F1A79C52DED}" type="pres">
      <dgm:prSet presAssocID="{70ED4D88-C1F6-4F2F-9E0A-A67FEB5AFBCC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CA5B2397-F017-4F46-B7C4-4451DC2EB84A}" type="pres">
      <dgm:prSet presAssocID="{2CB59C72-31E6-48CD-8B7C-13824A106F3B}" presName="downArrow" presStyleLbl="node1" presStyleIdx="1" presStyleCnt="2"/>
      <dgm:spPr/>
    </dgm:pt>
    <dgm:pt modelId="{1152F5FD-3E8C-4D46-B978-4E56546C31A9}" type="pres">
      <dgm:prSet presAssocID="{2CB59C72-31E6-48CD-8B7C-13824A106F3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21D39507-5E55-41A0-A1FF-49F55E10AD6B}" type="presOf" srcId="{70ED4D88-C1F6-4F2F-9E0A-A67FEB5AFBCC}" destId="{E1FD00EB-328D-46A5-A0E8-2F1A79C52DED}" srcOrd="0" destOrd="0" presId="urn:microsoft.com/office/officeart/2005/8/layout/arrow4"/>
    <dgm:cxn modelId="{4E5F120E-3DBB-4924-B7F7-4E10174A07B0}" srcId="{02828D10-E76F-479A-810A-C557BC44FC54}" destId="{2CB59C72-31E6-48CD-8B7C-13824A106F3B}" srcOrd="1" destOrd="0" parTransId="{A04DE10D-9F45-44C4-BB9D-130A0C08C42D}" sibTransId="{C38583FF-AC66-4545-AD0B-26920F7D18BA}"/>
    <dgm:cxn modelId="{293E5B50-7F95-4F83-9469-4E2641D8BFE8}" type="presOf" srcId="{2CB59C72-31E6-48CD-8B7C-13824A106F3B}" destId="{1152F5FD-3E8C-4D46-B978-4E56546C31A9}" srcOrd="0" destOrd="0" presId="urn:microsoft.com/office/officeart/2005/8/layout/arrow4"/>
    <dgm:cxn modelId="{813F43A0-16B0-4617-A6A6-FC2A494417A6}" srcId="{02828D10-E76F-479A-810A-C557BC44FC54}" destId="{70ED4D88-C1F6-4F2F-9E0A-A67FEB5AFBCC}" srcOrd="0" destOrd="0" parTransId="{DA182F4E-CF82-421F-ACB4-17F8F2A9F320}" sibTransId="{CA847825-5AA6-4ABA-8DBE-0044F4C6776A}"/>
    <dgm:cxn modelId="{4A5AA0D8-DBBE-4024-A9CD-94271D0D1D0D}" type="presOf" srcId="{02828D10-E76F-479A-810A-C557BC44FC54}" destId="{66984F01-E984-47EA-90B2-2D776B51FC4A}" srcOrd="0" destOrd="0" presId="urn:microsoft.com/office/officeart/2005/8/layout/arrow4"/>
    <dgm:cxn modelId="{DAFC816C-ADF7-4C00-A0EC-21E81A59D116}" type="presParOf" srcId="{66984F01-E984-47EA-90B2-2D776B51FC4A}" destId="{2FCE1DE1-714D-44C2-9992-5443D1B0F55C}" srcOrd="0" destOrd="0" presId="urn:microsoft.com/office/officeart/2005/8/layout/arrow4"/>
    <dgm:cxn modelId="{7AA05DB3-1A9B-4132-B60F-3545C88940FD}" type="presParOf" srcId="{66984F01-E984-47EA-90B2-2D776B51FC4A}" destId="{E1FD00EB-328D-46A5-A0E8-2F1A79C52DED}" srcOrd="1" destOrd="0" presId="urn:microsoft.com/office/officeart/2005/8/layout/arrow4"/>
    <dgm:cxn modelId="{B61B5818-FD8D-4EAB-8D0E-B4A87ABEC329}" type="presParOf" srcId="{66984F01-E984-47EA-90B2-2D776B51FC4A}" destId="{CA5B2397-F017-4F46-B7C4-4451DC2EB84A}" srcOrd="2" destOrd="0" presId="urn:microsoft.com/office/officeart/2005/8/layout/arrow4"/>
    <dgm:cxn modelId="{14B220EA-7FE1-4B5C-BEAA-010ADF8B33C0}" type="presParOf" srcId="{66984F01-E984-47EA-90B2-2D776B51FC4A}" destId="{1152F5FD-3E8C-4D46-B978-4E56546C31A9}" srcOrd="3" destOrd="0" presId="urn:microsoft.com/office/officeart/2005/8/layout/arrow4"/>
  </dgm:cxnLst>
  <dgm:bg>
    <a:solidFill>
      <a:srgbClr val="66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432F37-C08F-4A15-B562-DDEF97A060FF}" type="doc">
      <dgm:prSet loTypeId="urn:microsoft.com/office/officeart/2005/8/layout/arrow5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49A9149-0C40-4D18-B18F-F23B05E2E158}">
      <dgm:prSet phldrT="[Texto]"/>
      <dgm:spPr/>
      <dgm:t>
        <a:bodyPr/>
        <a:lstStyle/>
        <a:p>
          <a:r>
            <a:rPr lang="pt-BR" b="1"/>
            <a:t>Causa: fatores psicossociais</a:t>
          </a:r>
          <a:endParaRPr lang="pt-BR" b="1" dirty="0"/>
        </a:p>
      </dgm:t>
    </dgm:pt>
    <dgm:pt modelId="{908AAA9B-C5FE-491B-8F12-9EFB65D68498}" type="parTrans" cxnId="{F28A98BB-146C-4141-82CE-4438DD6FE29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82F542C-7D91-411C-8840-8D5201BD65F1}" type="sibTrans" cxnId="{F28A98BB-146C-4141-82CE-4438DD6FE29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7B8EDC2-828B-461E-8ED0-ED85B2D59D12}">
      <dgm:prSet phldrT="[Texto]"/>
      <dgm:spPr/>
      <dgm:t>
        <a:bodyPr/>
        <a:lstStyle/>
        <a:p>
          <a:r>
            <a:rPr lang="pt-BR" b="1" dirty="0"/>
            <a:t>Efeito: percepção de bem-estar </a:t>
          </a:r>
        </a:p>
      </dgm:t>
    </dgm:pt>
    <dgm:pt modelId="{EAF37A99-83DA-4330-BFC5-1ED520277EED}" type="parTrans" cxnId="{6FDE1855-CF0D-4A00-B7FC-BFAEEE4FB3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69819EE-3B1E-4F47-9648-AC95D78FEB68}" type="sibTrans" cxnId="{6FDE1855-CF0D-4A00-B7FC-BFAEEE4FB3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F127A34-3266-418D-966F-5CA23C85FFCC}" type="pres">
      <dgm:prSet presAssocID="{E0432F37-C08F-4A15-B562-DDEF97A060FF}" presName="diagram" presStyleCnt="0">
        <dgm:presLayoutVars>
          <dgm:dir/>
          <dgm:resizeHandles val="exact"/>
        </dgm:presLayoutVars>
      </dgm:prSet>
      <dgm:spPr/>
    </dgm:pt>
    <dgm:pt modelId="{84E05D1C-36D0-446B-BC1E-5D62E9A7A86F}" type="pres">
      <dgm:prSet presAssocID="{F49A9149-0C40-4D18-B18F-F23B05E2E158}" presName="arrow" presStyleLbl="node1" presStyleIdx="0" presStyleCnt="2">
        <dgm:presLayoutVars>
          <dgm:bulletEnabled val="1"/>
        </dgm:presLayoutVars>
      </dgm:prSet>
      <dgm:spPr/>
    </dgm:pt>
    <dgm:pt modelId="{EF27594A-A7AF-4B4B-8080-A446E284A608}" type="pres">
      <dgm:prSet presAssocID="{A7B8EDC2-828B-461E-8ED0-ED85B2D59D12}" presName="arrow" presStyleLbl="node1" presStyleIdx="1" presStyleCnt="2">
        <dgm:presLayoutVars>
          <dgm:bulletEnabled val="1"/>
        </dgm:presLayoutVars>
      </dgm:prSet>
      <dgm:spPr/>
    </dgm:pt>
  </dgm:ptLst>
  <dgm:cxnLst>
    <dgm:cxn modelId="{28FE1E01-F253-4A29-BE28-E5496110B352}" type="presOf" srcId="{F49A9149-0C40-4D18-B18F-F23B05E2E158}" destId="{84E05D1C-36D0-446B-BC1E-5D62E9A7A86F}" srcOrd="0" destOrd="0" presId="urn:microsoft.com/office/officeart/2005/8/layout/arrow5"/>
    <dgm:cxn modelId="{C507963D-1E39-4825-B020-ED445AF8B5BB}" type="presOf" srcId="{A7B8EDC2-828B-461E-8ED0-ED85B2D59D12}" destId="{EF27594A-A7AF-4B4B-8080-A446E284A608}" srcOrd="0" destOrd="0" presId="urn:microsoft.com/office/officeart/2005/8/layout/arrow5"/>
    <dgm:cxn modelId="{6FDE1855-CF0D-4A00-B7FC-BFAEEE4FB371}" srcId="{E0432F37-C08F-4A15-B562-DDEF97A060FF}" destId="{A7B8EDC2-828B-461E-8ED0-ED85B2D59D12}" srcOrd="1" destOrd="0" parTransId="{EAF37A99-83DA-4330-BFC5-1ED520277EED}" sibTransId="{569819EE-3B1E-4F47-9648-AC95D78FEB68}"/>
    <dgm:cxn modelId="{287165A4-C3CF-4875-9038-8C61D4D5DDA9}" type="presOf" srcId="{E0432F37-C08F-4A15-B562-DDEF97A060FF}" destId="{9F127A34-3266-418D-966F-5CA23C85FFCC}" srcOrd="0" destOrd="0" presId="urn:microsoft.com/office/officeart/2005/8/layout/arrow5"/>
    <dgm:cxn modelId="{F28A98BB-146C-4141-82CE-4438DD6FE29C}" srcId="{E0432F37-C08F-4A15-B562-DDEF97A060FF}" destId="{F49A9149-0C40-4D18-B18F-F23B05E2E158}" srcOrd="0" destOrd="0" parTransId="{908AAA9B-C5FE-491B-8F12-9EFB65D68498}" sibTransId="{282F542C-7D91-411C-8840-8D5201BD65F1}"/>
    <dgm:cxn modelId="{72BE2E90-DC23-452B-96EA-896E86C7661D}" type="presParOf" srcId="{9F127A34-3266-418D-966F-5CA23C85FFCC}" destId="{84E05D1C-36D0-446B-BC1E-5D62E9A7A86F}" srcOrd="0" destOrd="0" presId="urn:microsoft.com/office/officeart/2005/8/layout/arrow5"/>
    <dgm:cxn modelId="{3A79D302-6AED-4805-8084-3084C795EA50}" type="presParOf" srcId="{9F127A34-3266-418D-966F-5CA23C85FFCC}" destId="{EF27594A-A7AF-4B4B-8080-A446E284A608}" srcOrd="1" destOrd="0" presId="urn:microsoft.com/office/officeart/2005/8/layout/arrow5"/>
  </dgm:cxnLst>
  <dgm:bg>
    <a:solidFill>
      <a:srgbClr val="FF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21CE24-5B9B-41B3-B40F-7BF191C99B5B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B7439AD3-5AA9-4BA5-A3EA-B20505319DE6}">
      <dgm:prSet phldrT="[Texto]"/>
      <dgm:spPr/>
      <dgm:t>
        <a:bodyPr/>
        <a:lstStyle/>
        <a:p>
          <a:r>
            <a:rPr lang="pt-BR" dirty="0"/>
            <a:t>Aumento  bem-estar</a:t>
          </a:r>
        </a:p>
      </dgm:t>
    </dgm:pt>
    <dgm:pt modelId="{97D8ABB2-79F9-4F7D-83D4-9942ED8E9A1B}" type="parTrans" cxnId="{4C6575F6-7DEB-4B55-96E5-41DD7EAA21CF}">
      <dgm:prSet/>
      <dgm:spPr/>
      <dgm:t>
        <a:bodyPr/>
        <a:lstStyle/>
        <a:p>
          <a:endParaRPr lang="pt-BR"/>
        </a:p>
      </dgm:t>
    </dgm:pt>
    <dgm:pt modelId="{71896A2D-EDC8-499C-BD33-F187F138FFC6}" type="sibTrans" cxnId="{4C6575F6-7DEB-4B55-96E5-41DD7EAA21CF}">
      <dgm:prSet/>
      <dgm:spPr/>
      <dgm:t>
        <a:bodyPr/>
        <a:lstStyle/>
        <a:p>
          <a:endParaRPr lang="pt-BR"/>
        </a:p>
      </dgm:t>
    </dgm:pt>
    <dgm:pt modelId="{FCC4BD0E-761B-4452-9EFF-95F92B505BC9}">
      <dgm:prSet phldrT="[Texto]"/>
      <dgm:spPr/>
      <dgm:t>
        <a:bodyPr/>
        <a:lstStyle/>
        <a:p>
          <a:r>
            <a:rPr lang="pt-BR" dirty="0"/>
            <a:t>Redução mal-estar</a:t>
          </a:r>
        </a:p>
      </dgm:t>
    </dgm:pt>
    <dgm:pt modelId="{3BF6232D-A479-473F-A7E3-3C9D987228BB}" type="parTrans" cxnId="{FBEC6D18-8ED0-4DA5-A95D-68359129F96F}">
      <dgm:prSet/>
      <dgm:spPr/>
      <dgm:t>
        <a:bodyPr/>
        <a:lstStyle/>
        <a:p>
          <a:endParaRPr lang="pt-BR"/>
        </a:p>
      </dgm:t>
    </dgm:pt>
    <dgm:pt modelId="{A343891D-C060-4912-9CC5-AD3C9BEBFCC6}" type="sibTrans" cxnId="{FBEC6D18-8ED0-4DA5-A95D-68359129F96F}">
      <dgm:prSet/>
      <dgm:spPr/>
      <dgm:t>
        <a:bodyPr/>
        <a:lstStyle/>
        <a:p>
          <a:endParaRPr lang="pt-BR"/>
        </a:p>
      </dgm:t>
    </dgm:pt>
    <dgm:pt modelId="{D2067118-0B27-4C65-AFD6-015167A1E239}" type="pres">
      <dgm:prSet presAssocID="{0021CE24-5B9B-41B3-B40F-7BF191C99B5B}" presName="compositeShape" presStyleCnt="0">
        <dgm:presLayoutVars>
          <dgm:chMax val="2"/>
          <dgm:dir/>
          <dgm:resizeHandles val="exact"/>
        </dgm:presLayoutVars>
      </dgm:prSet>
      <dgm:spPr/>
    </dgm:pt>
    <dgm:pt modelId="{77F9DA0D-8020-40B6-BC6C-5E0B929EC8B3}" type="pres">
      <dgm:prSet presAssocID="{0021CE24-5B9B-41B3-B40F-7BF191C99B5B}" presName="divider" presStyleLbl="fgShp" presStyleIdx="0" presStyleCnt="1"/>
      <dgm:spPr/>
    </dgm:pt>
    <dgm:pt modelId="{343B2185-A075-4E48-B203-194EE4A645FE}" type="pres">
      <dgm:prSet presAssocID="{B7439AD3-5AA9-4BA5-A3EA-B20505319DE6}" presName="downArrow" presStyleLbl="node1" presStyleIdx="0" presStyleCnt="2"/>
      <dgm:spPr/>
    </dgm:pt>
    <dgm:pt modelId="{035CCE70-4AFB-445E-9EF5-0EBC824C976B}" type="pres">
      <dgm:prSet presAssocID="{B7439AD3-5AA9-4BA5-A3EA-B20505319DE6}" presName="downArrowText" presStyleLbl="revTx" presStyleIdx="0" presStyleCnt="2">
        <dgm:presLayoutVars>
          <dgm:bulletEnabled val="1"/>
        </dgm:presLayoutVars>
      </dgm:prSet>
      <dgm:spPr/>
    </dgm:pt>
    <dgm:pt modelId="{FC07F105-7E77-465E-BBBB-203E112CA498}" type="pres">
      <dgm:prSet presAssocID="{FCC4BD0E-761B-4452-9EFF-95F92B505BC9}" presName="upArrow" presStyleLbl="node1" presStyleIdx="1" presStyleCnt="2"/>
      <dgm:spPr/>
    </dgm:pt>
    <dgm:pt modelId="{6BC575CF-FE14-4C14-AA03-5873E4F7143D}" type="pres">
      <dgm:prSet presAssocID="{FCC4BD0E-761B-4452-9EFF-95F92B505BC9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BEC6D18-8ED0-4DA5-A95D-68359129F96F}" srcId="{0021CE24-5B9B-41B3-B40F-7BF191C99B5B}" destId="{FCC4BD0E-761B-4452-9EFF-95F92B505BC9}" srcOrd="1" destOrd="0" parTransId="{3BF6232D-A479-473F-A7E3-3C9D987228BB}" sibTransId="{A343891D-C060-4912-9CC5-AD3C9BEBFCC6}"/>
    <dgm:cxn modelId="{15FAA373-8679-48B6-AB25-375F075C0C5E}" type="presOf" srcId="{B7439AD3-5AA9-4BA5-A3EA-B20505319DE6}" destId="{035CCE70-4AFB-445E-9EF5-0EBC824C976B}" srcOrd="0" destOrd="0" presId="urn:microsoft.com/office/officeart/2005/8/layout/arrow3"/>
    <dgm:cxn modelId="{62E6B1B7-2176-4BBF-91DF-37C3A2DB51E0}" type="presOf" srcId="{FCC4BD0E-761B-4452-9EFF-95F92B505BC9}" destId="{6BC575CF-FE14-4C14-AA03-5873E4F7143D}" srcOrd="0" destOrd="0" presId="urn:microsoft.com/office/officeart/2005/8/layout/arrow3"/>
    <dgm:cxn modelId="{18CB62F2-48D3-43B5-BE19-2CE130000B3D}" type="presOf" srcId="{0021CE24-5B9B-41B3-B40F-7BF191C99B5B}" destId="{D2067118-0B27-4C65-AFD6-015167A1E239}" srcOrd="0" destOrd="0" presId="urn:microsoft.com/office/officeart/2005/8/layout/arrow3"/>
    <dgm:cxn modelId="{4C6575F6-7DEB-4B55-96E5-41DD7EAA21CF}" srcId="{0021CE24-5B9B-41B3-B40F-7BF191C99B5B}" destId="{B7439AD3-5AA9-4BA5-A3EA-B20505319DE6}" srcOrd="0" destOrd="0" parTransId="{97D8ABB2-79F9-4F7D-83D4-9942ED8E9A1B}" sibTransId="{71896A2D-EDC8-499C-BD33-F187F138FFC6}"/>
    <dgm:cxn modelId="{95A3E4FB-4CEF-4759-B1B8-8E946F3E0150}" type="presParOf" srcId="{D2067118-0B27-4C65-AFD6-015167A1E239}" destId="{77F9DA0D-8020-40B6-BC6C-5E0B929EC8B3}" srcOrd="0" destOrd="0" presId="urn:microsoft.com/office/officeart/2005/8/layout/arrow3"/>
    <dgm:cxn modelId="{C3BC8E79-3296-4EB9-BCA9-27C2E1C412E2}" type="presParOf" srcId="{D2067118-0B27-4C65-AFD6-015167A1E239}" destId="{343B2185-A075-4E48-B203-194EE4A645FE}" srcOrd="1" destOrd="0" presId="urn:microsoft.com/office/officeart/2005/8/layout/arrow3"/>
    <dgm:cxn modelId="{F7B26ABB-71C4-47CE-A99A-41923FB4319C}" type="presParOf" srcId="{D2067118-0B27-4C65-AFD6-015167A1E239}" destId="{035CCE70-4AFB-445E-9EF5-0EBC824C976B}" srcOrd="2" destOrd="0" presId="urn:microsoft.com/office/officeart/2005/8/layout/arrow3"/>
    <dgm:cxn modelId="{ECE0B077-1925-48D6-BE01-75178696D06B}" type="presParOf" srcId="{D2067118-0B27-4C65-AFD6-015167A1E239}" destId="{FC07F105-7E77-465E-BBBB-203E112CA498}" srcOrd="3" destOrd="0" presId="urn:microsoft.com/office/officeart/2005/8/layout/arrow3"/>
    <dgm:cxn modelId="{A6AF14EC-3CD3-4932-B681-7E89F29BC723}" type="presParOf" srcId="{D2067118-0B27-4C65-AFD6-015167A1E239}" destId="{6BC575CF-FE14-4C14-AA03-5873E4F7143D}" srcOrd="4" destOrd="0" presId="urn:microsoft.com/office/officeart/2005/8/layout/arrow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930A02-43B2-4A1B-94A1-13271B67B7C5}" type="doc">
      <dgm:prSet loTypeId="urn:microsoft.com/office/officeart/2005/8/layout/radial1" loCatId="relationship" qsTypeId="urn:microsoft.com/office/officeart/2005/8/quickstyle/3d4" qsCatId="3D" csTypeId="urn:microsoft.com/office/officeart/2005/8/colors/colorful4" csCatId="colorful" phldr="1"/>
      <dgm:spPr/>
    </dgm:pt>
    <dgm:pt modelId="{A357ECF0-6FE6-4F00-AE8B-FB7CD704C985}">
      <dgm:prSet custT="1"/>
      <dgm:spPr/>
      <dgm:t>
        <a:bodyPr/>
        <a:lstStyle/>
        <a:p>
          <a:pPr rtl="0" eaLnBrk="0" latinLnBrk="0"/>
          <a:r>
            <a:rPr lang="pt-BR" sz="1200" b="1" dirty="0">
              <a:solidFill>
                <a:schemeClr val="tx1"/>
              </a:solidFill>
              <a:effectLst/>
            </a:rPr>
            <a:t>Nutrição : BIOLÓGICA</a:t>
          </a:r>
        </a:p>
      </dgm:t>
    </dgm:pt>
    <dgm:pt modelId="{43E4F791-01B1-4828-9272-77F854D35DC4}" type="parTrans" cxnId="{ACB775D1-8F67-46AB-8D15-9E302F81774C}">
      <dgm:prSet custT="1"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D49C48F0-8FF0-4AD1-9CDB-0A47D0F3C5C2}" type="sibTrans" cxnId="{ACB775D1-8F67-46AB-8D15-9E302F81774C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6F859357-D73B-4E2C-82E7-3D98D7659905}">
      <dgm:prSet custT="1"/>
      <dgm:spPr/>
      <dgm:t>
        <a:bodyPr/>
        <a:lstStyle/>
        <a:p>
          <a:pPr rtl="0" eaLnBrk="0" latinLnBrk="0"/>
          <a:r>
            <a:rPr lang="pt-BR" sz="1200" b="1" dirty="0">
              <a:solidFill>
                <a:schemeClr val="tx1"/>
              </a:solidFill>
              <a:effectLst/>
            </a:rPr>
            <a:t>Qualidade e Excelência: ORGANIZACIONAL</a:t>
          </a:r>
        </a:p>
      </dgm:t>
    </dgm:pt>
    <dgm:pt modelId="{1D7AF0A6-6DD5-413D-9F02-F87E221369AA}" type="parTrans" cxnId="{9780090C-546D-42D8-9230-770C1DE48E6E}">
      <dgm:prSet custT="1"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241B26E9-73FB-47D7-B69C-1B4B6896796F}" type="sibTrans" cxnId="{9780090C-546D-42D8-9230-770C1DE48E6E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9873B3E2-DEE4-47D2-A693-74EEF4E56DFF}">
      <dgm:prSet custT="1"/>
      <dgm:spPr/>
      <dgm:t>
        <a:bodyPr/>
        <a:lstStyle/>
        <a:p>
          <a:pPr rtl="0" eaLnBrk="0" latinLnBrk="0"/>
          <a:r>
            <a:rPr lang="pt-BR" sz="1200" b="1" dirty="0">
              <a:solidFill>
                <a:schemeClr val="tx1"/>
              </a:solidFill>
              <a:effectLst/>
            </a:rPr>
            <a:t>Gestão de riscos: SOCIAL</a:t>
          </a:r>
        </a:p>
      </dgm:t>
    </dgm:pt>
    <dgm:pt modelId="{0A46912A-71CF-4A9E-9146-A550F9B0E07E}" type="parTrans" cxnId="{09DF0FF3-60C0-414B-8165-43501A153324}">
      <dgm:prSet custT="1"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7165E42C-5C25-4DD3-8879-B4D34E5D7EF2}" type="sibTrans" cxnId="{09DF0FF3-60C0-414B-8165-43501A153324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D4EC1042-731B-4B92-BA5B-CC909F87F821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Tempo livre: SOCIAL</a:t>
          </a:r>
        </a:p>
      </dgm:t>
    </dgm:pt>
    <dgm:pt modelId="{81063EEC-32D2-4C79-97A2-16A636FABBAE}" type="parTrans" cxnId="{4B4D7D0E-8D3B-46BB-985B-0222534A669E}">
      <dgm:prSet custT="1"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D16308A9-B451-4C82-B995-C7DE825F123C}" type="sibTrans" cxnId="{4B4D7D0E-8D3B-46BB-985B-0222534A669E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5C0F24D8-9EE6-4E95-A877-FC4B83CD70B9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Benefícios e Compensações: ORGANIZACIONAL</a:t>
          </a:r>
        </a:p>
      </dgm:t>
    </dgm:pt>
    <dgm:pt modelId="{A6A50510-2B2F-49B6-8F9A-D8CB290AA9D9}" type="parTrans" cxnId="{F7E09E24-C287-416E-8E09-BB788C004D35}">
      <dgm:prSet custT="1"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EFA39451-6E45-46D0-9133-6B33F8C2BDA5}" type="sibTrans" cxnId="{F7E09E24-C287-416E-8E09-BB788C004D35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A510D552-4F09-4987-BD57-21CEB9DED57B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Diversidade e Inclusão: SOCIAL </a:t>
          </a:r>
        </a:p>
      </dgm:t>
    </dgm:pt>
    <dgm:pt modelId="{B616A0F9-C285-4C80-BD1F-8E4032DA9D10}" type="parTrans" cxnId="{E8A575B1-47B5-43CD-AE80-25E5AEF4263C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2CFE7C61-B8C2-426E-8ED0-92D3907FBF0C}" type="sibTrans" cxnId="{E8A575B1-47B5-43CD-AE80-25E5AEF4263C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388CC522-7B19-4C04-B617-DADE65E2A832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Lazer: SOCIAL</a:t>
          </a:r>
        </a:p>
      </dgm:t>
    </dgm:pt>
    <dgm:pt modelId="{BB30504A-CE15-4638-9135-E9903BBDCB0B}" type="parTrans" cxnId="{F15D7B80-8022-414C-94CD-61A920A062D4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E90170D9-98ED-4863-8193-6FEB25128507}" type="sibTrans" cxnId="{F15D7B80-8022-414C-94CD-61A920A062D4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83777B09-9F66-404F-AF60-F8EA7AEE7910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Cultura e educação: SOCIAL</a:t>
          </a:r>
        </a:p>
      </dgm:t>
    </dgm:pt>
    <dgm:pt modelId="{7B48B5D3-BCB6-48FD-808E-B0F111DBAB92}" type="parTrans" cxnId="{32B6DDF7-3365-4F7F-A513-8546D0064B83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717E3408-6DF4-4E4E-A065-3FE591ED4858}" type="sibTrans" cxnId="{32B6DDF7-3365-4F7F-A513-8546D0064B83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DC3B030E-1C1D-4801-948C-8A0CBF1F5892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Desafios  e Incentivos: ORGANIZACIONAL</a:t>
          </a:r>
        </a:p>
      </dgm:t>
    </dgm:pt>
    <dgm:pt modelId="{7F583994-9BA5-420D-B708-EFB096A7C5C0}" type="parTrans" cxnId="{EE251AB8-D9BB-46FF-8134-6E616F9E7F21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9C178C50-9CFB-4A5D-AE96-D9E7468BE1A3}" type="sibTrans" cxnId="{EE251AB8-D9BB-46FF-8134-6E616F9E7F21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306ECD6D-ED12-472A-925E-731A40BB8782}">
      <dgm:prSet custT="1"/>
      <dgm:spPr/>
      <dgm:t>
        <a:bodyPr/>
        <a:lstStyle/>
        <a:p>
          <a:pPr rtl="0" eaLnBrk="0" latinLnBrk="0"/>
          <a:r>
            <a:rPr lang="pt-BR" sz="1200" b="1" dirty="0">
              <a:solidFill>
                <a:schemeClr val="tx1"/>
              </a:solidFill>
              <a:effectLst/>
            </a:rPr>
            <a:t>Ginástica laboral: BIOLÓGICA</a:t>
          </a:r>
        </a:p>
      </dgm:t>
    </dgm:pt>
    <dgm:pt modelId="{1C88F91B-A618-4442-A8B6-A80BA7B1042A}" type="parTrans" cxnId="{CA4EFE43-B421-447D-A2C8-4E44069773C6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73C82CDB-8CFF-4922-966B-8F7E6A5F4062}" type="sibTrans" cxnId="{CA4EFE43-B421-447D-A2C8-4E44069773C6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B5F9FC86-BEA6-4260-8497-8D7986311F3C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Sustentabilidade : SOCIAL</a:t>
          </a:r>
        </a:p>
      </dgm:t>
    </dgm:pt>
    <dgm:pt modelId="{193327ED-9A47-42FE-9B87-1BD695EEEDD2}" type="parTrans" cxnId="{48433037-E044-4DB2-A300-3F8CF1D29D6A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F33984E7-0773-4BF6-A192-64B20D86C5B6}" type="sibTrans" cxnId="{48433037-E044-4DB2-A300-3F8CF1D29D6A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28121B93-088E-4A07-A3C9-9FF796FD3D6F}">
      <dgm:prSet custT="1"/>
      <dgm:spPr/>
      <dgm:t>
        <a:bodyPr/>
        <a:lstStyle/>
        <a:p>
          <a:pPr rtl="0" eaLnBrk="0" latinLnBrk="0"/>
          <a:r>
            <a:rPr lang="pt-BR" sz="1100" b="1" dirty="0">
              <a:solidFill>
                <a:schemeClr val="tx1"/>
              </a:solidFill>
              <a:effectLst/>
            </a:rPr>
            <a:t>Responsabilidade Ambiental: SOCIAL</a:t>
          </a:r>
        </a:p>
      </dgm:t>
    </dgm:pt>
    <dgm:pt modelId="{EFA2184E-63AC-42C2-B48B-F6192B2BC818}" type="parTrans" cxnId="{62FB8F90-ED48-49C9-819A-8C40A52BD6EC}">
      <dgm:prSet custT="1"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8D71BAB9-15D5-4AC7-8B8D-884D55F4E172}" type="sibTrans" cxnId="{62FB8F90-ED48-49C9-819A-8C40A52BD6EC}">
      <dgm:prSet/>
      <dgm:spPr/>
      <dgm:t>
        <a:bodyPr/>
        <a:lstStyle/>
        <a:p>
          <a:endParaRPr lang="pt-BR" sz="1600" b="1">
            <a:solidFill>
              <a:schemeClr val="tx1"/>
            </a:solidFill>
            <a:effectLst/>
          </a:endParaRPr>
        </a:p>
      </dgm:t>
    </dgm:pt>
    <dgm:pt modelId="{6846A833-84D3-4C0D-9373-F3F08030CB12}">
      <dgm:prSet custT="1"/>
      <dgm:spPr/>
      <dgm:t>
        <a:bodyPr/>
        <a:lstStyle/>
        <a:p>
          <a:pPr rtl="0" eaLnBrk="0" latinLnBrk="0"/>
          <a:r>
            <a:rPr lang="pt-BR" sz="1800" b="1" dirty="0">
              <a:solidFill>
                <a:schemeClr val="tx1"/>
              </a:solidFill>
              <a:effectLst/>
            </a:rPr>
            <a:t>ÂNCORAS GQVT</a:t>
          </a:r>
        </a:p>
      </dgm:t>
    </dgm:pt>
    <dgm:pt modelId="{46DB0C9C-9756-4AC4-910E-2100FFF29DCD}" type="sibTrans" cxnId="{285EDBD1-D31E-4E49-885B-CFB327AB034D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4F7C42D0-92BD-47DC-B155-A3B2A376D163}" type="parTrans" cxnId="{285EDBD1-D31E-4E49-885B-CFB327AB034D}">
      <dgm:prSet/>
      <dgm:spPr/>
      <dgm:t>
        <a:bodyPr/>
        <a:lstStyle/>
        <a:p>
          <a:endParaRPr lang="pt-BR" sz="1800" b="1">
            <a:solidFill>
              <a:schemeClr val="tx1"/>
            </a:solidFill>
            <a:effectLst/>
          </a:endParaRPr>
        </a:p>
      </dgm:t>
    </dgm:pt>
    <dgm:pt modelId="{6FD26302-E464-4999-8AD0-C3697A697642}" type="pres">
      <dgm:prSet presAssocID="{52930A02-43B2-4A1B-94A1-13271B67B7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28EB4C-87E3-4677-8958-28A61CC993B6}" type="pres">
      <dgm:prSet presAssocID="{6846A833-84D3-4C0D-9373-F3F08030CB12}" presName="centerShape" presStyleLbl="node0" presStyleIdx="0" presStyleCnt="1" custScaleX="161766"/>
      <dgm:spPr/>
    </dgm:pt>
    <dgm:pt modelId="{91E88DE7-0396-4E6D-A17F-F83A31C21EC6}" type="pres">
      <dgm:prSet presAssocID="{43E4F791-01B1-4828-9272-77F854D35DC4}" presName="Name9" presStyleLbl="parChTrans1D2" presStyleIdx="0" presStyleCnt="12"/>
      <dgm:spPr/>
    </dgm:pt>
    <dgm:pt modelId="{2BB82E5D-9A56-4259-96BA-0F33A3CF6EB8}" type="pres">
      <dgm:prSet presAssocID="{43E4F791-01B1-4828-9272-77F854D35DC4}" presName="connTx" presStyleLbl="parChTrans1D2" presStyleIdx="0" presStyleCnt="12"/>
      <dgm:spPr/>
    </dgm:pt>
    <dgm:pt modelId="{44B1122C-D7B9-4885-A240-44E2A409AC68}" type="pres">
      <dgm:prSet presAssocID="{A357ECF0-6FE6-4F00-AE8B-FB7CD704C985}" presName="node" presStyleLbl="node1" presStyleIdx="0" presStyleCnt="12" custScaleX="147969">
        <dgm:presLayoutVars>
          <dgm:bulletEnabled val="1"/>
        </dgm:presLayoutVars>
      </dgm:prSet>
      <dgm:spPr/>
    </dgm:pt>
    <dgm:pt modelId="{685F6415-89DA-4DAE-8A4A-973A8777C2DC}" type="pres">
      <dgm:prSet presAssocID="{1C88F91B-A618-4442-A8B6-A80BA7B1042A}" presName="Name9" presStyleLbl="parChTrans1D2" presStyleIdx="1" presStyleCnt="12"/>
      <dgm:spPr/>
    </dgm:pt>
    <dgm:pt modelId="{A73B579E-760F-4C30-872B-1EAEF40B44CC}" type="pres">
      <dgm:prSet presAssocID="{1C88F91B-A618-4442-A8B6-A80BA7B1042A}" presName="connTx" presStyleLbl="parChTrans1D2" presStyleIdx="1" presStyleCnt="12"/>
      <dgm:spPr/>
    </dgm:pt>
    <dgm:pt modelId="{AD700B94-DA90-4CF1-BE08-8675B2CD298C}" type="pres">
      <dgm:prSet presAssocID="{306ECD6D-ED12-472A-925E-731A40BB8782}" presName="node" presStyleLbl="node1" presStyleIdx="1" presStyleCnt="12" custScaleX="132951">
        <dgm:presLayoutVars>
          <dgm:bulletEnabled val="1"/>
        </dgm:presLayoutVars>
      </dgm:prSet>
      <dgm:spPr/>
    </dgm:pt>
    <dgm:pt modelId="{3B6904F0-41B8-4CE3-A51E-A37B1503668F}" type="pres">
      <dgm:prSet presAssocID="{1D7AF0A6-6DD5-413D-9F02-F87E221369AA}" presName="Name9" presStyleLbl="parChTrans1D2" presStyleIdx="2" presStyleCnt="12"/>
      <dgm:spPr/>
    </dgm:pt>
    <dgm:pt modelId="{E127C9C5-11CC-4A3A-8572-AA81D09201F6}" type="pres">
      <dgm:prSet presAssocID="{1D7AF0A6-6DD5-413D-9F02-F87E221369AA}" presName="connTx" presStyleLbl="parChTrans1D2" presStyleIdx="2" presStyleCnt="12"/>
      <dgm:spPr/>
    </dgm:pt>
    <dgm:pt modelId="{56776922-FA4E-468B-A917-947291FE3B60}" type="pres">
      <dgm:prSet presAssocID="{6F859357-D73B-4E2C-82E7-3D98D7659905}" presName="node" presStyleLbl="node1" presStyleIdx="2" presStyleCnt="12" custScaleX="205145">
        <dgm:presLayoutVars>
          <dgm:bulletEnabled val="1"/>
        </dgm:presLayoutVars>
      </dgm:prSet>
      <dgm:spPr/>
    </dgm:pt>
    <dgm:pt modelId="{03E15F21-90D5-4AE5-B3EC-8C6B39E7129F}" type="pres">
      <dgm:prSet presAssocID="{0A46912A-71CF-4A9E-9146-A550F9B0E07E}" presName="Name9" presStyleLbl="parChTrans1D2" presStyleIdx="3" presStyleCnt="12"/>
      <dgm:spPr/>
    </dgm:pt>
    <dgm:pt modelId="{A44901C6-42F1-435D-A7B4-2214C59B502A}" type="pres">
      <dgm:prSet presAssocID="{0A46912A-71CF-4A9E-9146-A550F9B0E07E}" presName="connTx" presStyleLbl="parChTrans1D2" presStyleIdx="3" presStyleCnt="12"/>
      <dgm:spPr/>
    </dgm:pt>
    <dgm:pt modelId="{D7F94900-7DB4-435A-BC24-4FF481509A95}" type="pres">
      <dgm:prSet presAssocID="{9873B3E2-DEE4-47D2-A693-74EEF4E56DFF}" presName="node" presStyleLbl="node1" presStyleIdx="3" presStyleCnt="12" custScaleX="201880">
        <dgm:presLayoutVars>
          <dgm:bulletEnabled val="1"/>
        </dgm:presLayoutVars>
      </dgm:prSet>
      <dgm:spPr/>
    </dgm:pt>
    <dgm:pt modelId="{5B36E41B-1801-475B-B303-D3183B27A47F}" type="pres">
      <dgm:prSet presAssocID="{193327ED-9A47-42FE-9B87-1BD695EEEDD2}" presName="Name9" presStyleLbl="parChTrans1D2" presStyleIdx="4" presStyleCnt="12"/>
      <dgm:spPr/>
    </dgm:pt>
    <dgm:pt modelId="{862078C1-C28E-4D89-A9B9-961CECF5E781}" type="pres">
      <dgm:prSet presAssocID="{193327ED-9A47-42FE-9B87-1BD695EEEDD2}" presName="connTx" presStyleLbl="parChTrans1D2" presStyleIdx="4" presStyleCnt="12"/>
      <dgm:spPr/>
    </dgm:pt>
    <dgm:pt modelId="{AC8D8CC9-B734-414A-BBB0-1A780D21BEEA}" type="pres">
      <dgm:prSet presAssocID="{B5F9FC86-BEA6-4260-8497-8D7986311F3C}" presName="node" presStyleLbl="node1" presStyleIdx="4" presStyleCnt="12" custScaleX="165640">
        <dgm:presLayoutVars>
          <dgm:bulletEnabled val="1"/>
        </dgm:presLayoutVars>
      </dgm:prSet>
      <dgm:spPr/>
    </dgm:pt>
    <dgm:pt modelId="{9FFC8A1A-35C0-45F0-8953-7BD24B50BF94}" type="pres">
      <dgm:prSet presAssocID="{EFA2184E-63AC-42C2-B48B-F6192B2BC818}" presName="Name9" presStyleLbl="parChTrans1D2" presStyleIdx="5" presStyleCnt="12"/>
      <dgm:spPr/>
    </dgm:pt>
    <dgm:pt modelId="{F74E9D03-8A23-4A5F-BBE6-2C53EDAF545C}" type="pres">
      <dgm:prSet presAssocID="{EFA2184E-63AC-42C2-B48B-F6192B2BC818}" presName="connTx" presStyleLbl="parChTrans1D2" presStyleIdx="5" presStyleCnt="12"/>
      <dgm:spPr/>
    </dgm:pt>
    <dgm:pt modelId="{C286F6E3-26CB-4CB2-BE9E-B4A2A7C60280}" type="pres">
      <dgm:prSet presAssocID="{28121B93-088E-4A07-A3C9-9FF796FD3D6F}" presName="node" presStyleLbl="node1" presStyleIdx="5" presStyleCnt="12" custScaleX="168817">
        <dgm:presLayoutVars>
          <dgm:bulletEnabled val="1"/>
        </dgm:presLayoutVars>
      </dgm:prSet>
      <dgm:spPr/>
    </dgm:pt>
    <dgm:pt modelId="{C9BED816-EE6E-4E07-B668-47D6717929B2}" type="pres">
      <dgm:prSet presAssocID="{B616A0F9-C285-4C80-BD1F-8E4032DA9D10}" presName="Name9" presStyleLbl="parChTrans1D2" presStyleIdx="6" presStyleCnt="12"/>
      <dgm:spPr/>
    </dgm:pt>
    <dgm:pt modelId="{25896993-D580-46AA-84C1-9841402130D8}" type="pres">
      <dgm:prSet presAssocID="{B616A0F9-C285-4C80-BD1F-8E4032DA9D10}" presName="connTx" presStyleLbl="parChTrans1D2" presStyleIdx="6" presStyleCnt="12"/>
      <dgm:spPr/>
    </dgm:pt>
    <dgm:pt modelId="{E8040CD5-8E51-46A0-B09C-EF832D185BF9}" type="pres">
      <dgm:prSet presAssocID="{A510D552-4F09-4987-BD57-21CEB9DED57B}" presName="node" presStyleLbl="node1" presStyleIdx="6" presStyleCnt="12" custScaleX="167636">
        <dgm:presLayoutVars>
          <dgm:bulletEnabled val="1"/>
        </dgm:presLayoutVars>
      </dgm:prSet>
      <dgm:spPr/>
    </dgm:pt>
    <dgm:pt modelId="{127F1D8C-9C96-4049-984A-6403B7AEAFED}" type="pres">
      <dgm:prSet presAssocID="{81063EEC-32D2-4C79-97A2-16A636FABBAE}" presName="Name9" presStyleLbl="parChTrans1D2" presStyleIdx="7" presStyleCnt="12"/>
      <dgm:spPr/>
    </dgm:pt>
    <dgm:pt modelId="{19EDF01B-2651-4EEA-9C2B-B3BEF68331DA}" type="pres">
      <dgm:prSet presAssocID="{81063EEC-32D2-4C79-97A2-16A636FABBAE}" presName="connTx" presStyleLbl="parChTrans1D2" presStyleIdx="7" presStyleCnt="12"/>
      <dgm:spPr/>
    </dgm:pt>
    <dgm:pt modelId="{56A35682-F045-4597-BD8D-7C0F1A56A2DC}" type="pres">
      <dgm:prSet presAssocID="{D4EC1042-731B-4B92-BA5B-CC909F87F821}" presName="node" presStyleLbl="node1" presStyleIdx="7" presStyleCnt="12" custScaleX="142308">
        <dgm:presLayoutVars>
          <dgm:bulletEnabled val="1"/>
        </dgm:presLayoutVars>
      </dgm:prSet>
      <dgm:spPr/>
    </dgm:pt>
    <dgm:pt modelId="{8D8089DF-0F81-40CF-BB30-4C2821B3D64A}" type="pres">
      <dgm:prSet presAssocID="{BB30504A-CE15-4638-9135-E9903BBDCB0B}" presName="Name9" presStyleLbl="parChTrans1D2" presStyleIdx="8" presStyleCnt="12"/>
      <dgm:spPr/>
    </dgm:pt>
    <dgm:pt modelId="{6AFF4AF3-3A3A-4252-82F2-48275C3D9A88}" type="pres">
      <dgm:prSet presAssocID="{BB30504A-CE15-4638-9135-E9903BBDCB0B}" presName="connTx" presStyleLbl="parChTrans1D2" presStyleIdx="8" presStyleCnt="12"/>
      <dgm:spPr/>
    </dgm:pt>
    <dgm:pt modelId="{9BECB950-C1E5-4D80-9EE3-7923DA665A43}" type="pres">
      <dgm:prSet presAssocID="{388CC522-7B19-4C04-B617-DADE65E2A832}" presName="node" presStyleLbl="node1" presStyleIdx="8" presStyleCnt="12" custScaleX="139131">
        <dgm:presLayoutVars>
          <dgm:bulletEnabled val="1"/>
        </dgm:presLayoutVars>
      </dgm:prSet>
      <dgm:spPr/>
    </dgm:pt>
    <dgm:pt modelId="{7DCC9DF3-50AB-43BA-ADB5-E86E33F4A539}" type="pres">
      <dgm:prSet presAssocID="{7B48B5D3-BCB6-48FD-808E-B0F111DBAB92}" presName="Name9" presStyleLbl="parChTrans1D2" presStyleIdx="9" presStyleCnt="12"/>
      <dgm:spPr/>
    </dgm:pt>
    <dgm:pt modelId="{C4DAEB5E-6657-48A5-9AAD-BD7BDDAA00B0}" type="pres">
      <dgm:prSet presAssocID="{7B48B5D3-BCB6-48FD-808E-B0F111DBAB92}" presName="connTx" presStyleLbl="parChTrans1D2" presStyleIdx="9" presStyleCnt="12"/>
      <dgm:spPr/>
    </dgm:pt>
    <dgm:pt modelId="{82199DA9-E8B8-4EA9-9FB0-5A0F7AF5486B}" type="pres">
      <dgm:prSet presAssocID="{83777B09-9F66-404F-AF60-F8EA7AEE7910}" presName="node" presStyleLbl="node1" presStyleIdx="9" presStyleCnt="12" custScaleX="162203">
        <dgm:presLayoutVars>
          <dgm:bulletEnabled val="1"/>
        </dgm:presLayoutVars>
      </dgm:prSet>
      <dgm:spPr/>
    </dgm:pt>
    <dgm:pt modelId="{704B892C-ACEC-4F25-A86C-AC740FA6E294}" type="pres">
      <dgm:prSet presAssocID="{A6A50510-2B2F-49B6-8F9A-D8CB290AA9D9}" presName="Name9" presStyleLbl="parChTrans1D2" presStyleIdx="10" presStyleCnt="12"/>
      <dgm:spPr/>
    </dgm:pt>
    <dgm:pt modelId="{7C202B6C-7AAD-459D-8539-884132B71FB2}" type="pres">
      <dgm:prSet presAssocID="{A6A50510-2B2F-49B6-8F9A-D8CB290AA9D9}" presName="connTx" presStyleLbl="parChTrans1D2" presStyleIdx="10" presStyleCnt="12"/>
      <dgm:spPr/>
    </dgm:pt>
    <dgm:pt modelId="{6FB8BEC3-6F02-473E-A8C0-D4EE76D7A6AE}" type="pres">
      <dgm:prSet presAssocID="{5C0F24D8-9EE6-4E95-A877-FC4B83CD70B9}" presName="node" presStyleLbl="node1" presStyleIdx="10" presStyleCnt="12" custScaleX="185306">
        <dgm:presLayoutVars>
          <dgm:bulletEnabled val="1"/>
        </dgm:presLayoutVars>
      </dgm:prSet>
      <dgm:spPr/>
    </dgm:pt>
    <dgm:pt modelId="{BB5AAB24-683D-4532-96FE-115B8259A83D}" type="pres">
      <dgm:prSet presAssocID="{7F583994-9BA5-420D-B708-EFB096A7C5C0}" presName="Name9" presStyleLbl="parChTrans1D2" presStyleIdx="11" presStyleCnt="12"/>
      <dgm:spPr/>
    </dgm:pt>
    <dgm:pt modelId="{C375EE12-72C3-48AA-BFB0-12D37018464E}" type="pres">
      <dgm:prSet presAssocID="{7F583994-9BA5-420D-B708-EFB096A7C5C0}" presName="connTx" presStyleLbl="parChTrans1D2" presStyleIdx="11" presStyleCnt="12"/>
      <dgm:spPr/>
    </dgm:pt>
    <dgm:pt modelId="{2232F9D4-D191-4216-B52C-8FAED92173F5}" type="pres">
      <dgm:prSet presAssocID="{DC3B030E-1C1D-4801-948C-8A0CBF1F5892}" presName="node" presStyleLbl="node1" presStyleIdx="11" presStyleCnt="12" custScaleX="203558">
        <dgm:presLayoutVars>
          <dgm:bulletEnabled val="1"/>
        </dgm:presLayoutVars>
      </dgm:prSet>
      <dgm:spPr/>
    </dgm:pt>
  </dgm:ptLst>
  <dgm:cxnLst>
    <dgm:cxn modelId="{84C8FD00-9532-4C75-BE40-B465B0DC9383}" type="presOf" srcId="{193327ED-9A47-42FE-9B87-1BD695EEEDD2}" destId="{5B36E41B-1801-475B-B303-D3183B27A47F}" srcOrd="0" destOrd="0" presId="urn:microsoft.com/office/officeart/2005/8/layout/radial1"/>
    <dgm:cxn modelId="{67860D08-4B40-4484-A7BA-03A93DBBC532}" type="presOf" srcId="{306ECD6D-ED12-472A-925E-731A40BB8782}" destId="{AD700B94-DA90-4CF1-BE08-8675B2CD298C}" srcOrd="0" destOrd="0" presId="urn:microsoft.com/office/officeart/2005/8/layout/radial1"/>
    <dgm:cxn modelId="{9780090C-546D-42D8-9230-770C1DE48E6E}" srcId="{6846A833-84D3-4C0D-9373-F3F08030CB12}" destId="{6F859357-D73B-4E2C-82E7-3D98D7659905}" srcOrd="2" destOrd="0" parTransId="{1D7AF0A6-6DD5-413D-9F02-F87E221369AA}" sibTransId="{241B26E9-73FB-47D7-B69C-1B4B6896796F}"/>
    <dgm:cxn modelId="{4B4D7D0E-8D3B-46BB-985B-0222534A669E}" srcId="{6846A833-84D3-4C0D-9373-F3F08030CB12}" destId="{D4EC1042-731B-4B92-BA5B-CC909F87F821}" srcOrd="7" destOrd="0" parTransId="{81063EEC-32D2-4C79-97A2-16A636FABBAE}" sibTransId="{D16308A9-B451-4C82-B995-C7DE825F123C}"/>
    <dgm:cxn modelId="{047E9F14-100C-46FB-ADAF-BEE685EAF39E}" type="presOf" srcId="{1C88F91B-A618-4442-A8B6-A80BA7B1042A}" destId="{685F6415-89DA-4DAE-8A4A-973A8777C2DC}" srcOrd="0" destOrd="0" presId="urn:microsoft.com/office/officeart/2005/8/layout/radial1"/>
    <dgm:cxn modelId="{3E39E317-A876-4A04-BDE4-53B358846434}" type="presOf" srcId="{D4EC1042-731B-4B92-BA5B-CC909F87F821}" destId="{56A35682-F045-4597-BD8D-7C0F1A56A2DC}" srcOrd="0" destOrd="0" presId="urn:microsoft.com/office/officeart/2005/8/layout/radial1"/>
    <dgm:cxn modelId="{9274D519-E179-4995-8698-BCD71CFBA508}" type="presOf" srcId="{EFA2184E-63AC-42C2-B48B-F6192B2BC818}" destId="{F74E9D03-8A23-4A5F-BBE6-2C53EDAF545C}" srcOrd="1" destOrd="0" presId="urn:microsoft.com/office/officeart/2005/8/layout/radial1"/>
    <dgm:cxn modelId="{44C11A1C-474A-4B54-9686-1C7E5F11977A}" type="presOf" srcId="{B616A0F9-C285-4C80-BD1F-8E4032DA9D10}" destId="{25896993-D580-46AA-84C1-9841402130D8}" srcOrd="1" destOrd="0" presId="urn:microsoft.com/office/officeart/2005/8/layout/radial1"/>
    <dgm:cxn modelId="{1E0D6E1D-6411-4484-BC4E-81F2C4657C6C}" type="presOf" srcId="{BB30504A-CE15-4638-9135-E9903BBDCB0B}" destId="{8D8089DF-0F81-40CF-BB30-4C2821B3D64A}" srcOrd="0" destOrd="0" presId="urn:microsoft.com/office/officeart/2005/8/layout/radial1"/>
    <dgm:cxn modelId="{F7E09E24-C287-416E-8E09-BB788C004D35}" srcId="{6846A833-84D3-4C0D-9373-F3F08030CB12}" destId="{5C0F24D8-9EE6-4E95-A877-FC4B83CD70B9}" srcOrd="10" destOrd="0" parTransId="{A6A50510-2B2F-49B6-8F9A-D8CB290AA9D9}" sibTransId="{EFA39451-6E45-46D0-9133-6B33F8C2BDA5}"/>
    <dgm:cxn modelId="{B4678E2A-ACFC-41D0-9A2F-CC4686FFDB94}" type="presOf" srcId="{28121B93-088E-4A07-A3C9-9FF796FD3D6F}" destId="{C286F6E3-26CB-4CB2-BE9E-B4A2A7C60280}" srcOrd="0" destOrd="0" presId="urn:microsoft.com/office/officeart/2005/8/layout/radial1"/>
    <dgm:cxn modelId="{3F78B732-C25E-4553-A705-161B10924647}" type="presOf" srcId="{0A46912A-71CF-4A9E-9146-A550F9B0E07E}" destId="{A44901C6-42F1-435D-A7B4-2214C59B502A}" srcOrd="1" destOrd="0" presId="urn:microsoft.com/office/officeart/2005/8/layout/radial1"/>
    <dgm:cxn modelId="{AD3A2F36-F670-494E-A3F1-9A02516F669E}" type="presOf" srcId="{A357ECF0-6FE6-4F00-AE8B-FB7CD704C985}" destId="{44B1122C-D7B9-4885-A240-44E2A409AC68}" srcOrd="0" destOrd="0" presId="urn:microsoft.com/office/officeart/2005/8/layout/radial1"/>
    <dgm:cxn modelId="{48433037-E044-4DB2-A300-3F8CF1D29D6A}" srcId="{6846A833-84D3-4C0D-9373-F3F08030CB12}" destId="{B5F9FC86-BEA6-4260-8497-8D7986311F3C}" srcOrd="4" destOrd="0" parTransId="{193327ED-9A47-42FE-9B87-1BD695EEEDD2}" sibTransId="{F33984E7-0773-4BF6-A192-64B20D86C5B6}"/>
    <dgm:cxn modelId="{B668B83B-DD23-4E71-8AB1-15E60843F2FB}" type="presOf" srcId="{EFA2184E-63AC-42C2-B48B-F6192B2BC818}" destId="{9FFC8A1A-35C0-45F0-8953-7BD24B50BF94}" srcOrd="0" destOrd="0" presId="urn:microsoft.com/office/officeart/2005/8/layout/radial1"/>
    <dgm:cxn modelId="{4859723D-1E38-4FD5-97FE-CA36FE5DB9BC}" type="presOf" srcId="{BB30504A-CE15-4638-9135-E9903BBDCB0B}" destId="{6AFF4AF3-3A3A-4252-82F2-48275C3D9A88}" srcOrd="1" destOrd="0" presId="urn:microsoft.com/office/officeart/2005/8/layout/radial1"/>
    <dgm:cxn modelId="{89573540-1E4F-4132-9974-BBA788AFEA35}" type="presOf" srcId="{1C88F91B-A618-4442-A8B6-A80BA7B1042A}" destId="{A73B579E-760F-4C30-872B-1EAEF40B44CC}" srcOrd="1" destOrd="0" presId="urn:microsoft.com/office/officeart/2005/8/layout/radial1"/>
    <dgm:cxn modelId="{CA4EFE43-B421-447D-A2C8-4E44069773C6}" srcId="{6846A833-84D3-4C0D-9373-F3F08030CB12}" destId="{306ECD6D-ED12-472A-925E-731A40BB8782}" srcOrd="1" destOrd="0" parTransId="{1C88F91B-A618-4442-A8B6-A80BA7B1042A}" sibTransId="{73C82CDB-8CFF-4922-966B-8F7E6A5F4062}"/>
    <dgm:cxn modelId="{F1D48064-88A1-4DBF-A8D3-41D0B8DA0909}" type="presOf" srcId="{6F859357-D73B-4E2C-82E7-3D98D7659905}" destId="{56776922-FA4E-468B-A917-947291FE3B60}" srcOrd="0" destOrd="0" presId="urn:microsoft.com/office/officeart/2005/8/layout/radial1"/>
    <dgm:cxn modelId="{5B874A66-D755-4245-985F-3F4EABD97BC2}" type="presOf" srcId="{1D7AF0A6-6DD5-413D-9F02-F87E221369AA}" destId="{3B6904F0-41B8-4CE3-A51E-A37B1503668F}" srcOrd="0" destOrd="0" presId="urn:microsoft.com/office/officeart/2005/8/layout/radial1"/>
    <dgm:cxn modelId="{E74EF846-627A-4716-B44E-2F6F5938FB5F}" type="presOf" srcId="{7B48B5D3-BCB6-48FD-808E-B0F111DBAB92}" destId="{7DCC9DF3-50AB-43BA-ADB5-E86E33F4A539}" srcOrd="0" destOrd="0" presId="urn:microsoft.com/office/officeart/2005/8/layout/radial1"/>
    <dgm:cxn modelId="{A62DFB6D-CB1B-4F7F-B825-62299349633D}" type="presOf" srcId="{43E4F791-01B1-4828-9272-77F854D35DC4}" destId="{2BB82E5D-9A56-4259-96BA-0F33A3CF6EB8}" srcOrd="1" destOrd="0" presId="urn:microsoft.com/office/officeart/2005/8/layout/radial1"/>
    <dgm:cxn modelId="{EBE29E6E-4871-4784-B9EF-F3F636321D5A}" type="presOf" srcId="{B616A0F9-C285-4C80-BD1F-8E4032DA9D10}" destId="{C9BED816-EE6E-4E07-B668-47D6717929B2}" srcOrd="0" destOrd="0" presId="urn:microsoft.com/office/officeart/2005/8/layout/radial1"/>
    <dgm:cxn modelId="{EFEA3851-D2A3-4616-ACFC-2DD9068E3823}" type="presOf" srcId="{9873B3E2-DEE4-47D2-A693-74EEF4E56DFF}" destId="{D7F94900-7DB4-435A-BC24-4FF481509A95}" srcOrd="0" destOrd="0" presId="urn:microsoft.com/office/officeart/2005/8/layout/radial1"/>
    <dgm:cxn modelId="{6CF90353-3962-4B1B-A390-FA7BA2C3E58F}" type="presOf" srcId="{388CC522-7B19-4C04-B617-DADE65E2A832}" destId="{9BECB950-C1E5-4D80-9EE3-7923DA665A43}" srcOrd="0" destOrd="0" presId="urn:microsoft.com/office/officeart/2005/8/layout/radial1"/>
    <dgm:cxn modelId="{822D9D53-F9F9-4D3F-8FBB-5BE8A118D43E}" type="presOf" srcId="{B5F9FC86-BEA6-4260-8497-8D7986311F3C}" destId="{AC8D8CC9-B734-414A-BBB0-1A780D21BEEA}" srcOrd="0" destOrd="0" presId="urn:microsoft.com/office/officeart/2005/8/layout/radial1"/>
    <dgm:cxn modelId="{6EE90554-B876-4112-9A8E-60536578883A}" type="presOf" srcId="{A6A50510-2B2F-49B6-8F9A-D8CB290AA9D9}" destId="{7C202B6C-7AAD-459D-8539-884132B71FB2}" srcOrd="1" destOrd="0" presId="urn:microsoft.com/office/officeart/2005/8/layout/radial1"/>
    <dgm:cxn modelId="{C1355F54-E9A6-4BB7-8849-3037A5F23FF6}" type="presOf" srcId="{0A46912A-71CF-4A9E-9146-A550F9B0E07E}" destId="{03E15F21-90D5-4AE5-B3EC-8C6B39E7129F}" srcOrd="0" destOrd="0" presId="urn:microsoft.com/office/officeart/2005/8/layout/radial1"/>
    <dgm:cxn modelId="{0A8C5E55-2C9B-4F9F-A867-C11B93FC29F8}" type="presOf" srcId="{DC3B030E-1C1D-4801-948C-8A0CBF1F5892}" destId="{2232F9D4-D191-4216-B52C-8FAED92173F5}" srcOrd="0" destOrd="0" presId="urn:microsoft.com/office/officeart/2005/8/layout/radial1"/>
    <dgm:cxn modelId="{C86F8979-2A15-4D2D-B185-DA05DAE0E789}" type="presOf" srcId="{52930A02-43B2-4A1B-94A1-13271B67B7C5}" destId="{6FD26302-E464-4999-8AD0-C3697A697642}" srcOrd="0" destOrd="0" presId="urn:microsoft.com/office/officeart/2005/8/layout/radial1"/>
    <dgm:cxn modelId="{F15D7B80-8022-414C-94CD-61A920A062D4}" srcId="{6846A833-84D3-4C0D-9373-F3F08030CB12}" destId="{388CC522-7B19-4C04-B617-DADE65E2A832}" srcOrd="8" destOrd="0" parTransId="{BB30504A-CE15-4638-9135-E9903BBDCB0B}" sibTransId="{E90170D9-98ED-4863-8193-6FEB25128507}"/>
    <dgm:cxn modelId="{62FB8F90-ED48-49C9-819A-8C40A52BD6EC}" srcId="{6846A833-84D3-4C0D-9373-F3F08030CB12}" destId="{28121B93-088E-4A07-A3C9-9FF796FD3D6F}" srcOrd="5" destOrd="0" parTransId="{EFA2184E-63AC-42C2-B48B-F6192B2BC818}" sibTransId="{8D71BAB9-15D5-4AC7-8B8D-884D55F4E172}"/>
    <dgm:cxn modelId="{2676A49F-9270-4CD8-9433-2EC823EC7825}" type="presOf" srcId="{7F583994-9BA5-420D-B708-EFB096A7C5C0}" destId="{C375EE12-72C3-48AA-BFB0-12D37018464E}" srcOrd="1" destOrd="0" presId="urn:microsoft.com/office/officeart/2005/8/layout/radial1"/>
    <dgm:cxn modelId="{4F1D3FA6-2521-4F7D-9F15-0001A040B27F}" type="presOf" srcId="{43E4F791-01B1-4828-9272-77F854D35DC4}" destId="{91E88DE7-0396-4E6D-A17F-F83A31C21EC6}" srcOrd="0" destOrd="0" presId="urn:microsoft.com/office/officeart/2005/8/layout/radial1"/>
    <dgm:cxn modelId="{E8A575B1-47B5-43CD-AE80-25E5AEF4263C}" srcId="{6846A833-84D3-4C0D-9373-F3F08030CB12}" destId="{A510D552-4F09-4987-BD57-21CEB9DED57B}" srcOrd="6" destOrd="0" parTransId="{B616A0F9-C285-4C80-BD1F-8E4032DA9D10}" sibTransId="{2CFE7C61-B8C2-426E-8ED0-92D3907FBF0C}"/>
    <dgm:cxn modelId="{EE251AB8-D9BB-46FF-8134-6E616F9E7F21}" srcId="{6846A833-84D3-4C0D-9373-F3F08030CB12}" destId="{DC3B030E-1C1D-4801-948C-8A0CBF1F5892}" srcOrd="11" destOrd="0" parTransId="{7F583994-9BA5-420D-B708-EFB096A7C5C0}" sibTransId="{9C178C50-9CFB-4A5D-AE96-D9E7468BE1A3}"/>
    <dgm:cxn modelId="{96F009BA-3161-48A4-B959-FD40680F726F}" type="presOf" srcId="{7B48B5D3-BCB6-48FD-808E-B0F111DBAB92}" destId="{C4DAEB5E-6657-48A5-9AAD-BD7BDDAA00B0}" srcOrd="1" destOrd="0" presId="urn:microsoft.com/office/officeart/2005/8/layout/radial1"/>
    <dgm:cxn modelId="{D303B8BB-FE60-4042-8346-D9FAD287F7C9}" type="presOf" srcId="{83777B09-9F66-404F-AF60-F8EA7AEE7910}" destId="{82199DA9-E8B8-4EA9-9FB0-5A0F7AF5486B}" srcOrd="0" destOrd="0" presId="urn:microsoft.com/office/officeart/2005/8/layout/radial1"/>
    <dgm:cxn modelId="{D6F2EBCC-E364-493F-9D80-029574EBB39D}" type="presOf" srcId="{6846A833-84D3-4C0D-9373-F3F08030CB12}" destId="{2528EB4C-87E3-4677-8958-28A61CC993B6}" srcOrd="0" destOrd="0" presId="urn:microsoft.com/office/officeart/2005/8/layout/radial1"/>
    <dgm:cxn modelId="{ACB775D1-8F67-46AB-8D15-9E302F81774C}" srcId="{6846A833-84D3-4C0D-9373-F3F08030CB12}" destId="{A357ECF0-6FE6-4F00-AE8B-FB7CD704C985}" srcOrd="0" destOrd="0" parTransId="{43E4F791-01B1-4828-9272-77F854D35DC4}" sibTransId="{D49C48F0-8FF0-4AD1-9CDB-0A47D0F3C5C2}"/>
    <dgm:cxn modelId="{296CB3D1-5418-4A4B-AA6B-9D4969FF27B8}" type="presOf" srcId="{7F583994-9BA5-420D-B708-EFB096A7C5C0}" destId="{BB5AAB24-683D-4532-96FE-115B8259A83D}" srcOrd="0" destOrd="0" presId="urn:microsoft.com/office/officeart/2005/8/layout/radial1"/>
    <dgm:cxn modelId="{285EDBD1-D31E-4E49-885B-CFB327AB034D}" srcId="{52930A02-43B2-4A1B-94A1-13271B67B7C5}" destId="{6846A833-84D3-4C0D-9373-F3F08030CB12}" srcOrd="0" destOrd="0" parTransId="{4F7C42D0-92BD-47DC-B155-A3B2A376D163}" sibTransId="{46DB0C9C-9756-4AC4-910E-2100FFF29DCD}"/>
    <dgm:cxn modelId="{6C31FEE4-EC9B-4778-B004-AFBC839640B8}" type="presOf" srcId="{81063EEC-32D2-4C79-97A2-16A636FABBAE}" destId="{127F1D8C-9C96-4049-984A-6403B7AEAFED}" srcOrd="0" destOrd="0" presId="urn:microsoft.com/office/officeart/2005/8/layout/radial1"/>
    <dgm:cxn modelId="{05667BE6-40CD-4F28-8E1F-EE615D50998D}" type="presOf" srcId="{1D7AF0A6-6DD5-413D-9F02-F87E221369AA}" destId="{E127C9C5-11CC-4A3A-8572-AA81D09201F6}" srcOrd="1" destOrd="0" presId="urn:microsoft.com/office/officeart/2005/8/layout/radial1"/>
    <dgm:cxn modelId="{24AF7EE6-0A94-4A32-AD2A-5A6AC58E3793}" type="presOf" srcId="{A510D552-4F09-4987-BD57-21CEB9DED57B}" destId="{E8040CD5-8E51-46A0-B09C-EF832D185BF9}" srcOrd="0" destOrd="0" presId="urn:microsoft.com/office/officeart/2005/8/layout/radial1"/>
    <dgm:cxn modelId="{27FF7FE6-C4B3-4FCA-9BEB-ED99CCE4AFC8}" type="presOf" srcId="{5C0F24D8-9EE6-4E95-A877-FC4B83CD70B9}" destId="{6FB8BEC3-6F02-473E-A8C0-D4EE76D7A6AE}" srcOrd="0" destOrd="0" presId="urn:microsoft.com/office/officeart/2005/8/layout/radial1"/>
    <dgm:cxn modelId="{9CC6B6E7-1A46-444F-A0A1-E7C1830640AB}" type="presOf" srcId="{193327ED-9A47-42FE-9B87-1BD695EEEDD2}" destId="{862078C1-C28E-4D89-A9B9-961CECF5E781}" srcOrd="1" destOrd="0" presId="urn:microsoft.com/office/officeart/2005/8/layout/radial1"/>
    <dgm:cxn modelId="{FAB754EC-F8D9-4061-ABBA-767E3B5957BF}" type="presOf" srcId="{81063EEC-32D2-4C79-97A2-16A636FABBAE}" destId="{19EDF01B-2651-4EEA-9C2B-B3BEF68331DA}" srcOrd="1" destOrd="0" presId="urn:microsoft.com/office/officeart/2005/8/layout/radial1"/>
    <dgm:cxn modelId="{09DF0FF3-60C0-414B-8165-43501A153324}" srcId="{6846A833-84D3-4C0D-9373-F3F08030CB12}" destId="{9873B3E2-DEE4-47D2-A693-74EEF4E56DFF}" srcOrd="3" destOrd="0" parTransId="{0A46912A-71CF-4A9E-9146-A550F9B0E07E}" sibTransId="{7165E42C-5C25-4DD3-8879-B4D34E5D7EF2}"/>
    <dgm:cxn modelId="{70825DF4-0501-42F2-A0E4-4BAFB29EAA67}" type="presOf" srcId="{A6A50510-2B2F-49B6-8F9A-D8CB290AA9D9}" destId="{704B892C-ACEC-4F25-A86C-AC740FA6E294}" srcOrd="0" destOrd="0" presId="urn:microsoft.com/office/officeart/2005/8/layout/radial1"/>
    <dgm:cxn modelId="{32B6DDF7-3365-4F7F-A513-8546D0064B83}" srcId="{6846A833-84D3-4C0D-9373-F3F08030CB12}" destId="{83777B09-9F66-404F-AF60-F8EA7AEE7910}" srcOrd="9" destOrd="0" parTransId="{7B48B5D3-BCB6-48FD-808E-B0F111DBAB92}" sibTransId="{717E3408-6DF4-4E4E-A065-3FE591ED4858}"/>
    <dgm:cxn modelId="{340375DC-B02F-42B0-9674-AE8552B7FD44}" type="presParOf" srcId="{6FD26302-E464-4999-8AD0-C3697A697642}" destId="{2528EB4C-87E3-4677-8958-28A61CC993B6}" srcOrd="0" destOrd="0" presId="urn:microsoft.com/office/officeart/2005/8/layout/radial1"/>
    <dgm:cxn modelId="{42CC360C-F290-40EB-B485-06F314D58198}" type="presParOf" srcId="{6FD26302-E464-4999-8AD0-C3697A697642}" destId="{91E88DE7-0396-4E6D-A17F-F83A31C21EC6}" srcOrd="1" destOrd="0" presId="urn:microsoft.com/office/officeart/2005/8/layout/radial1"/>
    <dgm:cxn modelId="{25694304-09FC-4EB9-9193-4566F29E3D75}" type="presParOf" srcId="{91E88DE7-0396-4E6D-A17F-F83A31C21EC6}" destId="{2BB82E5D-9A56-4259-96BA-0F33A3CF6EB8}" srcOrd="0" destOrd="0" presId="urn:microsoft.com/office/officeart/2005/8/layout/radial1"/>
    <dgm:cxn modelId="{CB0DCD53-D5E2-494C-B5A8-3A424660BDCD}" type="presParOf" srcId="{6FD26302-E464-4999-8AD0-C3697A697642}" destId="{44B1122C-D7B9-4885-A240-44E2A409AC68}" srcOrd="2" destOrd="0" presId="urn:microsoft.com/office/officeart/2005/8/layout/radial1"/>
    <dgm:cxn modelId="{7CF64B12-C82D-4141-84BA-1006D1AF7FFF}" type="presParOf" srcId="{6FD26302-E464-4999-8AD0-C3697A697642}" destId="{685F6415-89DA-4DAE-8A4A-973A8777C2DC}" srcOrd="3" destOrd="0" presId="urn:microsoft.com/office/officeart/2005/8/layout/radial1"/>
    <dgm:cxn modelId="{9B89689C-48B2-4521-AEF1-B538A2F7A6DF}" type="presParOf" srcId="{685F6415-89DA-4DAE-8A4A-973A8777C2DC}" destId="{A73B579E-760F-4C30-872B-1EAEF40B44CC}" srcOrd="0" destOrd="0" presId="urn:microsoft.com/office/officeart/2005/8/layout/radial1"/>
    <dgm:cxn modelId="{96570AA5-3656-466B-BDD4-58D98327FF52}" type="presParOf" srcId="{6FD26302-E464-4999-8AD0-C3697A697642}" destId="{AD700B94-DA90-4CF1-BE08-8675B2CD298C}" srcOrd="4" destOrd="0" presId="urn:microsoft.com/office/officeart/2005/8/layout/radial1"/>
    <dgm:cxn modelId="{CE549718-9DBC-4331-8732-B3D6AAE8FACF}" type="presParOf" srcId="{6FD26302-E464-4999-8AD0-C3697A697642}" destId="{3B6904F0-41B8-4CE3-A51E-A37B1503668F}" srcOrd="5" destOrd="0" presId="urn:microsoft.com/office/officeart/2005/8/layout/radial1"/>
    <dgm:cxn modelId="{D63EFAB3-9E03-4827-A96F-825B4ABD9A08}" type="presParOf" srcId="{3B6904F0-41B8-4CE3-A51E-A37B1503668F}" destId="{E127C9C5-11CC-4A3A-8572-AA81D09201F6}" srcOrd="0" destOrd="0" presId="urn:microsoft.com/office/officeart/2005/8/layout/radial1"/>
    <dgm:cxn modelId="{8DD4AA64-125A-4B79-BF8A-BA6C72ED3BEF}" type="presParOf" srcId="{6FD26302-E464-4999-8AD0-C3697A697642}" destId="{56776922-FA4E-468B-A917-947291FE3B60}" srcOrd="6" destOrd="0" presId="urn:microsoft.com/office/officeart/2005/8/layout/radial1"/>
    <dgm:cxn modelId="{BE66F063-4353-4961-ABF6-C538460C45D0}" type="presParOf" srcId="{6FD26302-E464-4999-8AD0-C3697A697642}" destId="{03E15F21-90D5-4AE5-B3EC-8C6B39E7129F}" srcOrd="7" destOrd="0" presId="urn:microsoft.com/office/officeart/2005/8/layout/radial1"/>
    <dgm:cxn modelId="{F3F93A39-B2AD-481A-B057-E7FD0D153103}" type="presParOf" srcId="{03E15F21-90D5-4AE5-B3EC-8C6B39E7129F}" destId="{A44901C6-42F1-435D-A7B4-2214C59B502A}" srcOrd="0" destOrd="0" presId="urn:microsoft.com/office/officeart/2005/8/layout/radial1"/>
    <dgm:cxn modelId="{52655D48-82EC-482D-BBAE-38FF5AB4D55C}" type="presParOf" srcId="{6FD26302-E464-4999-8AD0-C3697A697642}" destId="{D7F94900-7DB4-435A-BC24-4FF481509A95}" srcOrd="8" destOrd="0" presId="urn:microsoft.com/office/officeart/2005/8/layout/radial1"/>
    <dgm:cxn modelId="{15CB6CC9-A7A5-4D17-8105-961080E10A55}" type="presParOf" srcId="{6FD26302-E464-4999-8AD0-C3697A697642}" destId="{5B36E41B-1801-475B-B303-D3183B27A47F}" srcOrd="9" destOrd="0" presId="urn:microsoft.com/office/officeart/2005/8/layout/radial1"/>
    <dgm:cxn modelId="{AD978F2B-A02C-467B-ADEC-F9F420CEC2FD}" type="presParOf" srcId="{5B36E41B-1801-475B-B303-D3183B27A47F}" destId="{862078C1-C28E-4D89-A9B9-961CECF5E781}" srcOrd="0" destOrd="0" presId="urn:microsoft.com/office/officeart/2005/8/layout/radial1"/>
    <dgm:cxn modelId="{CD997CB6-0898-4CB3-935A-6E42DCE8145E}" type="presParOf" srcId="{6FD26302-E464-4999-8AD0-C3697A697642}" destId="{AC8D8CC9-B734-414A-BBB0-1A780D21BEEA}" srcOrd="10" destOrd="0" presId="urn:microsoft.com/office/officeart/2005/8/layout/radial1"/>
    <dgm:cxn modelId="{E855A558-17D3-4536-A647-E4F9D00F94F5}" type="presParOf" srcId="{6FD26302-E464-4999-8AD0-C3697A697642}" destId="{9FFC8A1A-35C0-45F0-8953-7BD24B50BF94}" srcOrd="11" destOrd="0" presId="urn:microsoft.com/office/officeart/2005/8/layout/radial1"/>
    <dgm:cxn modelId="{226F4AA0-B777-46A2-9D11-4ECDD0E7DFBA}" type="presParOf" srcId="{9FFC8A1A-35C0-45F0-8953-7BD24B50BF94}" destId="{F74E9D03-8A23-4A5F-BBE6-2C53EDAF545C}" srcOrd="0" destOrd="0" presId="urn:microsoft.com/office/officeart/2005/8/layout/radial1"/>
    <dgm:cxn modelId="{0F257ADA-334C-4FFF-A37E-46283C7A470D}" type="presParOf" srcId="{6FD26302-E464-4999-8AD0-C3697A697642}" destId="{C286F6E3-26CB-4CB2-BE9E-B4A2A7C60280}" srcOrd="12" destOrd="0" presId="urn:microsoft.com/office/officeart/2005/8/layout/radial1"/>
    <dgm:cxn modelId="{AD86AC86-7B30-42E7-A578-C48BC76C27B6}" type="presParOf" srcId="{6FD26302-E464-4999-8AD0-C3697A697642}" destId="{C9BED816-EE6E-4E07-B668-47D6717929B2}" srcOrd="13" destOrd="0" presId="urn:microsoft.com/office/officeart/2005/8/layout/radial1"/>
    <dgm:cxn modelId="{475036DF-A407-4225-8841-83D82AB27650}" type="presParOf" srcId="{C9BED816-EE6E-4E07-B668-47D6717929B2}" destId="{25896993-D580-46AA-84C1-9841402130D8}" srcOrd="0" destOrd="0" presId="urn:microsoft.com/office/officeart/2005/8/layout/radial1"/>
    <dgm:cxn modelId="{9C9F5396-F48C-4585-84B8-4057B8DDD57C}" type="presParOf" srcId="{6FD26302-E464-4999-8AD0-C3697A697642}" destId="{E8040CD5-8E51-46A0-B09C-EF832D185BF9}" srcOrd="14" destOrd="0" presId="urn:microsoft.com/office/officeart/2005/8/layout/radial1"/>
    <dgm:cxn modelId="{E4DDE6B6-28E5-4DCF-9F43-137F0A93B9B5}" type="presParOf" srcId="{6FD26302-E464-4999-8AD0-C3697A697642}" destId="{127F1D8C-9C96-4049-984A-6403B7AEAFED}" srcOrd="15" destOrd="0" presId="urn:microsoft.com/office/officeart/2005/8/layout/radial1"/>
    <dgm:cxn modelId="{01EF373E-FDDA-42D9-8542-170C8D256321}" type="presParOf" srcId="{127F1D8C-9C96-4049-984A-6403B7AEAFED}" destId="{19EDF01B-2651-4EEA-9C2B-B3BEF68331DA}" srcOrd="0" destOrd="0" presId="urn:microsoft.com/office/officeart/2005/8/layout/radial1"/>
    <dgm:cxn modelId="{538B7C45-A099-4D9B-A1BD-64DF5655B889}" type="presParOf" srcId="{6FD26302-E464-4999-8AD0-C3697A697642}" destId="{56A35682-F045-4597-BD8D-7C0F1A56A2DC}" srcOrd="16" destOrd="0" presId="urn:microsoft.com/office/officeart/2005/8/layout/radial1"/>
    <dgm:cxn modelId="{0A401ADE-0DB8-4A75-9E23-39FD022EF8FC}" type="presParOf" srcId="{6FD26302-E464-4999-8AD0-C3697A697642}" destId="{8D8089DF-0F81-40CF-BB30-4C2821B3D64A}" srcOrd="17" destOrd="0" presId="urn:microsoft.com/office/officeart/2005/8/layout/radial1"/>
    <dgm:cxn modelId="{9AB53F8E-7138-48F5-A285-9A801D131FE9}" type="presParOf" srcId="{8D8089DF-0F81-40CF-BB30-4C2821B3D64A}" destId="{6AFF4AF3-3A3A-4252-82F2-48275C3D9A88}" srcOrd="0" destOrd="0" presId="urn:microsoft.com/office/officeart/2005/8/layout/radial1"/>
    <dgm:cxn modelId="{8E15A24A-1A9E-4A3E-B412-5C6CD34E365C}" type="presParOf" srcId="{6FD26302-E464-4999-8AD0-C3697A697642}" destId="{9BECB950-C1E5-4D80-9EE3-7923DA665A43}" srcOrd="18" destOrd="0" presId="urn:microsoft.com/office/officeart/2005/8/layout/radial1"/>
    <dgm:cxn modelId="{EB19668E-1974-4393-90C4-1BAD137F61E0}" type="presParOf" srcId="{6FD26302-E464-4999-8AD0-C3697A697642}" destId="{7DCC9DF3-50AB-43BA-ADB5-E86E33F4A539}" srcOrd="19" destOrd="0" presId="urn:microsoft.com/office/officeart/2005/8/layout/radial1"/>
    <dgm:cxn modelId="{739FC5FE-9F9B-4464-AC5C-872B1CEC123B}" type="presParOf" srcId="{7DCC9DF3-50AB-43BA-ADB5-E86E33F4A539}" destId="{C4DAEB5E-6657-48A5-9AAD-BD7BDDAA00B0}" srcOrd="0" destOrd="0" presId="urn:microsoft.com/office/officeart/2005/8/layout/radial1"/>
    <dgm:cxn modelId="{5A8ECA84-A32D-4A22-9390-42F313B54908}" type="presParOf" srcId="{6FD26302-E464-4999-8AD0-C3697A697642}" destId="{82199DA9-E8B8-4EA9-9FB0-5A0F7AF5486B}" srcOrd="20" destOrd="0" presId="urn:microsoft.com/office/officeart/2005/8/layout/radial1"/>
    <dgm:cxn modelId="{D9ACFCF8-2E8D-4520-97DD-BB5358CDB8AE}" type="presParOf" srcId="{6FD26302-E464-4999-8AD0-C3697A697642}" destId="{704B892C-ACEC-4F25-A86C-AC740FA6E294}" srcOrd="21" destOrd="0" presId="urn:microsoft.com/office/officeart/2005/8/layout/radial1"/>
    <dgm:cxn modelId="{4B084C6A-E6E2-45F6-826D-A24689894B1A}" type="presParOf" srcId="{704B892C-ACEC-4F25-A86C-AC740FA6E294}" destId="{7C202B6C-7AAD-459D-8539-884132B71FB2}" srcOrd="0" destOrd="0" presId="urn:microsoft.com/office/officeart/2005/8/layout/radial1"/>
    <dgm:cxn modelId="{B4C45300-1ABB-441A-B876-0C80D22A1860}" type="presParOf" srcId="{6FD26302-E464-4999-8AD0-C3697A697642}" destId="{6FB8BEC3-6F02-473E-A8C0-D4EE76D7A6AE}" srcOrd="22" destOrd="0" presId="urn:microsoft.com/office/officeart/2005/8/layout/radial1"/>
    <dgm:cxn modelId="{85608B61-BC71-453E-9294-EBFB13E5E7F7}" type="presParOf" srcId="{6FD26302-E464-4999-8AD0-C3697A697642}" destId="{BB5AAB24-683D-4532-96FE-115B8259A83D}" srcOrd="23" destOrd="0" presId="urn:microsoft.com/office/officeart/2005/8/layout/radial1"/>
    <dgm:cxn modelId="{4E8FD8E0-3E15-4D63-8354-CD23173F1F0A}" type="presParOf" srcId="{BB5AAB24-683D-4532-96FE-115B8259A83D}" destId="{C375EE12-72C3-48AA-BFB0-12D37018464E}" srcOrd="0" destOrd="0" presId="urn:microsoft.com/office/officeart/2005/8/layout/radial1"/>
    <dgm:cxn modelId="{122A33BE-454C-480F-8258-842C2D685756}" type="presParOf" srcId="{6FD26302-E464-4999-8AD0-C3697A697642}" destId="{2232F9D4-D191-4216-B52C-8FAED92173F5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2A67AE-54E8-4A88-9036-48A86368B6BD}" type="doc">
      <dgm:prSet loTypeId="urn:microsoft.com/office/officeart/2005/8/layout/cycle5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230E6178-F398-4FC9-83BF-3FE33501FA28}">
      <dgm:prSet phldrT="[Texto]" custT="1"/>
      <dgm:spPr/>
      <dgm:t>
        <a:bodyPr/>
        <a:lstStyle/>
        <a:p>
          <a:r>
            <a:rPr lang="pt-BR" sz="1800" b="1" dirty="0"/>
            <a:t>1. </a:t>
          </a:r>
          <a:r>
            <a:rPr lang="pt-BR" sz="1100" b="1" dirty="0"/>
            <a:t>Diagnóstico e definição das  Prioridades</a:t>
          </a:r>
        </a:p>
      </dgm:t>
    </dgm:pt>
    <dgm:pt modelId="{110E631F-F60E-45FC-809D-BB89017617ED}" type="parTrans" cxnId="{AE7C60D4-74C3-426C-B72D-BAE5CDDD9FFD}">
      <dgm:prSet/>
      <dgm:spPr/>
      <dgm:t>
        <a:bodyPr/>
        <a:lstStyle/>
        <a:p>
          <a:endParaRPr lang="pt-BR" sz="1800" b="1"/>
        </a:p>
      </dgm:t>
    </dgm:pt>
    <dgm:pt modelId="{7A8AF99E-B0D1-41A5-88F0-472D04083B6A}" type="sibTrans" cxnId="{AE7C60D4-74C3-426C-B72D-BAE5CDDD9FFD}">
      <dgm:prSet/>
      <dgm:spPr/>
      <dgm:t>
        <a:bodyPr/>
        <a:lstStyle/>
        <a:p>
          <a:endParaRPr lang="pt-BR" sz="1800" b="1" dirty="0"/>
        </a:p>
      </dgm:t>
    </dgm:pt>
    <dgm:pt modelId="{52893D21-B1CD-42DF-A54C-696585D13B65}">
      <dgm:prSet phldrT="[Texto]" custT="1"/>
      <dgm:spPr/>
      <dgm:t>
        <a:bodyPr/>
        <a:lstStyle/>
        <a:p>
          <a:r>
            <a:rPr lang="pt-BR" sz="1100" b="1" dirty="0"/>
            <a:t>2. Planejamento Ações alinhadas às âncoras de QVT</a:t>
          </a:r>
        </a:p>
      </dgm:t>
    </dgm:pt>
    <dgm:pt modelId="{B05984B9-4BCC-4B30-8026-9B2EB40E988F}" type="parTrans" cxnId="{383E49A3-9CAE-46C2-981D-9D7DAE08E60E}">
      <dgm:prSet/>
      <dgm:spPr/>
      <dgm:t>
        <a:bodyPr/>
        <a:lstStyle/>
        <a:p>
          <a:endParaRPr lang="pt-BR" sz="1800" b="1"/>
        </a:p>
      </dgm:t>
    </dgm:pt>
    <dgm:pt modelId="{26D666E9-A11C-4B39-8A38-7ECB5DEF26B8}" type="sibTrans" cxnId="{383E49A3-9CAE-46C2-981D-9D7DAE08E60E}">
      <dgm:prSet/>
      <dgm:spPr/>
      <dgm:t>
        <a:bodyPr/>
        <a:lstStyle/>
        <a:p>
          <a:endParaRPr lang="pt-BR" sz="1800" b="1" dirty="0"/>
        </a:p>
      </dgm:t>
    </dgm:pt>
    <dgm:pt modelId="{ABF17E7B-2A90-40EA-A81E-E1CDC60C2351}">
      <dgm:prSet phldrT="[Texto]" custT="1"/>
      <dgm:spPr/>
      <dgm:t>
        <a:bodyPr/>
        <a:lstStyle/>
        <a:p>
          <a:r>
            <a:rPr lang="pt-BR" sz="1100" b="1" dirty="0"/>
            <a:t>3. Execução da Agenda e das Ações Amplas e Locais</a:t>
          </a:r>
        </a:p>
      </dgm:t>
    </dgm:pt>
    <dgm:pt modelId="{C720078A-F895-4A4F-8E2C-AF7BE281687F}" type="parTrans" cxnId="{71CB5DDB-2CDD-4D21-9837-5A15CED2B425}">
      <dgm:prSet/>
      <dgm:spPr/>
      <dgm:t>
        <a:bodyPr/>
        <a:lstStyle/>
        <a:p>
          <a:endParaRPr lang="pt-BR" sz="1800" b="1"/>
        </a:p>
      </dgm:t>
    </dgm:pt>
    <dgm:pt modelId="{EFF2AA35-66D2-443E-A809-833EFA75CF73}" type="sibTrans" cxnId="{71CB5DDB-2CDD-4D21-9837-5A15CED2B425}">
      <dgm:prSet/>
      <dgm:spPr/>
      <dgm:t>
        <a:bodyPr/>
        <a:lstStyle/>
        <a:p>
          <a:endParaRPr lang="pt-BR" sz="1800" b="1" dirty="0"/>
        </a:p>
      </dgm:t>
    </dgm:pt>
    <dgm:pt modelId="{4D8F03A5-3310-4ADE-915E-6F7C154E4C23}">
      <dgm:prSet phldrT="[Texto]" custT="1"/>
      <dgm:spPr/>
      <dgm:t>
        <a:bodyPr/>
        <a:lstStyle/>
        <a:p>
          <a:r>
            <a:rPr lang="pt-BR" sz="1100" b="1" dirty="0"/>
            <a:t>4. Avaliação do esforço gerencial versus satisfação dos servidores</a:t>
          </a:r>
        </a:p>
      </dgm:t>
    </dgm:pt>
    <dgm:pt modelId="{02F9A726-239C-4ACD-8E29-F5FFB797FECD}" type="parTrans" cxnId="{4CF0C545-3F66-4B53-A109-57D4DF3C01D5}">
      <dgm:prSet/>
      <dgm:spPr/>
      <dgm:t>
        <a:bodyPr/>
        <a:lstStyle/>
        <a:p>
          <a:endParaRPr lang="pt-BR" sz="1800" b="1"/>
        </a:p>
      </dgm:t>
    </dgm:pt>
    <dgm:pt modelId="{A6F73FAD-1A0F-4CC5-8CC4-8AFBACA146DE}" type="sibTrans" cxnId="{4CF0C545-3F66-4B53-A109-57D4DF3C01D5}">
      <dgm:prSet/>
      <dgm:spPr/>
      <dgm:t>
        <a:bodyPr/>
        <a:lstStyle/>
        <a:p>
          <a:endParaRPr lang="pt-BR" sz="1800" b="1" dirty="0"/>
        </a:p>
      </dgm:t>
    </dgm:pt>
    <dgm:pt modelId="{6D5CDC2B-E655-41E6-A48C-6F5F2E19FA83}">
      <dgm:prSet phldrT="[Texto]" custT="1"/>
      <dgm:spPr/>
      <dgm:t>
        <a:bodyPr/>
        <a:lstStyle/>
        <a:p>
          <a:r>
            <a:rPr lang="pt-BR" sz="1100" b="1" dirty="0"/>
            <a:t>5. Registro e divulgação dos resultados </a:t>
          </a:r>
        </a:p>
      </dgm:t>
    </dgm:pt>
    <dgm:pt modelId="{86D985F9-D609-41E5-83E3-B02799AC160B}" type="parTrans" cxnId="{8D311450-0DA8-47C5-8FDC-091B170C098D}">
      <dgm:prSet/>
      <dgm:spPr/>
      <dgm:t>
        <a:bodyPr/>
        <a:lstStyle/>
        <a:p>
          <a:endParaRPr lang="pt-BR" sz="1800" b="1"/>
        </a:p>
      </dgm:t>
    </dgm:pt>
    <dgm:pt modelId="{A543CE9C-6EDC-447A-BEE8-25021E31FDA8}" type="sibTrans" cxnId="{8D311450-0DA8-47C5-8FDC-091B170C098D}">
      <dgm:prSet/>
      <dgm:spPr/>
      <dgm:t>
        <a:bodyPr/>
        <a:lstStyle/>
        <a:p>
          <a:endParaRPr lang="pt-BR" sz="1800" b="1" dirty="0"/>
        </a:p>
      </dgm:t>
    </dgm:pt>
    <dgm:pt modelId="{665E9494-5D29-4CE7-960A-65BA8A20890C}">
      <dgm:prSet phldrT="[Texto]" custT="1"/>
      <dgm:spPr/>
      <dgm:t>
        <a:bodyPr/>
        <a:lstStyle/>
        <a:p>
          <a:r>
            <a:rPr lang="pt-BR" sz="1100" b="1" dirty="0"/>
            <a:t>Definição da Agenda Ampla e Local</a:t>
          </a:r>
        </a:p>
      </dgm:t>
    </dgm:pt>
    <dgm:pt modelId="{F6FC5470-F459-4AFB-AD86-F02676488DB8}" type="parTrans" cxnId="{B52C957C-3886-4359-AB9D-85E3CFECB5A9}">
      <dgm:prSet/>
      <dgm:spPr/>
      <dgm:t>
        <a:bodyPr/>
        <a:lstStyle/>
        <a:p>
          <a:endParaRPr lang="pt-BR" sz="2800" b="1"/>
        </a:p>
      </dgm:t>
    </dgm:pt>
    <dgm:pt modelId="{C30D2DC2-0D0B-4624-BF22-C510AD2E0FA8}" type="sibTrans" cxnId="{B52C957C-3886-4359-AB9D-85E3CFECB5A9}">
      <dgm:prSet/>
      <dgm:spPr/>
      <dgm:t>
        <a:bodyPr/>
        <a:lstStyle/>
        <a:p>
          <a:endParaRPr lang="pt-BR" sz="2800" b="1"/>
        </a:p>
      </dgm:t>
    </dgm:pt>
    <dgm:pt modelId="{B8B5A780-B589-4754-8FA2-33BF3FE01E97}" type="pres">
      <dgm:prSet presAssocID="{B72A67AE-54E8-4A88-9036-48A86368B6BD}" presName="cycle" presStyleCnt="0">
        <dgm:presLayoutVars>
          <dgm:dir/>
          <dgm:resizeHandles val="exact"/>
        </dgm:presLayoutVars>
      </dgm:prSet>
      <dgm:spPr/>
    </dgm:pt>
    <dgm:pt modelId="{727F6C77-477E-4D39-A072-94BD2CC1F530}" type="pres">
      <dgm:prSet presAssocID="{230E6178-F398-4FC9-83BF-3FE33501FA28}" presName="node" presStyleLbl="node1" presStyleIdx="0" presStyleCnt="6" custScaleX="201143">
        <dgm:presLayoutVars>
          <dgm:bulletEnabled val="1"/>
        </dgm:presLayoutVars>
      </dgm:prSet>
      <dgm:spPr/>
    </dgm:pt>
    <dgm:pt modelId="{FB0CF9AF-3227-4330-904C-5B4E951F5394}" type="pres">
      <dgm:prSet presAssocID="{230E6178-F398-4FC9-83BF-3FE33501FA28}" presName="spNode" presStyleCnt="0"/>
      <dgm:spPr/>
    </dgm:pt>
    <dgm:pt modelId="{875D26F8-C52B-4C6C-A0C5-8238EDAA5E4D}" type="pres">
      <dgm:prSet presAssocID="{7A8AF99E-B0D1-41A5-88F0-472D04083B6A}" presName="sibTrans" presStyleLbl="sibTrans1D1" presStyleIdx="0" presStyleCnt="6"/>
      <dgm:spPr/>
    </dgm:pt>
    <dgm:pt modelId="{0CF1928F-BA86-458E-A390-C760DFE77807}" type="pres">
      <dgm:prSet presAssocID="{52893D21-B1CD-42DF-A54C-696585D13B65}" presName="node" presStyleLbl="node1" presStyleIdx="1" presStyleCnt="6" custScaleX="243843" custRadScaleRad="115749" custRadScaleInc="57757">
        <dgm:presLayoutVars>
          <dgm:bulletEnabled val="1"/>
        </dgm:presLayoutVars>
      </dgm:prSet>
      <dgm:spPr/>
    </dgm:pt>
    <dgm:pt modelId="{F3A78A42-1171-4F0F-88E6-79763AF39FF5}" type="pres">
      <dgm:prSet presAssocID="{52893D21-B1CD-42DF-A54C-696585D13B65}" presName="spNode" presStyleCnt="0"/>
      <dgm:spPr/>
    </dgm:pt>
    <dgm:pt modelId="{DEE2518C-58FD-47DE-92C1-938ED315FCD9}" type="pres">
      <dgm:prSet presAssocID="{26D666E9-A11C-4B39-8A38-7ECB5DEF26B8}" presName="sibTrans" presStyleLbl="sibTrans1D1" presStyleIdx="1" presStyleCnt="6"/>
      <dgm:spPr/>
    </dgm:pt>
    <dgm:pt modelId="{07261343-3D70-4A19-8BC5-E609E9936D61}" type="pres">
      <dgm:prSet presAssocID="{665E9494-5D29-4CE7-960A-65BA8A20890C}" presName="node" presStyleLbl="node1" presStyleIdx="2" presStyleCnt="6" custScaleX="280307" custRadScaleRad="126600" custRadScaleInc="-69478">
        <dgm:presLayoutVars>
          <dgm:bulletEnabled val="1"/>
        </dgm:presLayoutVars>
      </dgm:prSet>
      <dgm:spPr/>
    </dgm:pt>
    <dgm:pt modelId="{FC5A087D-28B9-476D-BD72-BCDD6F04687B}" type="pres">
      <dgm:prSet presAssocID="{665E9494-5D29-4CE7-960A-65BA8A20890C}" presName="spNode" presStyleCnt="0"/>
      <dgm:spPr/>
    </dgm:pt>
    <dgm:pt modelId="{845EC201-0C77-46F3-9831-AEABEC9BEE50}" type="pres">
      <dgm:prSet presAssocID="{C30D2DC2-0D0B-4624-BF22-C510AD2E0FA8}" presName="sibTrans" presStyleLbl="sibTrans1D1" presStyleIdx="2" presStyleCnt="6"/>
      <dgm:spPr/>
    </dgm:pt>
    <dgm:pt modelId="{3C1B881C-1387-469A-A45D-65985732DC5E}" type="pres">
      <dgm:prSet presAssocID="{ABF17E7B-2A90-40EA-A81E-E1CDC60C2351}" presName="node" presStyleLbl="node1" presStyleIdx="3" presStyleCnt="6" custScaleX="274336" custScaleY="73104" custRadScaleRad="100870" custRadScaleInc="34632">
        <dgm:presLayoutVars>
          <dgm:bulletEnabled val="1"/>
        </dgm:presLayoutVars>
      </dgm:prSet>
      <dgm:spPr/>
    </dgm:pt>
    <dgm:pt modelId="{AA2D5CF1-AB44-4434-BCD9-EC403F9AB92D}" type="pres">
      <dgm:prSet presAssocID="{ABF17E7B-2A90-40EA-A81E-E1CDC60C2351}" presName="spNode" presStyleCnt="0"/>
      <dgm:spPr/>
    </dgm:pt>
    <dgm:pt modelId="{2E0B5400-7B65-481E-A53F-EBFD8ECB0A3D}" type="pres">
      <dgm:prSet presAssocID="{EFF2AA35-66D2-443E-A809-833EFA75CF73}" presName="sibTrans" presStyleLbl="sibTrans1D1" presStyleIdx="3" presStyleCnt="6"/>
      <dgm:spPr/>
    </dgm:pt>
    <dgm:pt modelId="{5C652782-0689-40EE-A067-908723752423}" type="pres">
      <dgm:prSet presAssocID="{4D8F03A5-3310-4ADE-915E-6F7C154E4C23}" presName="node" presStyleLbl="node1" presStyleIdx="4" presStyleCnt="6" custScaleX="292211" custRadScaleRad="115070" custRadScaleInc="76519">
        <dgm:presLayoutVars>
          <dgm:bulletEnabled val="1"/>
        </dgm:presLayoutVars>
      </dgm:prSet>
      <dgm:spPr/>
    </dgm:pt>
    <dgm:pt modelId="{53C3882A-0D5C-44D3-B9C2-A5AEF467E3A0}" type="pres">
      <dgm:prSet presAssocID="{4D8F03A5-3310-4ADE-915E-6F7C154E4C23}" presName="spNode" presStyleCnt="0"/>
      <dgm:spPr/>
    </dgm:pt>
    <dgm:pt modelId="{1B1BD35A-66AE-43F5-806A-246B51E8A3A8}" type="pres">
      <dgm:prSet presAssocID="{A6F73FAD-1A0F-4CC5-8CC4-8AFBACA146DE}" presName="sibTrans" presStyleLbl="sibTrans1D1" presStyleIdx="4" presStyleCnt="6"/>
      <dgm:spPr/>
    </dgm:pt>
    <dgm:pt modelId="{8DAC2497-3DC2-4C7A-8223-4D14AF4CB8D5}" type="pres">
      <dgm:prSet presAssocID="{6D5CDC2B-E655-41E6-A48C-6F5F2E19FA83}" presName="node" presStyleLbl="node1" presStyleIdx="5" presStyleCnt="6" custScaleX="228887" custRadScaleRad="143944" custRadScaleInc="-42849">
        <dgm:presLayoutVars>
          <dgm:bulletEnabled val="1"/>
        </dgm:presLayoutVars>
      </dgm:prSet>
      <dgm:spPr/>
    </dgm:pt>
    <dgm:pt modelId="{6F100E73-239B-4F25-9B49-6F1EE1E20A0C}" type="pres">
      <dgm:prSet presAssocID="{6D5CDC2B-E655-41E6-A48C-6F5F2E19FA83}" presName="spNode" presStyleCnt="0"/>
      <dgm:spPr/>
    </dgm:pt>
    <dgm:pt modelId="{90B6F17D-BD52-445C-A813-2AC1746AB320}" type="pres">
      <dgm:prSet presAssocID="{A543CE9C-6EDC-447A-BEE8-25021E31FDA8}" presName="sibTrans" presStyleLbl="sibTrans1D1" presStyleIdx="5" presStyleCnt="6"/>
      <dgm:spPr/>
    </dgm:pt>
  </dgm:ptLst>
  <dgm:cxnLst>
    <dgm:cxn modelId="{30B9AA1F-97BC-4D92-87CC-185F71B2A111}" type="presOf" srcId="{230E6178-F398-4FC9-83BF-3FE33501FA28}" destId="{727F6C77-477E-4D39-A072-94BD2CC1F530}" srcOrd="0" destOrd="0" presId="urn:microsoft.com/office/officeart/2005/8/layout/cycle5"/>
    <dgm:cxn modelId="{21B4CD22-95CA-442F-9581-88CC940A1023}" type="presOf" srcId="{665E9494-5D29-4CE7-960A-65BA8A20890C}" destId="{07261343-3D70-4A19-8BC5-E609E9936D61}" srcOrd="0" destOrd="0" presId="urn:microsoft.com/office/officeart/2005/8/layout/cycle5"/>
    <dgm:cxn modelId="{C83B2A2D-68CF-4205-AD43-B01B70EF4578}" type="presOf" srcId="{A6F73FAD-1A0F-4CC5-8CC4-8AFBACA146DE}" destId="{1B1BD35A-66AE-43F5-806A-246B51E8A3A8}" srcOrd="0" destOrd="0" presId="urn:microsoft.com/office/officeart/2005/8/layout/cycle5"/>
    <dgm:cxn modelId="{6BBD503A-F0A6-40F3-A0D8-BFB3D4AC5D3D}" type="presOf" srcId="{A543CE9C-6EDC-447A-BEE8-25021E31FDA8}" destId="{90B6F17D-BD52-445C-A813-2AC1746AB320}" srcOrd="0" destOrd="0" presId="urn:microsoft.com/office/officeart/2005/8/layout/cycle5"/>
    <dgm:cxn modelId="{C2D9AE60-A463-4FE2-8EBC-AD43CBEBC5FC}" type="presOf" srcId="{B72A67AE-54E8-4A88-9036-48A86368B6BD}" destId="{B8B5A780-B589-4754-8FA2-33BF3FE01E97}" srcOrd="0" destOrd="0" presId="urn:microsoft.com/office/officeart/2005/8/layout/cycle5"/>
    <dgm:cxn modelId="{4CF0C545-3F66-4B53-A109-57D4DF3C01D5}" srcId="{B72A67AE-54E8-4A88-9036-48A86368B6BD}" destId="{4D8F03A5-3310-4ADE-915E-6F7C154E4C23}" srcOrd="4" destOrd="0" parTransId="{02F9A726-239C-4ACD-8E29-F5FFB797FECD}" sibTransId="{A6F73FAD-1A0F-4CC5-8CC4-8AFBACA146DE}"/>
    <dgm:cxn modelId="{8D311450-0DA8-47C5-8FDC-091B170C098D}" srcId="{B72A67AE-54E8-4A88-9036-48A86368B6BD}" destId="{6D5CDC2B-E655-41E6-A48C-6F5F2E19FA83}" srcOrd="5" destOrd="0" parTransId="{86D985F9-D609-41E5-83E3-B02799AC160B}" sibTransId="{A543CE9C-6EDC-447A-BEE8-25021E31FDA8}"/>
    <dgm:cxn modelId="{6F66FE7B-5132-4A54-A86F-7816246957BF}" type="presOf" srcId="{ABF17E7B-2A90-40EA-A81E-E1CDC60C2351}" destId="{3C1B881C-1387-469A-A45D-65985732DC5E}" srcOrd="0" destOrd="0" presId="urn:microsoft.com/office/officeart/2005/8/layout/cycle5"/>
    <dgm:cxn modelId="{B52C957C-3886-4359-AB9D-85E3CFECB5A9}" srcId="{B72A67AE-54E8-4A88-9036-48A86368B6BD}" destId="{665E9494-5D29-4CE7-960A-65BA8A20890C}" srcOrd="2" destOrd="0" parTransId="{F6FC5470-F459-4AFB-AD86-F02676488DB8}" sibTransId="{C30D2DC2-0D0B-4624-BF22-C510AD2E0FA8}"/>
    <dgm:cxn modelId="{BCA05B93-25EA-49F8-8E32-1B4795746640}" type="presOf" srcId="{EFF2AA35-66D2-443E-A809-833EFA75CF73}" destId="{2E0B5400-7B65-481E-A53F-EBFD8ECB0A3D}" srcOrd="0" destOrd="0" presId="urn:microsoft.com/office/officeart/2005/8/layout/cycle5"/>
    <dgm:cxn modelId="{383E49A3-9CAE-46C2-981D-9D7DAE08E60E}" srcId="{B72A67AE-54E8-4A88-9036-48A86368B6BD}" destId="{52893D21-B1CD-42DF-A54C-696585D13B65}" srcOrd="1" destOrd="0" parTransId="{B05984B9-4BCC-4B30-8026-9B2EB40E988F}" sibTransId="{26D666E9-A11C-4B39-8A38-7ECB5DEF26B8}"/>
    <dgm:cxn modelId="{3237CEA3-5ADC-46BA-9D60-F91A5CCAF38D}" type="presOf" srcId="{26D666E9-A11C-4B39-8A38-7ECB5DEF26B8}" destId="{DEE2518C-58FD-47DE-92C1-938ED315FCD9}" srcOrd="0" destOrd="0" presId="urn:microsoft.com/office/officeart/2005/8/layout/cycle5"/>
    <dgm:cxn modelId="{F73218A6-C561-44AB-8435-4B1768764C5D}" type="presOf" srcId="{6D5CDC2B-E655-41E6-A48C-6F5F2E19FA83}" destId="{8DAC2497-3DC2-4C7A-8223-4D14AF4CB8D5}" srcOrd="0" destOrd="0" presId="urn:microsoft.com/office/officeart/2005/8/layout/cycle5"/>
    <dgm:cxn modelId="{E72F06CA-98A1-420B-9D35-8202627A30EC}" type="presOf" srcId="{7A8AF99E-B0D1-41A5-88F0-472D04083B6A}" destId="{875D26F8-C52B-4C6C-A0C5-8238EDAA5E4D}" srcOrd="0" destOrd="0" presId="urn:microsoft.com/office/officeart/2005/8/layout/cycle5"/>
    <dgm:cxn modelId="{F4C539CC-F370-45FB-A378-24B1DEA2DCF0}" type="presOf" srcId="{4D8F03A5-3310-4ADE-915E-6F7C154E4C23}" destId="{5C652782-0689-40EE-A067-908723752423}" srcOrd="0" destOrd="0" presId="urn:microsoft.com/office/officeart/2005/8/layout/cycle5"/>
    <dgm:cxn modelId="{AE7C60D4-74C3-426C-B72D-BAE5CDDD9FFD}" srcId="{B72A67AE-54E8-4A88-9036-48A86368B6BD}" destId="{230E6178-F398-4FC9-83BF-3FE33501FA28}" srcOrd="0" destOrd="0" parTransId="{110E631F-F60E-45FC-809D-BB89017617ED}" sibTransId="{7A8AF99E-B0D1-41A5-88F0-472D04083B6A}"/>
    <dgm:cxn modelId="{71CB5DDB-2CDD-4D21-9837-5A15CED2B425}" srcId="{B72A67AE-54E8-4A88-9036-48A86368B6BD}" destId="{ABF17E7B-2A90-40EA-A81E-E1CDC60C2351}" srcOrd="3" destOrd="0" parTransId="{C720078A-F895-4A4F-8E2C-AF7BE281687F}" sibTransId="{EFF2AA35-66D2-443E-A809-833EFA75CF73}"/>
    <dgm:cxn modelId="{B152B3DB-10A1-4B91-A41C-6EED3537252D}" type="presOf" srcId="{52893D21-B1CD-42DF-A54C-696585D13B65}" destId="{0CF1928F-BA86-458E-A390-C760DFE77807}" srcOrd="0" destOrd="0" presId="urn:microsoft.com/office/officeart/2005/8/layout/cycle5"/>
    <dgm:cxn modelId="{42A65EF5-8BF4-4783-A60E-FC546145B4C0}" type="presOf" srcId="{C30D2DC2-0D0B-4624-BF22-C510AD2E0FA8}" destId="{845EC201-0C77-46F3-9831-AEABEC9BEE50}" srcOrd="0" destOrd="0" presId="urn:microsoft.com/office/officeart/2005/8/layout/cycle5"/>
    <dgm:cxn modelId="{40F675C8-4504-40BA-8FEC-FDAC7200E351}" type="presParOf" srcId="{B8B5A780-B589-4754-8FA2-33BF3FE01E97}" destId="{727F6C77-477E-4D39-A072-94BD2CC1F530}" srcOrd="0" destOrd="0" presId="urn:microsoft.com/office/officeart/2005/8/layout/cycle5"/>
    <dgm:cxn modelId="{A2661B19-7954-4F8B-B528-B5D5880BF02A}" type="presParOf" srcId="{B8B5A780-B589-4754-8FA2-33BF3FE01E97}" destId="{FB0CF9AF-3227-4330-904C-5B4E951F5394}" srcOrd="1" destOrd="0" presId="urn:microsoft.com/office/officeart/2005/8/layout/cycle5"/>
    <dgm:cxn modelId="{F920422A-3BB9-4EAB-972A-1C7A4B85A605}" type="presParOf" srcId="{B8B5A780-B589-4754-8FA2-33BF3FE01E97}" destId="{875D26F8-C52B-4C6C-A0C5-8238EDAA5E4D}" srcOrd="2" destOrd="0" presId="urn:microsoft.com/office/officeart/2005/8/layout/cycle5"/>
    <dgm:cxn modelId="{8FF235BC-8B30-49F6-9270-8A46A0ED8190}" type="presParOf" srcId="{B8B5A780-B589-4754-8FA2-33BF3FE01E97}" destId="{0CF1928F-BA86-458E-A390-C760DFE77807}" srcOrd="3" destOrd="0" presId="urn:microsoft.com/office/officeart/2005/8/layout/cycle5"/>
    <dgm:cxn modelId="{E1E12E52-E2FB-473E-931B-99E281F85C15}" type="presParOf" srcId="{B8B5A780-B589-4754-8FA2-33BF3FE01E97}" destId="{F3A78A42-1171-4F0F-88E6-79763AF39FF5}" srcOrd="4" destOrd="0" presId="urn:microsoft.com/office/officeart/2005/8/layout/cycle5"/>
    <dgm:cxn modelId="{69677B39-C77D-48DE-9D90-08A2D94B1058}" type="presParOf" srcId="{B8B5A780-B589-4754-8FA2-33BF3FE01E97}" destId="{DEE2518C-58FD-47DE-92C1-938ED315FCD9}" srcOrd="5" destOrd="0" presId="urn:microsoft.com/office/officeart/2005/8/layout/cycle5"/>
    <dgm:cxn modelId="{26EE19EF-D37D-45B4-BD70-3A2A75C3663F}" type="presParOf" srcId="{B8B5A780-B589-4754-8FA2-33BF3FE01E97}" destId="{07261343-3D70-4A19-8BC5-E609E9936D61}" srcOrd="6" destOrd="0" presId="urn:microsoft.com/office/officeart/2005/8/layout/cycle5"/>
    <dgm:cxn modelId="{324F2901-440D-4548-9074-E73B4BA60261}" type="presParOf" srcId="{B8B5A780-B589-4754-8FA2-33BF3FE01E97}" destId="{FC5A087D-28B9-476D-BD72-BCDD6F04687B}" srcOrd="7" destOrd="0" presId="urn:microsoft.com/office/officeart/2005/8/layout/cycle5"/>
    <dgm:cxn modelId="{D2DA9F99-7051-4FE7-8647-76C14FEE15D5}" type="presParOf" srcId="{B8B5A780-B589-4754-8FA2-33BF3FE01E97}" destId="{845EC201-0C77-46F3-9831-AEABEC9BEE50}" srcOrd="8" destOrd="0" presId="urn:microsoft.com/office/officeart/2005/8/layout/cycle5"/>
    <dgm:cxn modelId="{B961C29F-1E62-46C9-B09D-BD9BEA375F42}" type="presParOf" srcId="{B8B5A780-B589-4754-8FA2-33BF3FE01E97}" destId="{3C1B881C-1387-469A-A45D-65985732DC5E}" srcOrd="9" destOrd="0" presId="urn:microsoft.com/office/officeart/2005/8/layout/cycle5"/>
    <dgm:cxn modelId="{3392D69F-9EE6-4760-8991-F8C74BB048FF}" type="presParOf" srcId="{B8B5A780-B589-4754-8FA2-33BF3FE01E97}" destId="{AA2D5CF1-AB44-4434-BCD9-EC403F9AB92D}" srcOrd="10" destOrd="0" presId="urn:microsoft.com/office/officeart/2005/8/layout/cycle5"/>
    <dgm:cxn modelId="{57AD35FD-B133-4D95-BF29-E5E24FDBCB03}" type="presParOf" srcId="{B8B5A780-B589-4754-8FA2-33BF3FE01E97}" destId="{2E0B5400-7B65-481E-A53F-EBFD8ECB0A3D}" srcOrd="11" destOrd="0" presId="urn:microsoft.com/office/officeart/2005/8/layout/cycle5"/>
    <dgm:cxn modelId="{59BD9500-721E-4169-93AE-5E3CAC279C4F}" type="presParOf" srcId="{B8B5A780-B589-4754-8FA2-33BF3FE01E97}" destId="{5C652782-0689-40EE-A067-908723752423}" srcOrd="12" destOrd="0" presId="urn:microsoft.com/office/officeart/2005/8/layout/cycle5"/>
    <dgm:cxn modelId="{4B7F2F31-0B18-4A95-BA8B-0C96711DE906}" type="presParOf" srcId="{B8B5A780-B589-4754-8FA2-33BF3FE01E97}" destId="{53C3882A-0D5C-44D3-B9C2-A5AEF467E3A0}" srcOrd="13" destOrd="0" presId="urn:microsoft.com/office/officeart/2005/8/layout/cycle5"/>
    <dgm:cxn modelId="{189EEA4B-7369-4F3B-86CC-F7F180236EBE}" type="presParOf" srcId="{B8B5A780-B589-4754-8FA2-33BF3FE01E97}" destId="{1B1BD35A-66AE-43F5-806A-246B51E8A3A8}" srcOrd="14" destOrd="0" presId="urn:microsoft.com/office/officeart/2005/8/layout/cycle5"/>
    <dgm:cxn modelId="{F82A1D2A-74D8-491A-BA4E-5AF6ED05F643}" type="presParOf" srcId="{B8B5A780-B589-4754-8FA2-33BF3FE01E97}" destId="{8DAC2497-3DC2-4C7A-8223-4D14AF4CB8D5}" srcOrd="15" destOrd="0" presId="urn:microsoft.com/office/officeart/2005/8/layout/cycle5"/>
    <dgm:cxn modelId="{9EEA7658-BCA7-486B-9599-368CBAFDCEE9}" type="presParOf" srcId="{B8B5A780-B589-4754-8FA2-33BF3FE01E97}" destId="{6F100E73-239B-4F25-9B49-6F1EE1E20A0C}" srcOrd="16" destOrd="0" presId="urn:microsoft.com/office/officeart/2005/8/layout/cycle5"/>
    <dgm:cxn modelId="{6A4F9DED-4762-4D8A-83E3-843F49C03FA3}" type="presParOf" srcId="{B8B5A780-B589-4754-8FA2-33BF3FE01E97}" destId="{90B6F17D-BD52-445C-A813-2AC1746AB320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E5E81D-8211-419A-8A2F-6518433A4655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47DFAD2C-C366-4CAF-B06B-CEC7FB7D911C}">
      <dgm:prSet phldrT="[Texto]" custT="1"/>
      <dgm:spPr/>
      <dgm:t>
        <a:bodyPr/>
        <a:lstStyle/>
        <a:p>
          <a:r>
            <a:rPr lang="pt-BR" sz="2400" b="0" i="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indicadores mundiais</a:t>
          </a:r>
          <a:endParaRPr lang="pt-BR" sz="2400" b="0" i="0" dirty="0"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latin typeface="Bauhaus 93" pitchFamily="82" charset="0"/>
          </a:endParaRPr>
        </a:p>
      </dgm:t>
    </dgm:pt>
    <dgm:pt modelId="{C4A439EB-E2FD-4277-BE86-F53D5404B941}" type="parTrans" cxnId="{9662E903-0DA9-4091-8A37-671B0694E88D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1C0D4BC0-8DE2-4CB1-A2AD-BF64E7D4B418}" type="sibTrans" cxnId="{9662E903-0DA9-4091-8A37-671B0694E88D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062A4936-9A99-400D-BB22-506AA68EB2B8}">
      <dgm:prSet custT="1"/>
      <dgm:spPr/>
      <dgm:t>
        <a:bodyPr/>
        <a:lstStyle/>
        <a:p>
          <a:r>
            <a:rPr lang="pt-BR" sz="2400" b="0" i="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Economia Verde</a:t>
          </a:r>
        </a:p>
      </dgm:t>
    </dgm:pt>
    <dgm:pt modelId="{2847D3F1-0F59-4CB1-8E60-7ADE2B533758}" type="parTrans" cxnId="{27179838-6982-41A7-A7E9-E8A543396096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C1BD8039-90A8-493A-9B75-614ABB0614C8}" type="sibTrans" cxnId="{27179838-6982-41A7-A7E9-E8A543396096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3C91FEF5-9D28-40BB-A517-19B158AF249B}">
      <dgm:prSet custT="1"/>
      <dgm:spPr/>
      <dgm:t>
        <a:bodyPr/>
        <a:lstStyle/>
        <a:p>
          <a:r>
            <a:rPr lang="pt-BR" sz="2400" b="0" i="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Saúde planetária:</a:t>
          </a:r>
        </a:p>
      </dgm:t>
    </dgm:pt>
    <dgm:pt modelId="{26F388BC-1BD4-4E42-B8A9-A85859C94A0C}" type="parTrans" cxnId="{4B02640E-3470-4CEA-A501-8EE266C854F9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BE075837-1CCC-42B8-A84C-B3B9C48E32E6}" type="sibTrans" cxnId="{4B02640E-3470-4CEA-A501-8EE266C854F9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A911897F-4CD5-43AE-B644-6D346DED9FBA}">
      <dgm:prSet custT="1"/>
      <dgm:spPr/>
      <dgm:t>
        <a:bodyPr/>
        <a:lstStyle/>
        <a:p>
          <a:r>
            <a:rPr lang="pt-BR" sz="2400" b="0" i="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Cidadania</a:t>
          </a:r>
          <a:endParaRPr lang="pt-BR" sz="2400" b="0" i="0" dirty="0"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latin typeface="Bauhaus 93" pitchFamily="82" charset="0"/>
          </a:endParaRPr>
        </a:p>
      </dgm:t>
    </dgm:pt>
    <dgm:pt modelId="{53B506A1-1C24-4605-BDC7-C86B4391174D}" type="parTrans" cxnId="{DF672054-E8F9-467E-9033-B1938E93CF69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18A6ABFE-B6BF-457D-8804-FFDD92C9F75C}" type="sibTrans" cxnId="{DF672054-E8F9-467E-9033-B1938E93CF69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16ED05A1-9A27-4397-BFBC-F46E49759699}">
      <dgm:prSet custT="1"/>
      <dgm:spPr/>
      <dgm:t>
        <a:bodyPr/>
        <a:lstStyle/>
        <a:p>
          <a:r>
            <a:rPr lang="pt-BR" sz="2400" b="0" i="0" dirty="0">
              <a:solidFill>
                <a:schemeClr val="tx1"/>
              </a:solidFill>
              <a:effectLst/>
              <a:latin typeface="Bauhaus 93" pitchFamily="82" charset="0"/>
            </a:rPr>
            <a:t>IDH, IDS, IPH</a:t>
          </a:r>
        </a:p>
      </dgm:t>
    </dgm:pt>
    <dgm:pt modelId="{4CA3E6B6-B1AE-4C83-91A0-F0FB065F149B}" type="parTrans" cxnId="{FB5B6F5C-6BD9-425F-AD04-73AFEFD62107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12FB99E5-4F49-4956-AD3B-2C567B072A56}" type="sibTrans" cxnId="{FB5B6F5C-6BD9-425F-AD04-73AFEFD62107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8EB39B71-A91F-4CC4-8E4F-316195888B54}">
      <dgm:prSet custT="1"/>
      <dgm:spPr/>
      <dgm:t>
        <a:bodyPr/>
        <a:lstStyle/>
        <a:p>
          <a:r>
            <a:rPr lang="pt-BR" sz="2400" b="0" i="0" dirty="0">
              <a:solidFill>
                <a:schemeClr val="tx1"/>
              </a:solidFill>
              <a:effectLst/>
              <a:latin typeface="Bauhaus 93" pitchFamily="82" charset="0"/>
            </a:rPr>
            <a:t>Desenvolvimento sustentável</a:t>
          </a:r>
        </a:p>
      </dgm:t>
    </dgm:pt>
    <dgm:pt modelId="{B5D9CFFC-4DEF-4185-9F6C-4A649D364D62}" type="parTrans" cxnId="{4FF1578E-8DB5-4751-984A-F8428071D46F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D1DAB82F-3292-413D-AD34-2DA65D311219}" type="sibTrans" cxnId="{4FF1578E-8DB5-4751-984A-F8428071D46F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406A22B8-8BDD-42FB-A660-FE2183397B08}">
      <dgm:prSet custT="1"/>
      <dgm:spPr/>
      <dgm:t>
        <a:bodyPr/>
        <a:lstStyle/>
        <a:p>
          <a:r>
            <a:rPr lang="pt-BR" sz="2400" b="0" i="0" dirty="0">
              <a:solidFill>
                <a:schemeClr val="tx1"/>
              </a:solidFill>
              <a:effectLst/>
              <a:latin typeface="Bauhaus 93" pitchFamily="82" charset="0"/>
            </a:rPr>
            <a:t>Consciência global com desenvolvimento local</a:t>
          </a:r>
        </a:p>
      </dgm:t>
    </dgm:pt>
    <dgm:pt modelId="{BD0E0161-2987-4DC1-A61B-165AD0D66A65}" type="parTrans" cxnId="{8B240E4A-4204-4173-B546-FD262936A2EF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35593D8A-CB51-4A96-B9D2-F0970D780369}" type="sibTrans" cxnId="{8B240E4A-4204-4173-B546-FD262936A2EF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37F3257C-6157-4A2F-AB3E-C2C34A26487D}">
      <dgm:prSet custT="1"/>
      <dgm:spPr/>
      <dgm:t>
        <a:bodyPr/>
        <a:lstStyle/>
        <a:p>
          <a:r>
            <a:rPr lang="pt-BR" sz="2400" b="0" i="0" dirty="0">
              <a:solidFill>
                <a:schemeClr val="tx1"/>
              </a:solidFill>
              <a:effectLst/>
              <a:latin typeface="Bauhaus 93" pitchFamily="82" charset="0"/>
            </a:rPr>
            <a:t>Como profissão e profecia</a:t>
          </a:r>
        </a:p>
      </dgm:t>
    </dgm:pt>
    <dgm:pt modelId="{BF70AB3F-6825-4286-B7AB-5D62876F0A9A}" type="parTrans" cxnId="{F8FE55E7-0C13-449E-BC7A-3ED051AAF532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B320952D-818B-486F-938A-AEE118FD1B83}" type="sibTrans" cxnId="{F8FE55E7-0C13-449E-BC7A-3ED051AAF532}">
      <dgm:prSet/>
      <dgm:spPr/>
      <dgm:t>
        <a:bodyPr/>
        <a:lstStyle/>
        <a:p>
          <a:endParaRPr lang="pt-BR" b="0" i="0">
            <a:solidFill>
              <a:schemeClr val="bg1">
                <a:lumMod val="85000"/>
                <a:lumOff val="15000"/>
              </a:schemeClr>
            </a:solidFill>
            <a:effectLst/>
          </a:endParaRPr>
        </a:p>
      </dgm:t>
    </dgm:pt>
    <dgm:pt modelId="{13A6086C-E8AA-4750-AFFF-32B6AF5059CC}">
      <dgm:prSet custT="1"/>
      <dgm:spPr/>
      <dgm:t>
        <a:bodyPr/>
        <a:lstStyle/>
        <a:p>
          <a:r>
            <a:rPr lang="pt-BR" sz="2400" b="0" i="0" dirty="0">
              <a:solidFill>
                <a:schemeClr val="tx1"/>
              </a:solidFill>
              <a:effectLst/>
              <a:latin typeface="Bauhaus 93" pitchFamily="82" charset="0"/>
            </a:rPr>
            <a:t>FATORES </a:t>
          </a:r>
          <a:r>
            <a:rPr lang="pt-BR" sz="2400" b="0" i="0" dirty="0" err="1">
              <a:solidFill>
                <a:schemeClr val="tx1"/>
              </a:solidFill>
              <a:effectLst/>
              <a:latin typeface="Bauhaus 93" pitchFamily="82" charset="0"/>
            </a:rPr>
            <a:t>PSICOSSOCIAISis</a:t>
          </a:r>
          <a:endParaRPr lang="pt-BR" sz="2400" b="0" i="0" dirty="0">
            <a:solidFill>
              <a:schemeClr val="tx1"/>
            </a:solidFill>
            <a:effectLst/>
            <a:latin typeface="Bauhaus 93" pitchFamily="82" charset="0"/>
          </a:endParaRPr>
        </a:p>
      </dgm:t>
    </dgm:pt>
    <dgm:pt modelId="{EF84FA04-763A-435C-8957-B7B2601CA875}" type="parTrans" cxnId="{C1FC0B26-BD99-44F0-BF7F-CB3E9070A713}">
      <dgm:prSet/>
      <dgm:spPr/>
      <dgm:t>
        <a:bodyPr/>
        <a:lstStyle/>
        <a:p>
          <a:endParaRPr lang="pt-BR"/>
        </a:p>
      </dgm:t>
    </dgm:pt>
    <dgm:pt modelId="{C16E7297-6F80-4B8E-91C2-9F8DE4369F39}" type="sibTrans" cxnId="{C1FC0B26-BD99-44F0-BF7F-CB3E9070A713}">
      <dgm:prSet/>
      <dgm:spPr/>
      <dgm:t>
        <a:bodyPr/>
        <a:lstStyle/>
        <a:p>
          <a:endParaRPr lang="pt-BR"/>
        </a:p>
      </dgm:t>
    </dgm:pt>
    <dgm:pt modelId="{2BEBE875-2D35-4013-B370-D19F795179D2}">
      <dgm:prSet custT="1"/>
      <dgm:spPr/>
      <dgm:t>
        <a:bodyPr/>
        <a:lstStyle/>
        <a:p>
          <a:r>
            <a:rPr lang="pt-BR" sz="1800" b="0" i="0" dirty="0">
              <a:solidFill>
                <a:schemeClr val="tx1"/>
              </a:solidFill>
              <a:effectLst/>
              <a:latin typeface="Bauhaus 93" pitchFamily="82" charset="0"/>
            </a:rPr>
            <a:t>Consciência psicossomática</a:t>
          </a:r>
        </a:p>
      </dgm:t>
    </dgm:pt>
    <dgm:pt modelId="{51C54096-C3D0-4C10-AEE8-4FB22B30A4C0}" type="parTrans" cxnId="{4F663FA6-9526-4534-B54A-4F472E5D4865}">
      <dgm:prSet/>
      <dgm:spPr/>
      <dgm:t>
        <a:bodyPr/>
        <a:lstStyle/>
        <a:p>
          <a:endParaRPr lang="pt-BR"/>
        </a:p>
      </dgm:t>
    </dgm:pt>
    <dgm:pt modelId="{8402B2DF-3139-4687-B13D-791C0F4AE060}" type="sibTrans" cxnId="{4F663FA6-9526-4534-B54A-4F472E5D4865}">
      <dgm:prSet/>
      <dgm:spPr/>
      <dgm:t>
        <a:bodyPr/>
        <a:lstStyle/>
        <a:p>
          <a:endParaRPr lang="pt-BR"/>
        </a:p>
      </dgm:t>
    </dgm:pt>
    <dgm:pt modelId="{C60ADBB6-4030-4D3A-86B0-955A161AD4E3}">
      <dgm:prSet custT="1"/>
      <dgm:spPr/>
      <dgm:t>
        <a:bodyPr/>
        <a:lstStyle/>
        <a:p>
          <a:r>
            <a:rPr lang="pt-BR" sz="1800" b="0" i="0" dirty="0">
              <a:solidFill>
                <a:schemeClr val="tx1"/>
              </a:solidFill>
              <a:effectLst/>
              <a:latin typeface="Bauhaus 93" pitchFamily="82" charset="0"/>
            </a:rPr>
            <a:t>Vocação </a:t>
          </a:r>
          <a:r>
            <a:rPr lang="pt-BR" sz="1800" b="0" i="0" dirty="0" err="1">
              <a:solidFill>
                <a:schemeClr val="tx1"/>
              </a:solidFill>
              <a:effectLst/>
              <a:latin typeface="Bauhaus 93" pitchFamily="82" charset="0"/>
            </a:rPr>
            <a:t>ne</a:t>
          </a:r>
          <a:r>
            <a:rPr lang="pt-BR" sz="1800" b="0" i="0" dirty="0">
              <a:solidFill>
                <a:schemeClr val="tx1"/>
              </a:solidFill>
              <a:effectLst/>
              <a:latin typeface="Bauhaus 93" pitchFamily="82" charset="0"/>
            </a:rPr>
            <a:t> relação trabalho e vida</a:t>
          </a:r>
        </a:p>
      </dgm:t>
    </dgm:pt>
    <dgm:pt modelId="{DB840764-FEDB-496A-8152-347B1A18800E}" type="parTrans" cxnId="{F41DFB49-C48C-40EE-A446-C3E15E42BD5E}">
      <dgm:prSet/>
      <dgm:spPr/>
      <dgm:t>
        <a:bodyPr/>
        <a:lstStyle/>
        <a:p>
          <a:endParaRPr lang="pt-BR"/>
        </a:p>
      </dgm:t>
    </dgm:pt>
    <dgm:pt modelId="{5689FDC8-9B4B-4E8A-B590-E5007C07320D}" type="sibTrans" cxnId="{F41DFB49-C48C-40EE-A446-C3E15E42BD5E}">
      <dgm:prSet/>
      <dgm:spPr/>
      <dgm:t>
        <a:bodyPr/>
        <a:lstStyle/>
        <a:p>
          <a:endParaRPr lang="pt-BR"/>
        </a:p>
      </dgm:t>
    </dgm:pt>
    <dgm:pt modelId="{9D113E68-4EFB-49DA-898C-92C5BA43F9B3}" type="pres">
      <dgm:prSet presAssocID="{E8E5E81D-8211-419A-8A2F-6518433A4655}" presName="Name0" presStyleCnt="0">
        <dgm:presLayoutVars>
          <dgm:dir/>
          <dgm:animLvl val="lvl"/>
          <dgm:resizeHandles/>
        </dgm:presLayoutVars>
      </dgm:prSet>
      <dgm:spPr/>
    </dgm:pt>
    <dgm:pt modelId="{10178D49-F341-4117-B6B0-79C83FDFE1E6}" type="pres">
      <dgm:prSet presAssocID="{47DFAD2C-C366-4CAF-B06B-CEC7FB7D911C}" presName="linNode" presStyleCnt="0"/>
      <dgm:spPr/>
    </dgm:pt>
    <dgm:pt modelId="{E4DC7114-E9AB-4207-AA8A-C4A4CACA5AF4}" type="pres">
      <dgm:prSet presAssocID="{47DFAD2C-C366-4CAF-B06B-CEC7FB7D911C}" presName="parentShp" presStyleLbl="node1" presStyleIdx="0" presStyleCnt="5">
        <dgm:presLayoutVars>
          <dgm:bulletEnabled val="1"/>
        </dgm:presLayoutVars>
      </dgm:prSet>
      <dgm:spPr/>
    </dgm:pt>
    <dgm:pt modelId="{DF13F500-D19E-4F16-96B4-77B1E2D2B21D}" type="pres">
      <dgm:prSet presAssocID="{47DFAD2C-C366-4CAF-B06B-CEC7FB7D911C}" presName="childShp" presStyleLbl="bgAccFollowNode1" presStyleIdx="0" presStyleCnt="5">
        <dgm:presLayoutVars>
          <dgm:bulletEnabled val="1"/>
        </dgm:presLayoutVars>
      </dgm:prSet>
      <dgm:spPr/>
    </dgm:pt>
    <dgm:pt modelId="{33A48957-BEEC-4463-8032-8BC731FD7AC8}" type="pres">
      <dgm:prSet presAssocID="{1C0D4BC0-8DE2-4CB1-A2AD-BF64E7D4B418}" presName="spacing" presStyleCnt="0"/>
      <dgm:spPr/>
    </dgm:pt>
    <dgm:pt modelId="{0687E1A9-8FE4-45F5-A3DB-4596EE23AF79}" type="pres">
      <dgm:prSet presAssocID="{062A4936-9A99-400D-BB22-506AA68EB2B8}" presName="linNode" presStyleCnt="0"/>
      <dgm:spPr/>
    </dgm:pt>
    <dgm:pt modelId="{A19CF5CD-0588-4396-8CD4-1D75A0BC6851}" type="pres">
      <dgm:prSet presAssocID="{062A4936-9A99-400D-BB22-506AA68EB2B8}" presName="parentShp" presStyleLbl="node1" presStyleIdx="1" presStyleCnt="5">
        <dgm:presLayoutVars>
          <dgm:bulletEnabled val="1"/>
        </dgm:presLayoutVars>
      </dgm:prSet>
      <dgm:spPr/>
    </dgm:pt>
    <dgm:pt modelId="{330BB9A2-DE05-43EF-93A4-0D4EE1D07F89}" type="pres">
      <dgm:prSet presAssocID="{062A4936-9A99-400D-BB22-506AA68EB2B8}" presName="childShp" presStyleLbl="bgAccFollowNode1" presStyleIdx="1" presStyleCnt="5">
        <dgm:presLayoutVars>
          <dgm:bulletEnabled val="1"/>
        </dgm:presLayoutVars>
      </dgm:prSet>
      <dgm:spPr/>
    </dgm:pt>
    <dgm:pt modelId="{C1B491C5-C718-4063-9E45-794893F9F992}" type="pres">
      <dgm:prSet presAssocID="{C1BD8039-90A8-493A-9B75-614ABB0614C8}" presName="spacing" presStyleCnt="0"/>
      <dgm:spPr/>
    </dgm:pt>
    <dgm:pt modelId="{9F0508AC-B3CB-4406-92E1-F5C0AC4EC825}" type="pres">
      <dgm:prSet presAssocID="{3C91FEF5-9D28-40BB-A517-19B158AF249B}" presName="linNode" presStyleCnt="0"/>
      <dgm:spPr/>
    </dgm:pt>
    <dgm:pt modelId="{F29432A1-2167-4394-889B-35A1E7740B76}" type="pres">
      <dgm:prSet presAssocID="{3C91FEF5-9D28-40BB-A517-19B158AF249B}" presName="parentShp" presStyleLbl="node1" presStyleIdx="2" presStyleCnt="5">
        <dgm:presLayoutVars>
          <dgm:bulletEnabled val="1"/>
        </dgm:presLayoutVars>
      </dgm:prSet>
      <dgm:spPr/>
    </dgm:pt>
    <dgm:pt modelId="{7E993DE7-3C4A-4B0C-8257-6A01CC6ADCA8}" type="pres">
      <dgm:prSet presAssocID="{3C91FEF5-9D28-40BB-A517-19B158AF249B}" presName="childShp" presStyleLbl="bgAccFollowNode1" presStyleIdx="2" presStyleCnt="5">
        <dgm:presLayoutVars>
          <dgm:bulletEnabled val="1"/>
        </dgm:presLayoutVars>
      </dgm:prSet>
      <dgm:spPr/>
    </dgm:pt>
    <dgm:pt modelId="{A1E57036-8340-4682-AE2F-B4329D5A6560}" type="pres">
      <dgm:prSet presAssocID="{BE075837-1CCC-42B8-A84C-B3B9C48E32E6}" presName="spacing" presStyleCnt="0"/>
      <dgm:spPr/>
    </dgm:pt>
    <dgm:pt modelId="{1B88BB4C-DE92-408B-9B60-A6FC6EC048B4}" type="pres">
      <dgm:prSet presAssocID="{A911897F-4CD5-43AE-B644-6D346DED9FBA}" presName="linNode" presStyleCnt="0"/>
      <dgm:spPr/>
    </dgm:pt>
    <dgm:pt modelId="{3A05FFF3-8317-445F-BC64-D795D6F81756}" type="pres">
      <dgm:prSet presAssocID="{A911897F-4CD5-43AE-B644-6D346DED9FBA}" presName="parentShp" presStyleLbl="node1" presStyleIdx="3" presStyleCnt="5" custLinFactNeighborX="1473" custLinFactNeighborY="-565">
        <dgm:presLayoutVars>
          <dgm:bulletEnabled val="1"/>
        </dgm:presLayoutVars>
      </dgm:prSet>
      <dgm:spPr/>
    </dgm:pt>
    <dgm:pt modelId="{C978F018-288B-4B84-A3A5-E5EE31507D44}" type="pres">
      <dgm:prSet presAssocID="{A911897F-4CD5-43AE-B644-6D346DED9FBA}" presName="childShp" presStyleLbl="bgAccFollowNode1" presStyleIdx="3" presStyleCnt="5">
        <dgm:presLayoutVars>
          <dgm:bulletEnabled val="1"/>
        </dgm:presLayoutVars>
      </dgm:prSet>
      <dgm:spPr/>
    </dgm:pt>
    <dgm:pt modelId="{404613B6-AE00-4674-9189-03A6BE897A90}" type="pres">
      <dgm:prSet presAssocID="{18A6ABFE-B6BF-457D-8804-FFDD92C9F75C}" presName="spacing" presStyleCnt="0"/>
      <dgm:spPr/>
    </dgm:pt>
    <dgm:pt modelId="{BF91F829-640F-467E-9AE8-58364FB1DBED}" type="pres">
      <dgm:prSet presAssocID="{13A6086C-E8AA-4750-AFFF-32B6AF5059CC}" presName="linNode" presStyleCnt="0"/>
      <dgm:spPr/>
    </dgm:pt>
    <dgm:pt modelId="{76F86DF0-83A5-423F-AA63-4F0E90432872}" type="pres">
      <dgm:prSet presAssocID="{13A6086C-E8AA-4750-AFFF-32B6AF5059CC}" presName="parentShp" presStyleLbl="node1" presStyleIdx="4" presStyleCnt="5" custLinFactNeighborX="1473" custLinFactNeighborY="7157">
        <dgm:presLayoutVars>
          <dgm:bulletEnabled val="1"/>
        </dgm:presLayoutVars>
      </dgm:prSet>
      <dgm:spPr/>
    </dgm:pt>
    <dgm:pt modelId="{239B2FD6-7B3E-498E-AACF-6148B6ECC773}" type="pres">
      <dgm:prSet presAssocID="{13A6086C-E8AA-4750-AFFF-32B6AF5059C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9662E903-0DA9-4091-8A37-671B0694E88D}" srcId="{E8E5E81D-8211-419A-8A2F-6518433A4655}" destId="{47DFAD2C-C366-4CAF-B06B-CEC7FB7D911C}" srcOrd="0" destOrd="0" parTransId="{C4A439EB-E2FD-4277-BE86-F53D5404B941}" sibTransId="{1C0D4BC0-8DE2-4CB1-A2AD-BF64E7D4B418}"/>
    <dgm:cxn modelId="{4B02640E-3470-4CEA-A501-8EE266C854F9}" srcId="{E8E5E81D-8211-419A-8A2F-6518433A4655}" destId="{3C91FEF5-9D28-40BB-A517-19B158AF249B}" srcOrd="2" destOrd="0" parTransId="{26F388BC-1BD4-4E42-B8A9-A85859C94A0C}" sibTransId="{BE075837-1CCC-42B8-A84C-B3B9C48E32E6}"/>
    <dgm:cxn modelId="{C1FC0B26-BD99-44F0-BF7F-CB3E9070A713}" srcId="{E8E5E81D-8211-419A-8A2F-6518433A4655}" destId="{13A6086C-E8AA-4750-AFFF-32B6AF5059CC}" srcOrd="4" destOrd="0" parTransId="{EF84FA04-763A-435C-8957-B7B2601CA875}" sibTransId="{C16E7297-6F80-4B8E-91C2-9F8DE4369F39}"/>
    <dgm:cxn modelId="{1654962E-3FE0-4BE3-BCE3-DD71C5436A61}" type="presOf" srcId="{3C91FEF5-9D28-40BB-A517-19B158AF249B}" destId="{F29432A1-2167-4394-889B-35A1E7740B76}" srcOrd="0" destOrd="0" presId="urn:microsoft.com/office/officeart/2005/8/layout/vList6"/>
    <dgm:cxn modelId="{27179838-6982-41A7-A7E9-E8A543396096}" srcId="{E8E5E81D-8211-419A-8A2F-6518433A4655}" destId="{062A4936-9A99-400D-BB22-506AA68EB2B8}" srcOrd="1" destOrd="0" parTransId="{2847D3F1-0F59-4CB1-8E60-7ADE2B533758}" sibTransId="{C1BD8039-90A8-493A-9B75-614ABB0614C8}"/>
    <dgm:cxn modelId="{FB5B6F5C-6BD9-425F-AD04-73AFEFD62107}" srcId="{47DFAD2C-C366-4CAF-B06B-CEC7FB7D911C}" destId="{16ED05A1-9A27-4397-BFBC-F46E49759699}" srcOrd="0" destOrd="0" parTransId="{4CA3E6B6-B1AE-4C83-91A0-F0FB065F149B}" sibTransId="{12FB99E5-4F49-4956-AD3B-2C567B072A56}"/>
    <dgm:cxn modelId="{C2AD7C48-32CD-4A7C-89EA-04093B7E2BED}" type="presOf" srcId="{47DFAD2C-C366-4CAF-B06B-CEC7FB7D911C}" destId="{E4DC7114-E9AB-4207-AA8A-C4A4CACA5AF4}" srcOrd="0" destOrd="0" presId="urn:microsoft.com/office/officeart/2005/8/layout/vList6"/>
    <dgm:cxn modelId="{F41DFB49-C48C-40EE-A446-C3E15E42BD5E}" srcId="{13A6086C-E8AA-4750-AFFF-32B6AF5059CC}" destId="{C60ADBB6-4030-4D3A-86B0-955A161AD4E3}" srcOrd="1" destOrd="0" parTransId="{DB840764-FEDB-496A-8152-347B1A18800E}" sibTransId="{5689FDC8-9B4B-4E8A-B590-E5007C07320D}"/>
    <dgm:cxn modelId="{8B240E4A-4204-4173-B546-FD262936A2EF}" srcId="{3C91FEF5-9D28-40BB-A517-19B158AF249B}" destId="{406A22B8-8BDD-42FB-A660-FE2183397B08}" srcOrd="0" destOrd="0" parTransId="{BD0E0161-2987-4DC1-A61B-165AD0D66A65}" sibTransId="{35593D8A-CB51-4A96-B9D2-F0970D780369}"/>
    <dgm:cxn modelId="{407B5A4D-1611-4089-8B70-2F0938E95C9D}" type="presOf" srcId="{406A22B8-8BDD-42FB-A660-FE2183397B08}" destId="{7E993DE7-3C4A-4B0C-8257-6A01CC6ADCA8}" srcOrd="0" destOrd="0" presId="urn:microsoft.com/office/officeart/2005/8/layout/vList6"/>
    <dgm:cxn modelId="{B92DF352-E7D8-45C5-8945-0002EC5940E7}" type="presOf" srcId="{8EB39B71-A91F-4CC4-8E4F-316195888B54}" destId="{330BB9A2-DE05-43EF-93A4-0D4EE1D07F89}" srcOrd="0" destOrd="0" presId="urn:microsoft.com/office/officeart/2005/8/layout/vList6"/>
    <dgm:cxn modelId="{DF672054-E8F9-467E-9033-B1938E93CF69}" srcId="{E8E5E81D-8211-419A-8A2F-6518433A4655}" destId="{A911897F-4CD5-43AE-B644-6D346DED9FBA}" srcOrd="3" destOrd="0" parTransId="{53B506A1-1C24-4605-BDC7-C86B4391174D}" sibTransId="{18A6ABFE-B6BF-457D-8804-FFDD92C9F75C}"/>
    <dgm:cxn modelId="{36C31D79-2912-46CE-B42B-33A6F5910673}" type="presOf" srcId="{2BEBE875-2D35-4013-B370-D19F795179D2}" destId="{239B2FD6-7B3E-498E-AACF-6148B6ECC773}" srcOrd="0" destOrd="0" presId="urn:microsoft.com/office/officeart/2005/8/layout/vList6"/>
    <dgm:cxn modelId="{2F06EB59-3179-4279-9C51-4DBE7AFBDB3C}" type="presOf" srcId="{E8E5E81D-8211-419A-8A2F-6518433A4655}" destId="{9D113E68-4EFB-49DA-898C-92C5BA43F9B3}" srcOrd="0" destOrd="0" presId="urn:microsoft.com/office/officeart/2005/8/layout/vList6"/>
    <dgm:cxn modelId="{3910AF81-1901-4421-A8D7-C861842335CB}" type="presOf" srcId="{16ED05A1-9A27-4397-BFBC-F46E49759699}" destId="{DF13F500-D19E-4F16-96B4-77B1E2D2B21D}" srcOrd="0" destOrd="0" presId="urn:microsoft.com/office/officeart/2005/8/layout/vList6"/>
    <dgm:cxn modelId="{11760788-487A-4EFF-B074-91C0F8BFD123}" type="presOf" srcId="{A911897F-4CD5-43AE-B644-6D346DED9FBA}" destId="{3A05FFF3-8317-445F-BC64-D795D6F81756}" srcOrd="0" destOrd="0" presId="urn:microsoft.com/office/officeart/2005/8/layout/vList6"/>
    <dgm:cxn modelId="{4FF1578E-8DB5-4751-984A-F8428071D46F}" srcId="{062A4936-9A99-400D-BB22-506AA68EB2B8}" destId="{8EB39B71-A91F-4CC4-8E4F-316195888B54}" srcOrd="0" destOrd="0" parTransId="{B5D9CFFC-4DEF-4185-9F6C-4A649D364D62}" sibTransId="{D1DAB82F-3292-413D-AD34-2DA65D311219}"/>
    <dgm:cxn modelId="{88A2978F-22B0-4CE7-B858-0EB2493E3F54}" type="presOf" srcId="{C60ADBB6-4030-4D3A-86B0-955A161AD4E3}" destId="{239B2FD6-7B3E-498E-AACF-6148B6ECC773}" srcOrd="0" destOrd="1" presId="urn:microsoft.com/office/officeart/2005/8/layout/vList6"/>
    <dgm:cxn modelId="{56C19A95-4EC8-440B-ACCB-A86EDEAA816A}" type="presOf" srcId="{37F3257C-6157-4A2F-AB3E-C2C34A26487D}" destId="{C978F018-288B-4B84-A3A5-E5EE31507D44}" srcOrd="0" destOrd="0" presId="urn:microsoft.com/office/officeart/2005/8/layout/vList6"/>
    <dgm:cxn modelId="{4F663FA6-9526-4534-B54A-4F472E5D4865}" srcId="{13A6086C-E8AA-4750-AFFF-32B6AF5059CC}" destId="{2BEBE875-2D35-4013-B370-D19F795179D2}" srcOrd="0" destOrd="0" parTransId="{51C54096-C3D0-4C10-AEE8-4FB22B30A4C0}" sibTransId="{8402B2DF-3139-4687-B13D-791C0F4AE060}"/>
    <dgm:cxn modelId="{307EEAC6-6C43-491E-820B-A9CAB521D6F3}" type="presOf" srcId="{062A4936-9A99-400D-BB22-506AA68EB2B8}" destId="{A19CF5CD-0588-4396-8CD4-1D75A0BC6851}" srcOrd="0" destOrd="0" presId="urn:microsoft.com/office/officeart/2005/8/layout/vList6"/>
    <dgm:cxn modelId="{761900E5-2D0E-4D53-9D9E-83D593851A96}" type="presOf" srcId="{13A6086C-E8AA-4750-AFFF-32B6AF5059CC}" destId="{76F86DF0-83A5-423F-AA63-4F0E90432872}" srcOrd="0" destOrd="0" presId="urn:microsoft.com/office/officeart/2005/8/layout/vList6"/>
    <dgm:cxn modelId="{F8FE55E7-0C13-449E-BC7A-3ED051AAF532}" srcId="{A911897F-4CD5-43AE-B644-6D346DED9FBA}" destId="{37F3257C-6157-4A2F-AB3E-C2C34A26487D}" srcOrd="0" destOrd="0" parTransId="{BF70AB3F-6825-4286-B7AB-5D62876F0A9A}" sibTransId="{B320952D-818B-486F-938A-AEE118FD1B83}"/>
    <dgm:cxn modelId="{FE007C4B-1381-4AE8-91F5-16727F2B516E}" type="presParOf" srcId="{9D113E68-4EFB-49DA-898C-92C5BA43F9B3}" destId="{10178D49-F341-4117-B6B0-79C83FDFE1E6}" srcOrd="0" destOrd="0" presId="urn:microsoft.com/office/officeart/2005/8/layout/vList6"/>
    <dgm:cxn modelId="{C20FC6E2-76E1-4828-90EB-30C3C6D7FE1C}" type="presParOf" srcId="{10178D49-F341-4117-B6B0-79C83FDFE1E6}" destId="{E4DC7114-E9AB-4207-AA8A-C4A4CACA5AF4}" srcOrd="0" destOrd="0" presId="urn:microsoft.com/office/officeart/2005/8/layout/vList6"/>
    <dgm:cxn modelId="{1FC177A5-0EEC-40E3-AA41-DB967F8B16F8}" type="presParOf" srcId="{10178D49-F341-4117-B6B0-79C83FDFE1E6}" destId="{DF13F500-D19E-4F16-96B4-77B1E2D2B21D}" srcOrd="1" destOrd="0" presId="urn:microsoft.com/office/officeart/2005/8/layout/vList6"/>
    <dgm:cxn modelId="{C87E592E-BF83-4B64-8579-B5C5CD16DA3C}" type="presParOf" srcId="{9D113E68-4EFB-49DA-898C-92C5BA43F9B3}" destId="{33A48957-BEEC-4463-8032-8BC731FD7AC8}" srcOrd="1" destOrd="0" presId="urn:microsoft.com/office/officeart/2005/8/layout/vList6"/>
    <dgm:cxn modelId="{F4F17503-86D3-49B2-A57A-9A9C0881CE47}" type="presParOf" srcId="{9D113E68-4EFB-49DA-898C-92C5BA43F9B3}" destId="{0687E1A9-8FE4-45F5-A3DB-4596EE23AF79}" srcOrd="2" destOrd="0" presId="urn:microsoft.com/office/officeart/2005/8/layout/vList6"/>
    <dgm:cxn modelId="{9EC56740-E909-4C0E-84FE-C183B3A804F1}" type="presParOf" srcId="{0687E1A9-8FE4-45F5-A3DB-4596EE23AF79}" destId="{A19CF5CD-0588-4396-8CD4-1D75A0BC6851}" srcOrd="0" destOrd="0" presId="urn:microsoft.com/office/officeart/2005/8/layout/vList6"/>
    <dgm:cxn modelId="{75133ED0-BFC3-4EC6-A49A-DF5185124EC8}" type="presParOf" srcId="{0687E1A9-8FE4-45F5-A3DB-4596EE23AF79}" destId="{330BB9A2-DE05-43EF-93A4-0D4EE1D07F89}" srcOrd="1" destOrd="0" presId="urn:microsoft.com/office/officeart/2005/8/layout/vList6"/>
    <dgm:cxn modelId="{3FBECEE0-C721-4B4A-9F4D-EFFCF4A2ED30}" type="presParOf" srcId="{9D113E68-4EFB-49DA-898C-92C5BA43F9B3}" destId="{C1B491C5-C718-4063-9E45-794893F9F992}" srcOrd="3" destOrd="0" presId="urn:microsoft.com/office/officeart/2005/8/layout/vList6"/>
    <dgm:cxn modelId="{87D0D517-AA42-4820-A542-7B2A05302A78}" type="presParOf" srcId="{9D113E68-4EFB-49DA-898C-92C5BA43F9B3}" destId="{9F0508AC-B3CB-4406-92E1-F5C0AC4EC825}" srcOrd="4" destOrd="0" presId="urn:microsoft.com/office/officeart/2005/8/layout/vList6"/>
    <dgm:cxn modelId="{B6804588-88E3-47E2-B12D-BB86D09A4BAC}" type="presParOf" srcId="{9F0508AC-B3CB-4406-92E1-F5C0AC4EC825}" destId="{F29432A1-2167-4394-889B-35A1E7740B76}" srcOrd="0" destOrd="0" presId="urn:microsoft.com/office/officeart/2005/8/layout/vList6"/>
    <dgm:cxn modelId="{4D98FC3A-D6DC-4B76-B60D-3953007FE56D}" type="presParOf" srcId="{9F0508AC-B3CB-4406-92E1-F5C0AC4EC825}" destId="{7E993DE7-3C4A-4B0C-8257-6A01CC6ADCA8}" srcOrd="1" destOrd="0" presId="urn:microsoft.com/office/officeart/2005/8/layout/vList6"/>
    <dgm:cxn modelId="{C9A47871-9666-4DB2-B5AB-AF631877703B}" type="presParOf" srcId="{9D113E68-4EFB-49DA-898C-92C5BA43F9B3}" destId="{A1E57036-8340-4682-AE2F-B4329D5A6560}" srcOrd="5" destOrd="0" presId="urn:microsoft.com/office/officeart/2005/8/layout/vList6"/>
    <dgm:cxn modelId="{F64CEBA2-3DD7-4990-B3E6-A7FA5B3951E1}" type="presParOf" srcId="{9D113E68-4EFB-49DA-898C-92C5BA43F9B3}" destId="{1B88BB4C-DE92-408B-9B60-A6FC6EC048B4}" srcOrd="6" destOrd="0" presId="urn:microsoft.com/office/officeart/2005/8/layout/vList6"/>
    <dgm:cxn modelId="{AB05D162-612B-4399-A48D-CE4178D073D1}" type="presParOf" srcId="{1B88BB4C-DE92-408B-9B60-A6FC6EC048B4}" destId="{3A05FFF3-8317-445F-BC64-D795D6F81756}" srcOrd="0" destOrd="0" presId="urn:microsoft.com/office/officeart/2005/8/layout/vList6"/>
    <dgm:cxn modelId="{CB6C9E6C-CDC2-44C9-9EB9-253E1D74E0E5}" type="presParOf" srcId="{1B88BB4C-DE92-408B-9B60-A6FC6EC048B4}" destId="{C978F018-288B-4B84-A3A5-E5EE31507D44}" srcOrd="1" destOrd="0" presId="urn:microsoft.com/office/officeart/2005/8/layout/vList6"/>
    <dgm:cxn modelId="{3D33FA7A-13A9-4623-8258-DBF82A376434}" type="presParOf" srcId="{9D113E68-4EFB-49DA-898C-92C5BA43F9B3}" destId="{404613B6-AE00-4674-9189-03A6BE897A90}" srcOrd="7" destOrd="0" presId="urn:microsoft.com/office/officeart/2005/8/layout/vList6"/>
    <dgm:cxn modelId="{F3294CEB-4DAD-4D84-B8E7-066F5EC5D11E}" type="presParOf" srcId="{9D113E68-4EFB-49DA-898C-92C5BA43F9B3}" destId="{BF91F829-640F-467E-9AE8-58364FB1DBED}" srcOrd="8" destOrd="0" presId="urn:microsoft.com/office/officeart/2005/8/layout/vList6"/>
    <dgm:cxn modelId="{108FD00F-1126-4DD7-84D1-5EBF2459871D}" type="presParOf" srcId="{BF91F829-640F-467E-9AE8-58364FB1DBED}" destId="{76F86DF0-83A5-423F-AA63-4F0E90432872}" srcOrd="0" destOrd="0" presId="urn:microsoft.com/office/officeart/2005/8/layout/vList6"/>
    <dgm:cxn modelId="{5E9A26A0-BEAC-468E-80C4-D5556F0DF9A1}" type="presParOf" srcId="{BF91F829-640F-467E-9AE8-58364FB1DBED}" destId="{239B2FD6-7B3E-498E-AACF-6148B6ECC7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1E1991-A39A-4A41-A1CF-F5902B4CD690}" type="doc">
      <dgm:prSet loTypeId="urn:microsoft.com/office/officeart/2005/8/layout/vList3#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D491B98B-14BA-4729-89D7-9118FA296D94}">
      <dgm:prSet custT="1"/>
      <dgm:spPr/>
      <dgm:t>
        <a:bodyPr/>
        <a:lstStyle/>
        <a:p>
          <a:pPr algn="l" rtl="0"/>
          <a:r>
            <a:rPr lang="pt-BR" sz="2000" b="1" i="0" baseline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BPSO Integrado: </a:t>
          </a:r>
          <a:r>
            <a:rPr lang="pt-BR" sz="2000" b="1" i="0" baseline="0" dirty="0"/>
            <a:t>Arquitetar o Projeto de Vida para os próximos dois anos (mestrado)  e quatro anos (doutorado).</a:t>
          </a:r>
          <a:endParaRPr lang="pt-BR" sz="2000" b="1" i="0" dirty="0"/>
        </a:p>
      </dgm:t>
    </dgm:pt>
    <dgm:pt modelId="{5A52B8C8-6D59-41CB-93A1-8FD90F540D28}" type="parTrans" cxnId="{BEA6D3CA-F2D0-413B-924C-4982D3E0DBD3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D9854E3E-F3D8-471C-9DE0-221DE6613BA8}" type="sibTrans" cxnId="{BEA6D3CA-F2D0-413B-924C-4982D3E0DBD3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B49E63AF-49CB-4EB5-A244-3B2C22E58C6E}">
      <dgm:prSet custT="1"/>
      <dgm:spPr/>
      <dgm:t>
        <a:bodyPr/>
        <a:lstStyle/>
        <a:p>
          <a:pPr algn="l" rtl="0"/>
          <a:r>
            <a:rPr lang="pt-BR" sz="2000" b="1" i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Biológico:</a:t>
          </a:r>
          <a:r>
            <a:rPr lang="pt-BR" sz="2000" b="1" i="0" baseline="0" dirty="0"/>
            <a:t> Ser exigente com os próprios hábitos, cuidar da saúde, do descanso e segurança. Evitar isolamento, depressão e atividades sedentárias sem compensação. Saúde Bucal.</a:t>
          </a:r>
          <a:endParaRPr lang="pt-BR" sz="2000" b="1" i="0" dirty="0"/>
        </a:p>
      </dgm:t>
    </dgm:pt>
    <dgm:pt modelId="{FA41984C-DF91-4A41-A5EA-2D90E18207E5}" type="parTrans" cxnId="{738FC30C-9D67-4299-B481-421A8514C429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C97A0592-29A5-44B7-AAF2-85055118FC95}" type="sibTrans" cxnId="{738FC30C-9D67-4299-B481-421A8514C429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E0B18753-9EA9-467F-BFDF-BE1100E67BFC}">
      <dgm:prSet custT="1"/>
      <dgm:spPr/>
      <dgm:t>
        <a:bodyPr/>
        <a:lstStyle/>
        <a:p>
          <a:pPr algn="l" rtl="0"/>
          <a:r>
            <a:rPr lang="pt-BR" sz="2000" b="1" i="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Social:</a:t>
          </a:r>
          <a:r>
            <a:rPr lang="pt-BR" sz="2000" b="1" i="0" baseline="0" dirty="0"/>
            <a:t> Cultivar as relações familiares, amizades, diversidade cultural e profissional e amigos. Cuidar das contas e consumo. Comunicar-se.</a:t>
          </a:r>
          <a:endParaRPr lang="pt-BR" sz="2000" b="1" i="0" dirty="0"/>
        </a:p>
      </dgm:t>
    </dgm:pt>
    <dgm:pt modelId="{EB6D41CF-CE71-4EF1-80BC-1D817225DBE4}" type="parTrans" cxnId="{AF44A002-EC19-4658-9BD2-E8DD367B89D3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740A0805-1BD8-4BC1-9094-90894C52D0D4}" type="sibTrans" cxnId="{AF44A002-EC19-4658-9BD2-E8DD367B89D3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FE8DE076-C74F-45C0-B627-F9BC4BA30DD6}">
      <dgm:prSet custT="1"/>
      <dgm:spPr/>
      <dgm:t>
        <a:bodyPr/>
        <a:lstStyle/>
        <a:p>
          <a:pPr algn="l" rtl="0"/>
          <a:r>
            <a:rPr lang="pt-BR" sz="2000" b="1" i="0" baseline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Psicológico:</a:t>
          </a:r>
          <a:r>
            <a:rPr lang="pt-BR" sz="2000" b="1" i="0" baseline="0" dirty="0"/>
            <a:t> Buscar o autoconhecimento, autoestima, </a:t>
          </a:r>
          <a:r>
            <a:rPr lang="pt-BR" sz="2000" b="1" i="0" baseline="0" dirty="0" err="1"/>
            <a:t>heteroestima</a:t>
          </a:r>
          <a:r>
            <a:rPr lang="pt-BR" sz="2000" b="1" i="0" baseline="0" dirty="0"/>
            <a:t> e  emoções construtivas. Observar esforço cognitivo.</a:t>
          </a:r>
          <a:endParaRPr lang="pt-BR" sz="2000" b="1" i="0" dirty="0"/>
        </a:p>
      </dgm:t>
    </dgm:pt>
    <dgm:pt modelId="{3F8DDD5C-349D-46AA-8930-CBF4A47AF5F3}" type="parTrans" cxnId="{1A6D9716-E2AC-4633-AC9F-82982E035CFA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79152C67-65B8-4CCC-A253-115CFCA6681E}" type="sibTrans" cxnId="{1A6D9716-E2AC-4633-AC9F-82982E035CFA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C29BB1F1-0936-43A3-9F5F-EC0075F9D225}">
      <dgm:prSet custT="1"/>
      <dgm:spPr/>
      <dgm:t>
        <a:bodyPr/>
        <a:lstStyle/>
        <a:p>
          <a:pPr algn="l" rtl="0"/>
          <a:r>
            <a:rPr lang="pt-BR" sz="2000" b="1" i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Organizacional </a:t>
          </a:r>
          <a:r>
            <a:rPr lang="pt-BR" sz="2000" b="1" i="0" dirty="0">
              <a:solidFill>
                <a:srgbClr val="00B050"/>
              </a:solidFill>
            </a:rPr>
            <a:t>- Acadêmica</a:t>
          </a:r>
          <a:r>
            <a:rPr lang="pt-BR" sz="2000" b="1" i="0" dirty="0"/>
            <a:t>: observar os prazos e organização dos documentos.  Atuar em boa interação com o orientador, pares acadêmicos e colegas. Publicar com metas.</a:t>
          </a:r>
        </a:p>
      </dgm:t>
    </dgm:pt>
    <dgm:pt modelId="{29C3D19C-6F81-484E-ACF0-5879C5FD587A}" type="parTrans" cxnId="{62A6B1C7-E9CC-4D77-944F-5CFF0E0C2DB2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3D8A382F-CA74-418F-9854-1E6F38D0083B}" type="sibTrans" cxnId="{62A6B1C7-E9CC-4D77-944F-5CFF0E0C2DB2}">
      <dgm:prSet/>
      <dgm:spPr/>
      <dgm:t>
        <a:bodyPr/>
        <a:lstStyle/>
        <a:p>
          <a:pPr algn="l"/>
          <a:endParaRPr lang="pt-BR" sz="2000" b="1" i="0">
            <a:solidFill>
              <a:schemeClr val="bg1"/>
            </a:solidFill>
          </a:endParaRPr>
        </a:p>
      </dgm:t>
    </dgm:pt>
    <dgm:pt modelId="{1E4F7EA2-6297-4EB7-BD16-B6A55827BF65}" type="pres">
      <dgm:prSet presAssocID="{F31E1991-A39A-4A41-A1CF-F5902B4CD690}" presName="linearFlow" presStyleCnt="0">
        <dgm:presLayoutVars>
          <dgm:dir/>
          <dgm:resizeHandles val="exact"/>
        </dgm:presLayoutVars>
      </dgm:prSet>
      <dgm:spPr/>
    </dgm:pt>
    <dgm:pt modelId="{9B129662-CAD9-4ADD-8C61-551EC48AB5CE}" type="pres">
      <dgm:prSet presAssocID="{D491B98B-14BA-4729-89D7-9118FA296D94}" presName="composite" presStyleCnt="0"/>
      <dgm:spPr/>
    </dgm:pt>
    <dgm:pt modelId="{97C165DC-4186-4733-A8D4-39880C634060}" type="pres">
      <dgm:prSet presAssocID="{D491B98B-14BA-4729-89D7-9118FA296D94}" presName="imgShp" presStyleLbl="fgImgPlace1" presStyleIdx="0" presStyleCnt="5" custLinFactX="-29720" custLinFactNeighborX="-100000" custLinFactNeighborY="-86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AA4871-153D-4D54-964B-6CCA5DE4F374}" type="pres">
      <dgm:prSet presAssocID="{D491B98B-14BA-4729-89D7-9118FA296D94}" presName="txShp" presStyleLbl="node1" presStyleIdx="0" presStyleCnt="5" custScaleX="131196">
        <dgm:presLayoutVars>
          <dgm:bulletEnabled val="1"/>
        </dgm:presLayoutVars>
      </dgm:prSet>
      <dgm:spPr/>
    </dgm:pt>
    <dgm:pt modelId="{D68C15FB-7FC4-4AEE-B400-1957CE109CA0}" type="pres">
      <dgm:prSet presAssocID="{D9854E3E-F3D8-471C-9DE0-221DE6613BA8}" presName="spacing" presStyleCnt="0"/>
      <dgm:spPr/>
    </dgm:pt>
    <dgm:pt modelId="{B9BE9D06-E813-4E78-BA5E-200838136803}" type="pres">
      <dgm:prSet presAssocID="{B49E63AF-49CB-4EB5-A244-3B2C22E58C6E}" presName="composite" presStyleCnt="0"/>
      <dgm:spPr/>
    </dgm:pt>
    <dgm:pt modelId="{ED647E0F-65D0-441B-A99C-9100BBB27FCA}" type="pres">
      <dgm:prSet presAssocID="{B49E63AF-49CB-4EB5-A244-3B2C22E58C6E}" presName="imgShp" presStyleLbl="fgImgPlace1" presStyleIdx="1" presStyleCnt="5" custLinFactX="-17047" custLinFactNeighborX="-100000" custLinFactNeighborY="-1113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4DE95BD-DEA9-4F99-9B8A-D0FDC9EB498C}" type="pres">
      <dgm:prSet presAssocID="{B49E63AF-49CB-4EB5-A244-3B2C22E58C6E}" presName="txShp" presStyleLbl="node1" presStyleIdx="1" presStyleCnt="5" custScaleX="137577">
        <dgm:presLayoutVars>
          <dgm:bulletEnabled val="1"/>
        </dgm:presLayoutVars>
      </dgm:prSet>
      <dgm:spPr/>
    </dgm:pt>
    <dgm:pt modelId="{2A68013E-DDD3-4918-92DD-44DBC26BEB78}" type="pres">
      <dgm:prSet presAssocID="{C97A0592-29A5-44B7-AAF2-85055118FC95}" presName="spacing" presStyleCnt="0"/>
      <dgm:spPr/>
    </dgm:pt>
    <dgm:pt modelId="{5C2AA71D-95FA-4287-A420-3809CCA2C237}" type="pres">
      <dgm:prSet presAssocID="{E0B18753-9EA9-467F-BFDF-BE1100E67BFC}" presName="composite" presStyleCnt="0"/>
      <dgm:spPr/>
    </dgm:pt>
    <dgm:pt modelId="{51F75987-D550-4E0E-B320-6C72C393EB1C}" type="pres">
      <dgm:prSet presAssocID="{E0B18753-9EA9-467F-BFDF-BE1100E67BFC}" presName="imgShp" presStyleLbl="fgImgPlace1" presStyleIdx="2" presStyleCnt="5" custLinFactX="-27443" custLinFactNeighborX="-100000" custLinFactNeighborY="-136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7373AA8-56D3-4C85-ADC4-620D95770EA1}" type="pres">
      <dgm:prSet presAssocID="{E0B18753-9EA9-467F-BFDF-BE1100E67BFC}" presName="txShp" presStyleLbl="node1" presStyleIdx="2" presStyleCnt="5" custScaleX="136315" custLinFactNeighborX="3840" custLinFactNeighborY="3315">
        <dgm:presLayoutVars>
          <dgm:bulletEnabled val="1"/>
        </dgm:presLayoutVars>
      </dgm:prSet>
      <dgm:spPr/>
    </dgm:pt>
    <dgm:pt modelId="{E425C112-2316-407B-BD5C-5818259EAA1A}" type="pres">
      <dgm:prSet presAssocID="{740A0805-1BD8-4BC1-9094-90894C52D0D4}" presName="spacing" presStyleCnt="0"/>
      <dgm:spPr/>
    </dgm:pt>
    <dgm:pt modelId="{BAAA4530-D00D-4279-875D-4249F440EF89}" type="pres">
      <dgm:prSet presAssocID="{FE8DE076-C74F-45C0-B627-F9BC4BA30DD6}" presName="composite" presStyleCnt="0"/>
      <dgm:spPr/>
    </dgm:pt>
    <dgm:pt modelId="{A24DB9F3-1111-4553-AB7A-8C965030BD5A}" type="pres">
      <dgm:prSet presAssocID="{FE8DE076-C74F-45C0-B627-F9BC4BA30DD6}" presName="imgShp" presStyleLbl="fgImgPlace1" presStyleIdx="3" presStyleCnt="5" custLinFactX="-8559" custLinFactNeighborX="-100000" custLinFactNeighborY="-77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1C572FF-9CFE-416B-A86A-7C0C08C1F7EC}" type="pres">
      <dgm:prSet presAssocID="{FE8DE076-C74F-45C0-B627-F9BC4BA30DD6}" presName="txShp" presStyleLbl="node1" presStyleIdx="3" presStyleCnt="5" custScaleX="135017" custLinFactNeighborX="3209" custLinFactNeighborY="787">
        <dgm:presLayoutVars>
          <dgm:bulletEnabled val="1"/>
        </dgm:presLayoutVars>
      </dgm:prSet>
      <dgm:spPr/>
    </dgm:pt>
    <dgm:pt modelId="{BE897D65-F5B2-4C81-A326-884AE6F716B4}" type="pres">
      <dgm:prSet presAssocID="{79152C67-65B8-4CCC-A253-115CFCA6681E}" presName="spacing" presStyleCnt="0"/>
      <dgm:spPr/>
    </dgm:pt>
    <dgm:pt modelId="{33B98A40-FFF3-411E-A9B2-158DB48B4255}" type="pres">
      <dgm:prSet presAssocID="{C29BB1F1-0936-43A3-9F5F-EC0075F9D225}" presName="composite" presStyleCnt="0"/>
      <dgm:spPr/>
    </dgm:pt>
    <dgm:pt modelId="{A654269B-27DA-4067-BEB8-2EB0C98B3594}" type="pres">
      <dgm:prSet presAssocID="{C29BB1F1-0936-43A3-9F5F-EC0075F9D225}" presName="imgShp" presStyleLbl="fgImgPlace1" presStyleIdx="4" presStyleCnt="5" custLinFactX="-8559" custLinFactNeighborX="-100000" custLinFactNeighborY="-1023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79DC45A-5673-4AF3-A205-32976603C62F}" type="pres">
      <dgm:prSet presAssocID="{C29BB1F1-0936-43A3-9F5F-EC0075F9D225}" presName="txShp" presStyleLbl="node1" presStyleIdx="4" presStyleCnt="5" custScaleX="135017" custLinFactNeighborX="10239" custLinFactNeighborY="6746">
        <dgm:presLayoutVars>
          <dgm:bulletEnabled val="1"/>
        </dgm:presLayoutVars>
      </dgm:prSet>
      <dgm:spPr/>
    </dgm:pt>
  </dgm:ptLst>
  <dgm:cxnLst>
    <dgm:cxn modelId="{AF44A002-EC19-4658-9BD2-E8DD367B89D3}" srcId="{F31E1991-A39A-4A41-A1CF-F5902B4CD690}" destId="{E0B18753-9EA9-467F-BFDF-BE1100E67BFC}" srcOrd="2" destOrd="0" parTransId="{EB6D41CF-CE71-4EF1-80BC-1D817225DBE4}" sibTransId="{740A0805-1BD8-4BC1-9094-90894C52D0D4}"/>
    <dgm:cxn modelId="{738FC30C-9D67-4299-B481-421A8514C429}" srcId="{F31E1991-A39A-4A41-A1CF-F5902B4CD690}" destId="{B49E63AF-49CB-4EB5-A244-3B2C22E58C6E}" srcOrd="1" destOrd="0" parTransId="{FA41984C-DF91-4A41-A5EA-2D90E18207E5}" sibTransId="{C97A0592-29A5-44B7-AAF2-85055118FC95}"/>
    <dgm:cxn modelId="{1A6D9716-E2AC-4633-AC9F-82982E035CFA}" srcId="{F31E1991-A39A-4A41-A1CF-F5902B4CD690}" destId="{FE8DE076-C74F-45C0-B627-F9BC4BA30DD6}" srcOrd="3" destOrd="0" parTransId="{3F8DDD5C-349D-46AA-8930-CBF4A47AF5F3}" sibTransId="{79152C67-65B8-4CCC-A253-115CFCA6681E}"/>
    <dgm:cxn modelId="{C0D52C5F-15AB-4386-91F9-62A82163D3BC}" type="presOf" srcId="{B49E63AF-49CB-4EB5-A244-3B2C22E58C6E}" destId="{44DE95BD-DEA9-4F99-9B8A-D0FDC9EB498C}" srcOrd="0" destOrd="0" presId="urn:microsoft.com/office/officeart/2005/8/layout/vList3#2"/>
    <dgm:cxn modelId="{78EE337C-F639-4D93-9BF9-AF5B01CE7DA6}" type="presOf" srcId="{C29BB1F1-0936-43A3-9F5F-EC0075F9D225}" destId="{E79DC45A-5673-4AF3-A205-32976603C62F}" srcOrd="0" destOrd="0" presId="urn:microsoft.com/office/officeart/2005/8/layout/vList3#2"/>
    <dgm:cxn modelId="{80D6E588-7756-4F1B-861B-3AD5F50D7E63}" type="presOf" srcId="{D491B98B-14BA-4729-89D7-9118FA296D94}" destId="{3BAA4871-153D-4D54-964B-6CCA5DE4F374}" srcOrd="0" destOrd="0" presId="urn:microsoft.com/office/officeart/2005/8/layout/vList3#2"/>
    <dgm:cxn modelId="{AB39E99F-0A5B-4289-B8F4-14B9D0E544E3}" type="presOf" srcId="{F31E1991-A39A-4A41-A1CF-F5902B4CD690}" destId="{1E4F7EA2-6297-4EB7-BD16-B6A55827BF65}" srcOrd="0" destOrd="0" presId="urn:microsoft.com/office/officeart/2005/8/layout/vList3#2"/>
    <dgm:cxn modelId="{C4A5B1AE-A43A-42C7-93C2-CEF2BE67BBDF}" type="presOf" srcId="{FE8DE076-C74F-45C0-B627-F9BC4BA30DD6}" destId="{B1C572FF-9CFE-416B-A86A-7C0C08C1F7EC}" srcOrd="0" destOrd="0" presId="urn:microsoft.com/office/officeart/2005/8/layout/vList3#2"/>
    <dgm:cxn modelId="{9EC8BCC2-6FF3-4A1E-897D-DA706FC45042}" type="presOf" srcId="{E0B18753-9EA9-467F-BFDF-BE1100E67BFC}" destId="{47373AA8-56D3-4C85-ADC4-620D95770EA1}" srcOrd="0" destOrd="0" presId="urn:microsoft.com/office/officeart/2005/8/layout/vList3#2"/>
    <dgm:cxn modelId="{62A6B1C7-E9CC-4D77-944F-5CFF0E0C2DB2}" srcId="{F31E1991-A39A-4A41-A1CF-F5902B4CD690}" destId="{C29BB1F1-0936-43A3-9F5F-EC0075F9D225}" srcOrd="4" destOrd="0" parTransId="{29C3D19C-6F81-484E-ACF0-5879C5FD587A}" sibTransId="{3D8A382F-CA74-418F-9854-1E6F38D0083B}"/>
    <dgm:cxn modelId="{BEA6D3CA-F2D0-413B-924C-4982D3E0DBD3}" srcId="{F31E1991-A39A-4A41-A1CF-F5902B4CD690}" destId="{D491B98B-14BA-4729-89D7-9118FA296D94}" srcOrd="0" destOrd="0" parTransId="{5A52B8C8-6D59-41CB-93A1-8FD90F540D28}" sibTransId="{D9854E3E-F3D8-471C-9DE0-221DE6613BA8}"/>
    <dgm:cxn modelId="{AFE74D57-2371-4F34-BF7F-9B978EB39166}" type="presParOf" srcId="{1E4F7EA2-6297-4EB7-BD16-B6A55827BF65}" destId="{9B129662-CAD9-4ADD-8C61-551EC48AB5CE}" srcOrd="0" destOrd="0" presId="urn:microsoft.com/office/officeart/2005/8/layout/vList3#2"/>
    <dgm:cxn modelId="{47F61FF0-0BDE-4E46-86D8-D233F99A11FA}" type="presParOf" srcId="{9B129662-CAD9-4ADD-8C61-551EC48AB5CE}" destId="{97C165DC-4186-4733-A8D4-39880C634060}" srcOrd="0" destOrd="0" presId="urn:microsoft.com/office/officeart/2005/8/layout/vList3#2"/>
    <dgm:cxn modelId="{496A1E50-D532-495D-9056-F1059EEACDC3}" type="presParOf" srcId="{9B129662-CAD9-4ADD-8C61-551EC48AB5CE}" destId="{3BAA4871-153D-4D54-964B-6CCA5DE4F374}" srcOrd="1" destOrd="0" presId="urn:microsoft.com/office/officeart/2005/8/layout/vList3#2"/>
    <dgm:cxn modelId="{12316AAF-D951-4C28-A7C4-D78B716ACC5B}" type="presParOf" srcId="{1E4F7EA2-6297-4EB7-BD16-B6A55827BF65}" destId="{D68C15FB-7FC4-4AEE-B400-1957CE109CA0}" srcOrd="1" destOrd="0" presId="urn:microsoft.com/office/officeart/2005/8/layout/vList3#2"/>
    <dgm:cxn modelId="{124805FB-D678-4BB0-9163-0BAF8FBF5EDA}" type="presParOf" srcId="{1E4F7EA2-6297-4EB7-BD16-B6A55827BF65}" destId="{B9BE9D06-E813-4E78-BA5E-200838136803}" srcOrd="2" destOrd="0" presId="urn:microsoft.com/office/officeart/2005/8/layout/vList3#2"/>
    <dgm:cxn modelId="{670B3762-E3CE-4446-BA40-D11361C4BC02}" type="presParOf" srcId="{B9BE9D06-E813-4E78-BA5E-200838136803}" destId="{ED647E0F-65D0-441B-A99C-9100BBB27FCA}" srcOrd="0" destOrd="0" presId="urn:microsoft.com/office/officeart/2005/8/layout/vList3#2"/>
    <dgm:cxn modelId="{3545ADC8-4164-4B70-86E5-60221F762AB2}" type="presParOf" srcId="{B9BE9D06-E813-4E78-BA5E-200838136803}" destId="{44DE95BD-DEA9-4F99-9B8A-D0FDC9EB498C}" srcOrd="1" destOrd="0" presId="urn:microsoft.com/office/officeart/2005/8/layout/vList3#2"/>
    <dgm:cxn modelId="{9694F48F-8572-4741-B27C-9D58230108F4}" type="presParOf" srcId="{1E4F7EA2-6297-4EB7-BD16-B6A55827BF65}" destId="{2A68013E-DDD3-4918-92DD-44DBC26BEB78}" srcOrd="3" destOrd="0" presId="urn:microsoft.com/office/officeart/2005/8/layout/vList3#2"/>
    <dgm:cxn modelId="{E1DE4021-8D80-4B9D-B978-8E30F8E51AEB}" type="presParOf" srcId="{1E4F7EA2-6297-4EB7-BD16-B6A55827BF65}" destId="{5C2AA71D-95FA-4287-A420-3809CCA2C237}" srcOrd="4" destOrd="0" presId="urn:microsoft.com/office/officeart/2005/8/layout/vList3#2"/>
    <dgm:cxn modelId="{F33A5715-786C-4726-85EB-BA08DA8F6466}" type="presParOf" srcId="{5C2AA71D-95FA-4287-A420-3809CCA2C237}" destId="{51F75987-D550-4E0E-B320-6C72C393EB1C}" srcOrd="0" destOrd="0" presId="urn:microsoft.com/office/officeart/2005/8/layout/vList3#2"/>
    <dgm:cxn modelId="{AB89A123-823C-42D2-8F4C-54ACADDD3992}" type="presParOf" srcId="{5C2AA71D-95FA-4287-A420-3809CCA2C237}" destId="{47373AA8-56D3-4C85-ADC4-620D95770EA1}" srcOrd="1" destOrd="0" presId="urn:microsoft.com/office/officeart/2005/8/layout/vList3#2"/>
    <dgm:cxn modelId="{45E75C41-7E66-40A2-A339-C29DC49745EE}" type="presParOf" srcId="{1E4F7EA2-6297-4EB7-BD16-B6A55827BF65}" destId="{E425C112-2316-407B-BD5C-5818259EAA1A}" srcOrd="5" destOrd="0" presId="urn:microsoft.com/office/officeart/2005/8/layout/vList3#2"/>
    <dgm:cxn modelId="{DE307B68-3F42-4C9F-B6E4-140CFF424F7E}" type="presParOf" srcId="{1E4F7EA2-6297-4EB7-BD16-B6A55827BF65}" destId="{BAAA4530-D00D-4279-875D-4249F440EF89}" srcOrd="6" destOrd="0" presId="urn:microsoft.com/office/officeart/2005/8/layout/vList3#2"/>
    <dgm:cxn modelId="{322BF1B5-311F-4DB0-BD6D-E340E05B987F}" type="presParOf" srcId="{BAAA4530-D00D-4279-875D-4249F440EF89}" destId="{A24DB9F3-1111-4553-AB7A-8C965030BD5A}" srcOrd="0" destOrd="0" presId="urn:microsoft.com/office/officeart/2005/8/layout/vList3#2"/>
    <dgm:cxn modelId="{9A3C5D4C-65B0-47A2-A99E-14E35485D3D2}" type="presParOf" srcId="{BAAA4530-D00D-4279-875D-4249F440EF89}" destId="{B1C572FF-9CFE-416B-A86A-7C0C08C1F7EC}" srcOrd="1" destOrd="0" presId="urn:microsoft.com/office/officeart/2005/8/layout/vList3#2"/>
    <dgm:cxn modelId="{B5344A61-F55C-4DFA-949B-310942FF7CF9}" type="presParOf" srcId="{1E4F7EA2-6297-4EB7-BD16-B6A55827BF65}" destId="{BE897D65-F5B2-4C81-A326-884AE6F716B4}" srcOrd="7" destOrd="0" presId="urn:microsoft.com/office/officeart/2005/8/layout/vList3#2"/>
    <dgm:cxn modelId="{A40BEA3A-4C3E-4E6A-AF66-2E4871C5934D}" type="presParOf" srcId="{1E4F7EA2-6297-4EB7-BD16-B6A55827BF65}" destId="{33B98A40-FFF3-411E-A9B2-158DB48B4255}" srcOrd="8" destOrd="0" presId="urn:microsoft.com/office/officeart/2005/8/layout/vList3#2"/>
    <dgm:cxn modelId="{09BAE578-8E37-43C4-8FAB-66BF0F4F2059}" type="presParOf" srcId="{33B98A40-FFF3-411E-A9B2-158DB48B4255}" destId="{A654269B-27DA-4067-BEB8-2EB0C98B3594}" srcOrd="0" destOrd="0" presId="urn:microsoft.com/office/officeart/2005/8/layout/vList3#2"/>
    <dgm:cxn modelId="{89E92581-8EB6-42E9-9E16-1B9104BC4895}" type="presParOf" srcId="{33B98A40-FFF3-411E-A9B2-158DB48B4255}" destId="{E79DC45A-5673-4AF3-A205-32976603C62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45C2-126D-4CCD-ADDD-D840E5C1B697}">
      <dsp:nvSpPr>
        <dsp:cNvPr id="0" name=""/>
        <dsp:cNvSpPr/>
      </dsp:nvSpPr>
      <dsp:spPr>
        <a:xfrm>
          <a:off x="0" y="431889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Bauhaus 93" pitchFamily="82" charset="0"/>
            </a:rPr>
            <a:t>1.Visão de Pessoa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307818" y="739723"/>
        <a:ext cx="1486277" cy="1486351"/>
      </dsp:txXfrm>
    </dsp:sp>
    <dsp:sp modelId="{914B816B-C036-4822-96F9-D379AC366B50}">
      <dsp:nvSpPr>
        <dsp:cNvPr id="0" name=""/>
        <dsp:cNvSpPr/>
      </dsp:nvSpPr>
      <dsp:spPr>
        <a:xfrm>
          <a:off x="1091785" y="1786570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-13618"/>
            <a:satOff val="-22"/>
            <a:lumOff val="95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Bauhaus 93" pitchFamily="82" charset="0"/>
            </a:rPr>
            <a:t>2. </a:t>
          </a:r>
          <a:r>
            <a:rPr lang="en-US" sz="1600" b="0" kern="1200" dirty="0" err="1">
              <a:effectLst/>
              <a:latin typeface="Bauhaus 93" pitchFamily="82" charset="0"/>
            </a:rPr>
            <a:t>Produtividade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1399603" y="2094404"/>
        <a:ext cx="1486277" cy="1486351"/>
      </dsp:txXfrm>
    </dsp:sp>
    <dsp:sp modelId="{BAA62730-D720-47F1-B837-F66CD5CE5237}">
      <dsp:nvSpPr>
        <dsp:cNvPr id="0" name=""/>
        <dsp:cNvSpPr/>
      </dsp:nvSpPr>
      <dsp:spPr>
        <a:xfrm>
          <a:off x="2183570" y="431889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-27236"/>
            <a:satOff val="-44"/>
            <a:lumOff val="191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Bauhaus 93" pitchFamily="82" charset="0"/>
            </a:rPr>
            <a:t>3. </a:t>
          </a:r>
          <a:r>
            <a:rPr lang="en-US" sz="1600" b="0" kern="1200" dirty="0" err="1">
              <a:effectLst/>
              <a:latin typeface="Bauhaus 93" pitchFamily="82" charset="0"/>
            </a:rPr>
            <a:t>Legitimidade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2491388" y="739723"/>
        <a:ext cx="1486277" cy="1486351"/>
      </dsp:txXfrm>
    </dsp:sp>
    <dsp:sp modelId="{26ECDD92-2946-46FF-BD36-0A65801ACA3F}">
      <dsp:nvSpPr>
        <dsp:cNvPr id="0" name=""/>
        <dsp:cNvSpPr/>
      </dsp:nvSpPr>
      <dsp:spPr>
        <a:xfrm>
          <a:off x="3275355" y="1786570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-40854"/>
            <a:satOff val="-66"/>
            <a:lumOff val="286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Bauhaus 93" pitchFamily="82" charset="0"/>
            </a:rPr>
            <a:t>4. </a:t>
          </a:r>
          <a:r>
            <a:rPr lang="en-US" sz="1600" b="0" kern="1200" dirty="0" err="1">
              <a:effectLst/>
              <a:latin typeface="Bauhaus 93" pitchFamily="82" charset="0"/>
            </a:rPr>
            <a:t>Perfil</a:t>
          </a:r>
          <a:r>
            <a:rPr lang="en-US" sz="1600" b="0" kern="1200" dirty="0">
              <a:effectLst/>
              <a:latin typeface="Bauhaus 93" pitchFamily="82" charset="0"/>
            </a:rPr>
            <a:t> das </a:t>
          </a:r>
          <a:r>
            <a:rPr lang="en-US" sz="1600" b="0" kern="1200" dirty="0" err="1">
              <a:effectLst/>
              <a:latin typeface="Bauhaus 93" pitchFamily="82" charset="0"/>
            </a:rPr>
            <a:t>lideranças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3583173" y="2094404"/>
        <a:ext cx="1486277" cy="1486351"/>
      </dsp:txXfrm>
    </dsp:sp>
    <dsp:sp modelId="{D3677808-F8DD-4B8C-8D62-3622C6897F9F}">
      <dsp:nvSpPr>
        <dsp:cNvPr id="0" name=""/>
        <dsp:cNvSpPr/>
      </dsp:nvSpPr>
      <dsp:spPr>
        <a:xfrm>
          <a:off x="4367141" y="431889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-27236"/>
            <a:satOff val="-44"/>
            <a:lumOff val="191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effectLst/>
              <a:latin typeface="Bauhaus 93" pitchFamily="82" charset="0"/>
            </a:rPr>
            <a:t>5. </a:t>
          </a:r>
          <a:r>
            <a:rPr lang="en-US" sz="1600" b="0" kern="1200" dirty="0" err="1">
              <a:effectLst/>
              <a:latin typeface="Bauhaus 93" pitchFamily="82" charset="0"/>
            </a:rPr>
            <a:t>Práticas</a:t>
          </a:r>
          <a:r>
            <a:rPr lang="en-US" sz="1600" b="0" kern="1200" dirty="0">
              <a:effectLst/>
              <a:latin typeface="Bauhaus 93" pitchFamily="82" charset="0"/>
            </a:rPr>
            <a:t> e </a:t>
          </a:r>
          <a:r>
            <a:rPr lang="en-US" sz="1600" b="0" kern="1200" dirty="0" err="1">
              <a:effectLst/>
              <a:latin typeface="Bauhaus 93" pitchFamily="82" charset="0"/>
            </a:rPr>
            <a:t>Valores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4674959" y="739723"/>
        <a:ext cx="1486277" cy="1486351"/>
      </dsp:txXfrm>
    </dsp:sp>
    <dsp:sp modelId="{FE5E688F-2A5C-41BB-8262-E79920E76AD2}">
      <dsp:nvSpPr>
        <dsp:cNvPr id="0" name=""/>
        <dsp:cNvSpPr/>
      </dsp:nvSpPr>
      <dsp:spPr>
        <a:xfrm>
          <a:off x="5458926" y="1786570"/>
          <a:ext cx="2101913" cy="2102019"/>
        </a:xfrm>
        <a:prstGeom prst="ellipse">
          <a:avLst/>
        </a:prstGeom>
        <a:solidFill>
          <a:schemeClr val="accent1">
            <a:shade val="80000"/>
            <a:alpha val="50000"/>
            <a:hueOff val="-13618"/>
            <a:satOff val="-22"/>
            <a:lumOff val="95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effectLst/>
              <a:latin typeface="Bauhaus 93" pitchFamily="82" charset="0"/>
            </a:rPr>
            <a:t>6. Especialidades e especialistas</a:t>
          </a:r>
          <a:endParaRPr lang="pt-BR" sz="1600" b="0" kern="1200" dirty="0">
            <a:effectLst/>
            <a:latin typeface="Bauhaus 93" pitchFamily="82" charset="0"/>
          </a:endParaRPr>
        </a:p>
      </dsp:txBody>
      <dsp:txXfrm>
        <a:off x="5766744" y="2094404"/>
        <a:ext cx="1486277" cy="1486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E6E62-344F-4E6E-B40C-CEC79705A6D3}">
      <dsp:nvSpPr>
        <dsp:cNvPr id="0" name=""/>
        <dsp:cNvSpPr/>
      </dsp:nvSpPr>
      <dsp:spPr>
        <a:xfrm>
          <a:off x="141504" y="1206133"/>
          <a:ext cx="3363557" cy="3618402"/>
        </a:xfrm>
        <a:prstGeom prst="ellipse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A700DB-F198-4C20-99CB-504229B8B656}">
      <dsp:nvSpPr>
        <dsp:cNvPr id="0" name=""/>
        <dsp:cNvSpPr/>
      </dsp:nvSpPr>
      <dsp:spPr>
        <a:xfrm>
          <a:off x="562583" y="1723263"/>
          <a:ext cx="2584142" cy="2584142"/>
        </a:xfrm>
        <a:prstGeom prst="ellipse">
          <a:avLst/>
        </a:prstGeom>
        <a:solidFill>
          <a:schemeClr val="accent3">
            <a:hueOff val="7622948"/>
            <a:satOff val="1656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B18A6A-E797-478B-9CD3-F1D3F53716BB}">
      <dsp:nvSpPr>
        <dsp:cNvPr id="0" name=""/>
        <dsp:cNvSpPr/>
      </dsp:nvSpPr>
      <dsp:spPr>
        <a:xfrm>
          <a:off x="1079412" y="2240092"/>
          <a:ext cx="1550485" cy="1550485"/>
        </a:xfrm>
        <a:prstGeom prst="ellipse">
          <a:avLst/>
        </a:prstGeom>
        <a:solidFill>
          <a:schemeClr val="accent3">
            <a:hueOff val="3811474"/>
            <a:satOff val="828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3E8320-F43B-4ADB-9E4E-DA9C6D5D12C5}">
      <dsp:nvSpPr>
        <dsp:cNvPr id="0" name=""/>
        <dsp:cNvSpPr/>
      </dsp:nvSpPr>
      <dsp:spPr>
        <a:xfrm>
          <a:off x="1596240" y="2756920"/>
          <a:ext cx="516828" cy="516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E7EC0B-5297-4CB4-9EC1-D2AF0389D471}">
      <dsp:nvSpPr>
        <dsp:cNvPr id="0" name=""/>
        <dsp:cNvSpPr/>
      </dsp:nvSpPr>
      <dsp:spPr>
        <a:xfrm>
          <a:off x="3649071" y="144020"/>
          <a:ext cx="2772075" cy="86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1. Entender os novos conceitos da cultura organizacional.</a:t>
          </a:r>
        </a:p>
      </dsp:txBody>
      <dsp:txXfrm>
        <a:off x="3649071" y="144020"/>
        <a:ext cx="2772075" cy="865401"/>
      </dsp:txXfrm>
    </dsp:sp>
    <dsp:sp modelId="{11247047-7319-412B-B61B-9E08684E943A}">
      <dsp:nvSpPr>
        <dsp:cNvPr id="0" name=""/>
        <dsp:cNvSpPr/>
      </dsp:nvSpPr>
      <dsp:spPr>
        <a:xfrm>
          <a:off x="552737" y="288032"/>
          <a:ext cx="452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8C9388-26E8-4D14-8D7C-A72F2A7806C7}">
      <dsp:nvSpPr>
        <dsp:cNvPr id="0" name=""/>
        <dsp:cNvSpPr/>
      </dsp:nvSpPr>
      <dsp:spPr>
        <a:xfrm rot="5400000">
          <a:off x="1970956" y="955200"/>
          <a:ext cx="1697211" cy="151501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FC78F0-2DE7-4D62-96A6-F01050C79B91}">
      <dsp:nvSpPr>
        <dsp:cNvPr id="0" name=""/>
        <dsp:cNvSpPr/>
      </dsp:nvSpPr>
      <dsp:spPr>
        <a:xfrm>
          <a:off x="3832804" y="865401"/>
          <a:ext cx="2677436" cy="86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2. Inventariar e construir processos, ferramentas e práticas.</a:t>
          </a:r>
        </a:p>
      </dsp:txBody>
      <dsp:txXfrm>
        <a:off x="3832804" y="865401"/>
        <a:ext cx="2677436" cy="865401"/>
      </dsp:txXfrm>
    </dsp:sp>
    <dsp:sp modelId="{7E3D7E84-B294-4F10-9547-F8DCD0631B51}">
      <dsp:nvSpPr>
        <dsp:cNvPr id="0" name=""/>
        <dsp:cNvSpPr/>
      </dsp:nvSpPr>
      <dsp:spPr>
        <a:xfrm>
          <a:off x="1344823" y="216024"/>
          <a:ext cx="452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0A1348A-31BF-4EE6-8211-5C04249E9500}">
      <dsp:nvSpPr>
        <dsp:cNvPr id="0" name=""/>
        <dsp:cNvSpPr/>
      </dsp:nvSpPr>
      <dsp:spPr>
        <a:xfrm rot="5400000">
          <a:off x="1938439" y="1638636"/>
          <a:ext cx="2099879" cy="155892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F82FFA-C097-40F1-A8A9-27835533EDFF}">
      <dsp:nvSpPr>
        <dsp:cNvPr id="0" name=""/>
        <dsp:cNvSpPr/>
      </dsp:nvSpPr>
      <dsp:spPr>
        <a:xfrm>
          <a:off x="3661536" y="1872208"/>
          <a:ext cx="3136738" cy="86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3. Atribuir um conceito específico de produtividade para aplicação na coleta de resultados.</a:t>
          </a:r>
        </a:p>
      </dsp:txBody>
      <dsp:txXfrm>
        <a:off x="3661536" y="1872208"/>
        <a:ext cx="3136738" cy="865401"/>
      </dsp:txXfrm>
    </dsp:sp>
    <dsp:sp modelId="{F2AD2EDF-92DA-4386-A165-EDD50069DE5B}">
      <dsp:nvSpPr>
        <dsp:cNvPr id="0" name=""/>
        <dsp:cNvSpPr/>
      </dsp:nvSpPr>
      <dsp:spPr>
        <a:xfrm>
          <a:off x="2064903" y="216024"/>
          <a:ext cx="452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304FEC-87EB-415B-AE0A-DA5374D17047}">
      <dsp:nvSpPr>
        <dsp:cNvPr id="0" name=""/>
        <dsp:cNvSpPr/>
      </dsp:nvSpPr>
      <dsp:spPr>
        <a:xfrm rot="5400000">
          <a:off x="2553552" y="2527756"/>
          <a:ext cx="1319021" cy="87203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2F5CE0-B0FE-4928-B3B3-32A81A4FE0D4}">
      <dsp:nvSpPr>
        <dsp:cNvPr id="0" name=""/>
        <dsp:cNvSpPr/>
      </dsp:nvSpPr>
      <dsp:spPr>
        <a:xfrm>
          <a:off x="3802672" y="2880323"/>
          <a:ext cx="2710454" cy="86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j-lt"/>
            </a:rPr>
            <a:t>4. Condições favoráveis para: felicidade, bem-estar, sustentabilidade, geração Y, produtividade sustentável.</a:t>
          </a:r>
        </a:p>
      </dsp:txBody>
      <dsp:txXfrm>
        <a:off x="3802672" y="2880323"/>
        <a:ext cx="2710454" cy="865401"/>
      </dsp:txXfrm>
    </dsp:sp>
    <dsp:sp modelId="{A2EA219E-881A-411D-87E3-7FBCCDC91577}">
      <dsp:nvSpPr>
        <dsp:cNvPr id="0" name=""/>
        <dsp:cNvSpPr/>
      </dsp:nvSpPr>
      <dsp:spPr>
        <a:xfrm>
          <a:off x="2929000" y="288032"/>
          <a:ext cx="4523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5B8190-01D4-4737-BD96-88C36FB61672}">
      <dsp:nvSpPr>
        <dsp:cNvPr id="0" name=""/>
        <dsp:cNvSpPr/>
      </dsp:nvSpPr>
      <dsp:spPr>
        <a:xfrm rot="5400000">
          <a:off x="2726849" y="3298494"/>
          <a:ext cx="1100959" cy="84067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E1DE1-714D-44C2-9992-5443D1B0F55C}">
      <dsp:nvSpPr>
        <dsp:cNvPr id="0" name=""/>
        <dsp:cNvSpPr/>
      </dsp:nvSpPr>
      <dsp:spPr>
        <a:xfrm>
          <a:off x="1861" y="0"/>
          <a:ext cx="1116844" cy="1278862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D00EB-328D-46A5-A0E8-2F1A79C52DED}">
      <dsp:nvSpPr>
        <dsp:cNvPr id="0" name=""/>
        <dsp:cNvSpPr/>
      </dsp:nvSpPr>
      <dsp:spPr>
        <a:xfrm>
          <a:off x="1152210" y="0"/>
          <a:ext cx="1895250" cy="12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Antecedente </a:t>
          </a:r>
        </a:p>
      </dsp:txBody>
      <dsp:txXfrm>
        <a:off x="1152210" y="0"/>
        <a:ext cx="1895250" cy="1278862"/>
      </dsp:txXfrm>
    </dsp:sp>
    <dsp:sp modelId="{CA5B2397-F017-4F46-B7C4-4451DC2EB84A}">
      <dsp:nvSpPr>
        <dsp:cNvPr id="0" name=""/>
        <dsp:cNvSpPr/>
      </dsp:nvSpPr>
      <dsp:spPr>
        <a:xfrm>
          <a:off x="336914" y="1385433"/>
          <a:ext cx="1116844" cy="1278862"/>
        </a:xfrm>
        <a:prstGeom prst="downArrow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2F5FD-3E8C-4D46-B978-4E56546C31A9}">
      <dsp:nvSpPr>
        <dsp:cNvPr id="0" name=""/>
        <dsp:cNvSpPr/>
      </dsp:nvSpPr>
      <dsp:spPr>
        <a:xfrm>
          <a:off x="1487264" y="1385433"/>
          <a:ext cx="1895250" cy="12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Precedente</a:t>
          </a:r>
        </a:p>
      </dsp:txBody>
      <dsp:txXfrm>
        <a:off x="1487264" y="1385433"/>
        <a:ext cx="1895250" cy="127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5D1C-36D0-446B-BC1E-5D62E9A7A86F}">
      <dsp:nvSpPr>
        <dsp:cNvPr id="0" name=""/>
        <dsp:cNvSpPr/>
      </dsp:nvSpPr>
      <dsp:spPr>
        <a:xfrm rot="16200000">
          <a:off x="890" y="337941"/>
          <a:ext cx="1916404" cy="19164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/>
            <a:t>Causa: fatores psicossociais</a:t>
          </a:r>
          <a:endParaRPr lang="pt-BR" sz="1700" b="1" kern="1200" dirty="0"/>
        </a:p>
      </dsp:txBody>
      <dsp:txXfrm rot="5400000">
        <a:off x="891" y="817042"/>
        <a:ext cx="1581033" cy="958202"/>
      </dsp:txXfrm>
    </dsp:sp>
    <dsp:sp modelId="{EF27594A-A7AF-4B4B-8080-A446E284A608}">
      <dsp:nvSpPr>
        <dsp:cNvPr id="0" name=""/>
        <dsp:cNvSpPr/>
      </dsp:nvSpPr>
      <dsp:spPr>
        <a:xfrm rot="5400000">
          <a:off x="2043145" y="337941"/>
          <a:ext cx="1916404" cy="19164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Efeito: percepção de bem-estar </a:t>
          </a:r>
        </a:p>
      </dsp:txBody>
      <dsp:txXfrm rot="-5400000">
        <a:off x="2378517" y="817042"/>
        <a:ext cx="1581033" cy="958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9DA0D-8020-40B6-BC6C-5E0B929EC8B3}">
      <dsp:nvSpPr>
        <dsp:cNvPr id="0" name=""/>
        <dsp:cNvSpPr/>
      </dsp:nvSpPr>
      <dsp:spPr>
        <a:xfrm rot="21300000">
          <a:off x="14877" y="956131"/>
          <a:ext cx="4818444" cy="551784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B2185-A075-4E48-B203-194EE4A645FE}">
      <dsp:nvSpPr>
        <dsp:cNvPr id="0" name=""/>
        <dsp:cNvSpPr/>
      </dsp:nvSpPr>
      <dsp:spPr>
        <a:xfrm>
          <a:off x="581784" y="123202"/>
          <a:ext cx="1454460" cy="985619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CCE70-4AFB-445E-9EF5-0EBC824C976B}">
      <dsp:nvSpPr>
        <dsp:cNvPr id="0" name=""/>
        <dsp:cNvSpPr/>
      </dsp:nvSpPr>
      <dsp:spPr>
        <a:xfrm>
          <a:off x="2569546" y="0"/>
          <a:ext cx="1551424" cy="103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Aumento  bem-estar</a:t>
          </a:r>
        </a:p>
      </dsp:txBody>
      <dsp:txXfrm>
        <a:off x="2569546" y="0"/>
        <a:ext cx="1551424" cy="1034900"/>
      </dsp:txXfrm>
    </dsp:sp>
    <dsp:sp modelId="{FC07F105-7E77-465E-BBBB-203E112CA498}">
      <dsp:nvSpPr>
        <dsp:cNvPr id="0" name=""/>
        <dsp:cNvSpPr/>
      </dsp:nvSpPr>
      <dsp:spPr>
        <a:xfrm>
          <a:off x="2811956" y="1355226"/>
          <a:ext cx="1454460" cy="985619"/>
        </a:xfrm>
        <a:prstGeom prst="upArrow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575CF-FE14-4C14-AA03-5873E4F7143D}">
      <dsp:nvSpPr>
        <dsp:cNvPr id="0" name=""/>
        <dsp:cNvSpPr/>
      </dsp:nvSpPr>
      <dsp:spPr>
        <a:xfrm>
          <a:off x="727230" y="1429147"/>
          <a:ext cx="1551424" cy="1034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Redução mal-estar</a:t>
          </a:r>
        </a:p>
      </dsp:txBody>
      <dsp:txXfrm>
        <a:off x="727230" y="1429147"/>
        <a:ext cx="1551424" cy="1034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8EB4C-87E3-4677-8958-28A61CC993B6}">
      <dsp:nvSpPr>
        <dsp:cNvPr id="0" name=""/>
        <dsp:cNvSpPr/>
      </dsp:nvSpPr>
      <dsp:spPr>
        <a:xfrm>
          <a:off x="3056927" y="2426875"/>
          <a:ext cx="1545483" cy="9553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  <a:effectLst/>
            </a:rPr>
            <a:t>ÂNCORAS GQVT</a:t>
          </a:r>
        </a:p>
      </dsp:txBody>
      <dsp:txXfrm>
        <a:off x="3283258" y="2566787"/>
        <a:ext cx="1092821" cy="675558"/>
      </dsp:txXfrm>
    </dsp:sp>
    <dsp:sp modelId="{91E88DE7-0396-4E6D-A17F-F83A31C21EC6}">
      <dsp:nvSpPr>
        <dsp:cNvPr id="0" name=""/>
        <dsp:cNvSpPr/>
      </dsp:nvSpPr>
      <dsp:spPr>
        <a:xfrm rot="16200000">
          <a:off x="3106251" y="1692503"/>
          <a:ext cx="1446834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446834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  <a:effectLst/>
          </a:endParaRPr>
        </a:p>
      </dsp:txBody>
      <dsp:txXfrm>
        <a:off x="3793498" y="1667287"/>
        <a:ext cx="72341" cy="72341"/>
      </dsp:txXfrm>
    </dsp:sp>
    <dsp:sp modelId="{44B1122C-D7B9-4885-A240-44E2A409AC68}">
      <dsp:nvSpPr>
        <dsp:cNvPr id="0" name=""/>
        <dsp:cNvSpPr/>
      </dsp:nvSpPr>
      <dsp:spPr>
        <a:xfrm>
          <a:off x="3122834" y="24658"/>
          <a:ext cx="1413669" cy="9553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/>
            </a:rPr>
            <a:t>Nutrição : BIOLÓGICA</a:t>
          </a:r>
        </a:p>
      </dsp:txBody>
      <dsp:txXfrm>
        <a:off x="3329861" y="164570"/>
        <a:ext cx="999615" cy="675558"/>
      </dsp:txXfrm>
    </dsp:sp>
    <dsp:sp modelId="{685F6415-89DA-4DAE-8A4A-973A8777C2DC}">
      <dsp:nvSpPr>
        <dsp:cNvPr id="0" name=""/>
        <dsp:cNvSpPr/>
      </dsp:nvSpPr>
      <dsp:spPr>
        <a:xfrm rot="18000000">
          <a:off x="3745222" y="1847553"/>
          <a:ext cx="1376778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376778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>
        <a:off x="4399191" y="1824089"/>
        <a:ext cx="68838" cy="68838"/>
      </dsp:txXfrm>
    </dsp:sp>
    <dsp:sp modelId="{AD700B94-DA90-4CF1-BE08-8675B2CD298C}">
      <dsp:nvSpPr>
        <dsp:cNvPr id="0" name=""/>
        <dsp:cNvSpPr/>
      </dsp:nvSpPr>
      <dsp:spPr>
        <a:xfrm>
          <a:off x="4395682" y="346495"/>
          <a:ext cx="1270190" cy="955382"/>
        </a:xfrm>
        <a:prstGeom prst="ellipse">
          <a:avLst/>
        </a:prstGeom>
        <a:solidFill>
          <a:schemeClr val="accent4">
            <a:hueOff val="19754"/>
            <a:satOff val="-188"/>
            <a:lumOff val="18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/>
            </a:rPr>
            <a:t>Ginástica laboral: BIOLÓGICA</a:t>
          </a:r>
        </a:p>
      </dsp:txBody>
      <dsp:txXfrm>
        <a:off x="4581697" y="486407"/>
        <a:ext cx="898160" cy="675558"/>
      </dsp:txXfrm>
    </dsp:sp>
    <dsp:sp modelId="{3B6904F0-41B8-4CE3-A51E-A37B1503668F}">
      <dsp:nvSpPr>
        <dsp:cNvPr id="0" name=""/>
        <dsp:cNvSpPr/>
      </dsp:nvSpPr>
      <dsp:spPr>
        <a:xfrm rot="19800000">
          <a:off x="4326075" y="2312528"/>
          <a:ext cx="1020119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020119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  <a:effectLst/>
          </a:endParaRPr>
        </a:p>
      </dsp:txBody>
      <dsp:txXfrm>
        <a:off x="4810632" y="2297980"/>
        <a:ext cx="51005" cy="51005"/>
      </dsp:txXfrm>
    </dsp:sp>
    <dsp:sp modelId="{56776922-FA4E-468B-A917-947291FE3B60}">
      <dsp:nvSpPr>
        <dsp:cNvPr id="0" name=""/>
        <dsp:cNvSpPr/>
      </dsp:nvSpPr>
      <dsp:spPr>
        <a:xfrm>
          <a:off x="4930090" y="1225767"/>
          <a:ext cx="1959918" cy="955382"/>
        </a:xfrm>
        <a:prstGeom prst="ellipse">
          <a:avLst/>
        </a:prstGeom>
        <a:solidFill>
          <a:schemeClr val="accent4">
            <a:hueOff val="39507"/>
            <a:satOff val="-376"/>
            <a:lumOff val="37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/>
            </a:rPr>
            <a:t>Qualidade e Excelência: ORGANIZACIONAL</a:t>
          </a:r>
        </a:p>
      </dsp:txBody>
      <dsp:txXfrm>
        <a:off x="5217113" y="1365679"/>
        <a:ext cx="1385872" cy="675558"/>
      </dsp:txXfrm>
    </dsp:sp>
    <dsp:sp modelId="{03E15F21-90D5-4AE5-B3EC-8C6B39E7129F}">
      <dsp:nvSpPr>
        <dsp:cNvPr id="0" name=""/>
        <dsp:cNvSpPr/>
      </dsp:nvSpPr>
      <dsp:spPr>
        <a:xfrm>
          <a:off x="4602410" y="2893612"/>
          <a:ext cx="665112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665112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  <a:effectLst/>
          </a:endParaRPr>
        </a:p>
      </dsp:txBody>
      <dsp:txXfrm>
        <a:off x="4918339" y="2887939"/>
        <a:ext cx="33255" cy="33255"/>
      </dsp:txXfrm>
    </dsp:sp>
    <dsp:sp modelId="{D7F94900-7DB4-435A-BC24-4FF481509A95}">
      <dsp:nvSpPr>
        <dsp:cNvPr id="0" name=""/>
        <dsp:cNvSpPr/>
      </dsp:nvSpPr>
      <dsp:spPr>
        <a:xfrm>
          <a:off x="5267523" y="2426875"/>
          <a:ext cx="1928725" cy="955382"/>
        </a:xfrm>
        <a:prstGeom prst="ellipse">
          <a:avLst/>
        </a:prstGeom>
        <a:solidFill>
          <a:schemeClr val="accent4">
            <a:hueOff val="59261"/>
            <a:satOff val="-565"/>
            <a:lumOff val="566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  <a:effectLst/>
            </a:rPr>
            <a:t>Gestão de riscos: SOCIAL</a:t>
          </a:r>
        </a:p>
      </dsp:txBody>
      <dsp:txXfrm>
        <a:off x="5549978" y="2566787"/>
        <a:ext cx="1363815" cy="675558"/>
      </dsp:txXfrm>
    </dsp:sp>
    <dsp:sp modelId="{5B36E41B-1801-475B-B303-D3183B27A47F}">
      <dsp:nvSpPr>
        <dsp:cNvPr id="0" name=""/>
        <dsp:cNvSpPr/>
      </dsp:nvSpPr>
      <dsp:spPr>
        <a:xfrm rot="1800000">
          <a:off x="4321407" y="3492115"/>
          <a:ext cx="1089799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089799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>
        <a:off x="4839062" y="3475825"/>
        <a:ext cx="54489" cy="54489"/>
      </dsp:txXfrm>
    </dsp:sp>
    <dsp:sp modelId="{AC8D8CC9-B734-414A-BBB0-1A780D21BEEA}">
      <dsp:nvSpPr>
        <dsp:cNvPr id="0" name=""/>
        <dsp:cNvSpPr/>
      </dsp:nvSpPr>
      <dsp:spPr>
        <a:xfrm>
          <a:off x="5118802" y="3627984"/>
          <a:ext cx="1582494" cy="955382"/>
        </a:xfrm>
        <a:prstGeom prst="ellipse">
          <a:avLst/>
        </a:prstGeom>
        <a:solidFill>
          <a:schemeClr val="accent4">
            <a:hueOff val="79015"/>
            <a:satOff val="-753"/>
            <a:lumOff val="75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Sustentabilidade : SOCIAL</a:t>
          </a:r>
        </a:p>
      </dsp:txBody>
      <dsp:txXfrm>
        <a:off x="5350553" y="3767896"/>
        <a:ext cx="1118992" cy="675558"/>
      </dsp:txXfrm>
    </dsp:sp>
    <dsp:sp modelId="{9FFC8A1A-35C0-45F0-8953-7BD24B50BF94}">
      <dsp:nvSpPr>
        <dsp:cNvPr id="0" name=""/>
        <dsp:cNvSpPr/>
      </dsp:nvSpPr>
      <dsp:spPr>
        <a:xfrm rot="3600000">
          <a:off x="3749214" y="3932755"/>
          <a:ext cx="1360810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360810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>
        <a:off x="4395598" y="3909690"/>
        <a:ext cx="68040" cy="68040"/>
      </dsp:txXfrm>
    </dsp:sp>
    <dsp:sp modelId="{C286F6E3-26CB-4CB2-BE9E-B4A2A7C60280}">
      <dsp:nvSpPr>
        <dsp:cNvPr id="0" name=""/>
        <dsp:cNvSpPr/>
      </dsp:nvSpPr>
      <dsp:spPr>
        <a:xfrm>
          <a:off x="4224353" y="4507256"/>
          <a:ext cx="1612847" cy="955382"/>
        </a:xfrm>
        <a:prstGeom prst="ellipse">
          <a:avLst/>
        </a:prstGeom>
        <a:solidFill>
          <a:schemeClr val="accent4">
            <a:hueOff val="98768"/>
            <a:satOff val="-941"/>
            <a:lumOff val="944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Responsabilidade Ambiental: SOCIAL</a:t>
          </a:r>
        </a:p>
      </dsp:txBody>
      <dsp:txXfrm>
        <a:off x="4460549" y="4647168"/>
        <a:ext cx="1140455" cy="675558"/>
      </dsp:txXfrm>
    </dsp:sp>
    <dsp:sp modelId="{C9BED816-EE6E-4E07-B668-47D6717929B2}">
      <dsp:nvSpPr>
        <dsp:cNvPr id="0" name=""/>
        <dsp:cNvSpPr/>
      </dsp:nvSpPr>
      <dsp:spPr>
        <a:xfrm rot="5400000">
          <a:off x="3106251" y="4094720"/>
          <a:ext cx="1446834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446834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>
        <a:off x="3793498" y="4069504"/>
        <a:ext cx="72341" cy="72341"/>
      </dsp:txXfrm>
    </dsp:sp>
    <dsp:sp modelId="{E8040CD5-8E51-46A0-B09C-EF832D185BF9}">
      <dsp:nvSpPr>
        <dsp:cNvPr id="0" name=""/>
        <dsp:cNvSpPr/>
      </dsp:nvSpPr>
      <dsp:spPr>
        <a:xfrm>
          <a:off x="3028887" y="4829092"/>
          <a:ext cx="1601564" cy="955382"/>
        </a:xfrm>
        <a:prstGeom prst="ellipse">
          <a:avLst/>
        </a:prstGeom>
        <a:solidFill>
          <a:schemeClr val="accent4">
            <a:hueOff val="118522"/>
            <a:satOff val="-1129"/>
            <a:lumOff val="1133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Diversidade e Inclusão: SOCIAL </a:t>
          </a:r>
        </a:p>
      </dsp:txBody>
      <dsp:txXfrm>
        <a:off x="3263431" y="4969004"/>
        <a:ext cx="1132476" cy="675558"/>
      </dsp:txXfrm>
    </dsp:sp>
    <dsp:sp modelId="{127F1D8C-9C96-4049-984A-6403B7AEAFED}">
      <dsp:nvSpPr>
        <dsp:cNvPr id="0" name=""/>
        <dsp:cNvSpPr/>
      </dsp:nvSpPr>
      <dsp:spPr>
        <a:xfrm rot="7200000">
          <a:off x="2541225" y="3937425"/>
          <a:ext cx="1371595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371595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  <a:effectLst/>
          </a:endParaRPr>
        </a:p>
      </dsp:txBody>
      <dsp:txXfrm rot="10800000">
        <a:off x="3192733" y="3914090"/>
        <a:ext cx="68579" cy="68579"/>
      </dsp:txXfrm>
    </dsp:sp>
    <dsp:sp modelId="{56A35682-F045-4597-BD8D-7C0F1A56A2DC}">
      <dsp:nvSpPr>
        <dsp:cNvPr id="0" name=""/>
        <dsp:cNvSpPr/>
      </dsp:nvSpPr>
      <dsp:spPr>
        <a:xfrm>
          <a:off x="1948768" y="4507256"/>
          <a:ext cx="1359585" cy="955382"/>
        </a:xfrm>
        <a:prstGeom prst="ellipse">
          <a:avLst/>
        </a:prstGeom>
        <a:solidFill>
          <a:schemeClr val="accent4">
            <a:hueOff val="138276"/>
            <a:satOff val="-1317"/>
            <a:lumOff val="1322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Tempo livre: SOCIAL</a:t>
          </a:r>
        </a:p>
      </dsp:txBody>
      <dsp:txXfrm>
        <a:off x="2147875" y="4647168"/>
        <a:ext cx="961371" cy="675558"/>
      </dsp:txXfrm>
    </dsp:sp>
    <dsp:sp modelId="{8D8089DF-0F81-40CF-BB30-4C2821B3D64A}">
      <dsp:nvSpPr>
        <dsp:cNvPr id="0" name=""/>
        <dsp:cNvSpPr/>
      </dsp:nvSpPr>
      <dsp:spPr>
        <a:xfrm rot="9000000">
          <a:off x="2190282" y="3507616"/>
          <a:ext cx="1151801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151801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 rot="10800000">
        <a:off x="2737388" y="3489776"/>
        <a:ext cx="57590" cy="57590"/>
      </dsp:txXfrm>
    </dsp:sp>
    <dsp:sp modelId="{9BECB950-C1E5-4D80-9EE3-7923DA665A43}">
      <dsp:nvSpPr>
        <dsp:cNvPr id="0" name=""/>
        <dsp:cNvSpPr/>
      </dsp:nvSpPr>
      <dsp:spPr>
        <a:xfrm>
          <a:off x="1084672" y="3627984"/>
          <a:ext cx="1329232" cy="955382"/>
        </a:xfrm>
        <a:prstGeom prst="ellipse">
          <a:avLst/>
        </a:prstGeom>
        <a:solidFill>
          <a:schemeClr val="accent4">
            <a:hueOff val="158029"/>
            <a:satOff val="-1505"/>
            <a:lumOff val="1511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Lazer: SOCIAL</a:t>
          </a:r>
        </a:p>
      </dsp:txBody>
      <dsp:txXfrm>
        <a:off x="1279334" y="3767896"/>
        <a:ext cx="939908" cy="675558"/>
      </dsp:txXfrm>
    </dsp:sp>
    <dsp:sp modelId="{7DCC9DF3-50AB-43BA-ADB5-E86E33F4A539}">
      <dsp:nvSpPr>
        <dsp:cNvPr id="0" name=""/>
        <dsp:cNvSpPr/>
      </dsp:nvSpPr>
      <dsp:spPr>
        <a:xfrm rot="10800000">
          <a:off x="2202281" y="2893612"/>
          <a:ext cx="854645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854645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 rot="10800000">
        <a:off x="2608238" y="2883200"/>
        <a:ext cx="42732" cy="42732"/>
      </dsp:txXfrm>
    </dsp:sp>
    <dsp:sp modelId="{82199DA9-E8B8-4EA9-9FB0-5A0F7AF5486B}">
      <dsp:nvSpPr>
        <dsp:cNvPr id="0" name=""/>
        <dsp:cNvSpPr/>
      </dsp:nvSpPr>
      <dsp:spPr>
        <a:xfrm>
          <a:off x="652623" y="2426875"/>
          <a:ext cx="1549658" cy="955382"/>
        </a:xfrm>
        <a:prstGeom prst="ellipse">
          <a:avLst/>
        </a:prstGeom>
        <a:solidFill>
          <a:schemeClr val="accent4">
            <a:hueOff val="177783"/>
            <a:satOff val="-1694"/>
            <a:lumOff val="170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Cultura e educação: SOCIAL</a:t>
          </a:r>
        </a:p>
      </dsp:txBody>
      <dsp:txXfrm>
        <a:off x="879565" y="2566787"/>
        <a:ext cx="1095774" cy="675558"/>
      </dsp:txXfrm>
    </dsp:sp>
    <dsp:sp modelId="{704B892C-ACEC-4F25-A86C-AC740FA6E294}">
      <dsp:nvSpPr>
        <dsp:cNvPr id="0" name=""/>
        <dsp:cNvSpPr/>
      </dsp:nvSpPr>
      <dsp:spPr>
        <a:xfrm rot="12600000">
          <a:off x="2283260" y="2304521"/>
          <a:ext cx="1052147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052147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  <a:effectLst/>
          </a:endParaRPr>
        </a:p>
      </dsp:txBody>
      <dsp:txXfrm rot="10800000">
        <a:off x="2783030" y="2289172"/>
        <a:ext cx="52607" cy="52607"/>
      </dsp:txXfrm>
    </dsp:sp>
    <dsp:sp modelId="{6FB8BEC3-6F02-473E-A8C0-D4EE76D7A6AE}">
      <dsp:nvSpPr>
        <dsp:cNvPr id="0" name=""/>
        <dsp:cNvSpPr/>
      </dsp:nvSpPr>
      <dsp:spPr>
        <a:xfrm>
          <a:off x="864098" y="1225767"/>
          <a:ext cx="1770380" cy="955382"/>
        </a:xfrm>
        <a:prstGeom prst="ellipse">
          <a:avLst/>
        </a:prstGeom>
        <a:solidFill>
          <a:schemeClr val="accent4">
            <a:hueOff val="197537"/>
            <a:satOff val="-1882"/>
            <a:lumOff val="188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Benefícios e Compensações: ORGANIZACIONAL</a:t>
          </a:r>
        </a:p>
      </dsp:txBody>
      <dsp:txXfrm>
        <a:off x="1123364" y="1365679"/>
        <a:ext cx="1251848" cy="675558"/>
      </dsp:txXfrm>
    </dsp:sp>
    <dsp:sp modelId="{BB5AAB24-683D-4532-96FE-115B8259A83D}">
      <dsp:nvSpPr>
        <dsp:cNvPr id="0" name=""/>
        <dsp:cNvSpPr/>
      </dsp:nvSpPr>
      <dsp:spPr>
        <a:xfrm rot="14400000">
          <a:off x="2555874" y="1858255"/>
          <a:ext cx="1352063" cy="21909"/>
        </a:xfrm>
        <a:custGeom>
          <a:avLst/>
          <a:gdLst/>
          <a:ahLst/>
          <a:cxnLst/>
          <a:rect l="0" t="0" r="0" b="0"/>
          <a:pathLst>
            <a:path>
              <a:moveTo>
                <a:pt x="0" y="10954"/>
              </a:moveTo>
              <a:lnTo>
                <a:pt x="1352063" y="1095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  <a:effectLst/>
          </a:endParaRPr>
        </a:p>
      </dsp:txBody>
      <dsp:txXfrm rot="10800000">
        <a:off x="3198104" y="1835408"/>
        <a:ext cx="67603" cy="67603"/>
      </dsp:txXfrm>
    </dsp:sp>
    <dsp:sp modelId="{2232F9D4-D191-4216-B52C-8FAED92173F5}">
      <dsp:nvSpPr>
        <dsp:cNvPr id="0" name=""/>
        <dsp:cNvSpPr/>
      </dsp:nvSpPr>
      <dsp:spPr>
        <a:xfrm>
          <a:off x="1656182" y="346495"/>
          <a:ext cx="1944756" cy="955382"/>
        </a:xfrm>
        <a:prstGeom prst="ellipse">
          <a:avLst/>
        </a:prstGeom>
        <a:solidFill>
          <a:schemeClr val="accent4">
            <a:hueOff val="217290"/>
            <a:satOff val="-2070"/>
            <a:lumOff val="2078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chemeClr val="tx1"/>
              </a:solidFill>
              <a:effectLst/>
            </a:rPr>
            <a:t>Desafios  e Incentivos: ORGANIZACIONAL</a:t>
          </a:r>
        </a:p>
      </dsp:txBody>
      <dsp:txXfrm>
        <a:off x="1940985" y="486407"/>
        <a:ext cx="1375150" cy="6755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F6C77-477E-4D39-A072-94BD2CC1F530}">
      <dsp:nvSpPr>
        <dsp:cNvPr id="0" name=""/>
        <dsp:cNvSpPr/>
      </dsp:nvSpPr>
      <dsp:spPr>
        <a:xfrm>
          <a:off x="1840603" y="43927"/>
          <a:ext cx="1989802" cy="643010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1. </a:t>
          </a:r>
          <a:r>
            <a:rPr lang="pt-BR" sz="1100" b="1" kern="1200" dirty="0"/>
            <a:t>Diagnóstico e definição das  Prioridades</a:t>
          </a:r>
        </a:p>
      </dsp:txBody>
      <dsp:txXfrm>
        <a:off x="1871992" y="75316"/>
        <a:ext cx="1927024" cy="580232"/>
      </dsp:txXfrm>
    </dsp:sp>
    <dsp:sp modelId="{875D26F8-C52B-4C6C-A0C5-8238EDAA5E4D}">
      <dsp:nvSpPr>
        <dsp:cNvPr id="0" name=""/>
        <dsp:cNvSpPr/>
      </dsp:nvSpPr>
      <dsp:spPr>
        <a:xfrm>
          <a:off x="1333491" y="596915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2140691" y="135789"/>
              </a:moveTo>
              <a:arcTo wR="1514007" hR="1514007" stAng="17667096" swAng="8363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1928F-BA86-458E-A390-C760DFE77807}">
      <dsp:nvSpPr>
        <dsp:cNvPr id="0" name=""/>
        <dsp:cNvSpPr/>
      </dsp:nvSpPr>
      <dsp:spPr>
        <a:xfrm>
          <a:off x="3199919" y="1003365"/>
          <a:ext cx="2412210" cy="643010"/>
        </a:xfrm>
        <a:prstGeom prst="roundRect">
          <a:avLst/>
        </a:prstGeom>
        <a:gradFill rotWithShape="0">
          <a:gsLst>
            <a:gs pos="28000">
              <a:schemeClr val="accent3">
                <a:hueOff val="2286884"/>
                <a:satOff val="497"/>
                <a:lumOff val="-706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2286884"/>
                <a:satOff val="497"/>
                <a:lumOff val="-706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2. Planejamento Ações alinhadas às âncoras de QVT</a:t>
          </a:r>
        </a:p>
      </dsp:txBody>
      <dsp:txXfrm>
        <a:off x="3231308" y="1034754"/>
        <a:ext cx="2349432" cy="580232"/>
      </dsp:txXfrm>
    </dsp:sp>
    <dsp:sp modelId="{DEE2518C-58FD-47DE-92C1-938ED315FCD9}">
      <dsp:nvSpPr>
        <dsp:cNvPr id="0" name=""/>
        <dsp:cNvSpPr/>
      </dsp:nvSpPr>
      <dsp:spPr>
        <a:xfrm>
          <a:off x="1492926" y="-197023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2968084" y="1935761"/>
              </a:moveTo>
              <a:arcTo wR="1514007" hR="1514007" stAng="970485" swAng="654104"/>
            </a:path>
          </a:pathLst>
        </a:custGeom>
        <a:noFill/>
        <a:ln w="9525" cap="flat" cmpd="sng" algn="ctr">
          <a:solidFill>
            <a:schemeClr val="accent3">
              <a:hueOff val="2286884"/>
              <a:satOff val="497"/>
              <a:lumOff val="-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61343-3D70-4A19-8BC5-E609E9936D61}">
      <dsp:nvSpPr>
        <dsp:cNvPr id="0" name=""/>
        <dsp:cNvSpPr/>
      </dsp:nvSpPr>
      <dsp:spPr>
        <a:xfrm>
          <a:off x="2839199" y="2089614"/>
          <a:ext cx="2772930" cy="643010"/>
        </a:xfrm>
        <a:prstGeom prst="roundRect">
          <a:avLst/>
        </a:prstGeom>
        <a:gradFill rotWithShape="0">
          <a:gsLst>
            <a:gs pos="28000">
              <a:schemeClr val="accent3">
                <a:hueOff val="4573769"/>
                <a:satOff val="994"/>
                <a:lumOff val="-1412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4573769"/>
                <a:satOff val="994"/>
                <a:lumOff val="-1412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Definição da Agenda Ampla e Local</a:t>
          </a:r>
        </a:p>
      </dsp:txBody>
      <dsp:txXfrm>
        <a:off x="2870588" y="2121003"/>
        <a:ext cx="2710152" cy="580232"/>
      </dsp:txXfrm>
    </dsp:sp>
    <dsp:sp modelId="{845EC201-0C77-46F3-9831-AEABEC9BEE50}">
      <dsp:nvSpPr>
        <dsp:cNvPr id="0" name=""/>
        <dsp:cNvSpPr/>
      </dsp:nvSpPr>
      <dsp:spPr>
        <a:xfrm>
          <a:off x="1081715" y="195221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2514527" y="2650306"/>
              </a:moveTo>
              <a:arcTo wR="1514007" hR="1514007" stAng="2918150" swAng="1121804"/>
            </a:path>
          </a:pathLst>
        </a:custGeom>
        <a:noFill/>
        <a:ln w="9525" cap="flat" cmpd="sng" algn="ctr">
          <a:solidFill>
            <a:schemeClr val="accent3">
              <a:hueOff val="4573769"/>
              <a:satOff val="994"/>
              <a:lumOff val="-14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B881C-1387-469A-A45D-65985732DC5E}">
      <dsp:nvSpPr>
        <dsp:cNvPr id="0" name=""/>
        <dsp:cNvSpPr/>
      </dsp:nvSpPr>
      <dsp:spPr>
        <a:xfrm>
          <a:off x="1294404" y="3160440"/>
          <a:ext cx="2713862" cy="470066"/>
        </a:xfrm>
        <a:prstGeom prst="roundRect">
          <a:avLst/>
        </a:prstGeom>
        <a:gradFill rotWithShape="0">
          <a:gsLst>
            <a:gs pos="28000">
              <a:schemeClr val="accent3">
                <a:hueOff val="6860653"/>
                <a:satOff val="1490"/>
                <a:lumOff val="-2118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6860653"/>
                <a:satOff val="1490"/>
                <a:lumOff val="-2118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3. Execução da Agenda e das Ações Amplas e Locais</a:t>
          </a:r>
        </a:p>
      </dsp:txBody>
      <dsp:txXfrm>
        <a:off x="1317351" y="3183387"/>
        <a:ext cx="2667968" cy="424172"/>
      </dsp:txXfrm>
    </dsp:sp>
    <dsp:sp modelId="{2E0B5400-7B65-481E-A53F-EBFD8ECB0A3D}">
      <dsp:nvSpPr>
        <dsp:cNvPr id="0" name=""/>
        <dsp:cNvSpPr/>
      </dsp:nvSpPr>
      <dsp:spPr>
        <a:xfrm>
          <a:off x="1555997" y="295021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696368" y="2788246"/>
              </a:moveTo>
              <a:arcTo wR="1514007" hR="1514007" stAng="7361219" swAng="1080156"/>
            </a:path>
          </a:pathLst>
        </a:custGeom>
        <a:noFill/>
        <a:ln w="9525" cap="flat" cmpd="sng" algn="ctr">
          <a:solidFill>
            <a:schemeClr val="accent3">
              <a:hueOff val="6860653"/>
              <a:satOff val="1490"/>
              <a:lumOff val="-2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52782-0689-40EE-A067-908723752423}">
      <dsp:nvSpPr>
        <dsp:cNvPr id="0" name=""/>
        <dsp:cNvSpPr/>
      </dsp:nvSpPr>
      <dsp:spPr>
        <a:xfrm>
          <a:off x="0" y="1999911"/>
          <a:ext cx="2890690" cy="643010"/>
        </a:xfrm>
        <a:prstGeom prst="roundRect">
          <a:avLst/>
        </a:prstGeom>
        <a:gradFill rotWithShape="0">
          <a:gsLst>
            <a:gs pos="28000">
              <a:schemeClr val="accent3">
                <a:hueOff val="9147537"/>
                <a:satOff val="1987"/>
                <a:lumOff val="-2824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9147537"/>
                <a:satOff val="1987"/>
                <a:lumOff val="-2824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4. Avaliação do esforço gerencial versus satisfação dos servidores</a:t>
          </a:r>
        </a:p>
      </dsp:txBody>
      <dsp:txXfrm>
        <a:off x="31389" y="2031300"/>
        <a:ext cx="2827912" cy="580232"/>
      </dsp:txXfrm>
    </dsp:sp>
    <dsp:sp modelId="{1B1BD35A-66AE-43F5-806A-246B51E8A3A8}">
      <dsp:nvSpPr>
        <dsp:cNvPr id="0" name=""/>
        <dsp:cNvSpPr/>
      </dsp:nvSpPr>
      <dsp:spPr>
        <a:xfrm>
          <a:off x="940195" y="-582778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347650" y="2479321"/>
              </a:moveTo>
              <a:arcTo wR="1514007" hR="1514007" stAng="8423265" swAng="966105"/>
            </a:path>
          </a:pathLst>
        </a:custGeom>
        <a:noFill/>
        <a:ln w="9525" cap="flat" cmpd="sng" algn="ctr">
          <a:solidFill>
            <a:schemeClr val="accent3">
              <a:hueOff val="9147537"/>
              <a:satOff val="1987"/>
              <a:lumOff val="-2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C2497-3DC2-4C7A-8223-4D14AF4CB8D5}">
      <dsp:nvSpPr>
        <dsp:cNvPr id="0" name=""/>
        <dsp:cNvSpPr/>
      </dsp:nvSpPr>
      <dsp:spPr>
        <a:xfrm>
          <a:off x="0" y="761680"/>
          <a:ext cx="2264258" cy="643010"/>
        </a:xfrm>
        <a:prstGeom prst="roundRect">
          <a:avLst/>
        </a:prstGeom>
        <a:gradFill rotWithShape="0">
          <a:gsLst>
            <a:gs pos="28000">
              <a:schemeClr val="accent3">
                <a:hueOff val="11434421"/>
                <a:satOff val="2484"/>
                <a:lumOff val="-353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11434421"/>
                <a:satOff val="2484"/>
                <a:lumOff val="-353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5. Registro e divulgação dos resultados </a:t>
          </a:r>
        </a:p>
      </dsp:txBody>
      <dsp:txXfrm>
        <a:off x="31389" y="793069"/>
        <a:ext cx="2201480" cy="580232"/>
      </dsp:txXfrm>
    </dsp:sp>
    <dsp:sp modelId="{90B6F17D-BD52-445C-A813-2AC1746AB320}">
      <dsp:nvSpPr>
        <dsp:cNvPr id="0" name=""/>
        <dsp:cNvSpPr/>
      </dsp:nvSpPr>
      <dsp:spPr>
        <a:xfrm>
          <a:off x="1056519" y="602684"/>
          <a:ext cx="3028014" cy="3028014"/>
        </a:xfrm>
        <a:custGeom>
          <a:avLst/>
          <a:gdLst/>
          <a:ahLst/>
          <a:cxnLst/>
          <a:rect l="0" t="0" r="0" b="0"/>
          <a:pathLst>
            <a:path>
              <a:moveTo>
                <a:pt x="873276" y="142263"/>
              </a:moveTo>
              <a:arcTo wR="1514007" hR="1514007" stAng="14697785" swAng="262531"/>
            </a:path>
          </a:pathLst>
        </a:custGeom>
        <a:noFill/>
        <a:ln w="9525" cap="flat" cmpd="sng" algn="ctr">
          <a:solidFill>
            <a:schemeClr val="accent3">
              <a:hueOff val="11434421"/>
              <a:satOff val="2484"/>
              <a:lumOff val="-35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3F500-D19E-4F16-96B4-77B1E2D2B21D}">
      <dsp:nvSpPr>
        <dsp:cNvPr id="0" name=""/>
        <dsp:cNvSpPr/>
      </dsp:nvSpPr>
      <dsp:spPr>
        <a:xfrm>
          <a:off x="3258899" y="1694"/>
          <a:ext cx="4888348" cy="917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IDH, IDS, IPH</a:t>
          </a:r>
        </a:p>
      </dsp:txBody>
      <dsp:txXfrm>
        <a:off x="3258899" y="116384"/>
        <a:ext cx="4544277" cy="688142"/>
      </dsp:txXfrm>
    </dsp:sp>
    <dsp:sp modelId="{E4DC7114-E9AB-4207-AA8A-C4A4CACA5AF4}">
      <dsp:nvSpPr>
        <dsp:cNvPr id="0" name=""/>
        <dsp:cNvSpPr/>
      </dsp:nvSpPr>
      <dsp:spPr>
        <a:xfrm>
          <a:off x="0" y="1694"/>
          <a:ext cx="3258899" cy="9175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indicadores mundiais</a:t>
          </a:r>
          <a:endParaRPr lang="pt-BR" sz="2400" b="0" i="0" kern="1200" dirty="0"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latin typeface="Bauhaus 93" pitchFamily="82" charset="0"/>
          </a:endParaRPr>
        </a:p>
      </dsp:txBody>
      <dsp:txXfrm>
        <a:off x="44790" y="46484"/>
        <a:ext cx="3169319" cy="827942"/>
      </dsp:txXfrm>
    </dsp:sp>
    <dsp:sp modelId="{330BB9A2-DE05-43EF-93A4-0D4EE1D07F89}">
      <dsp:nvSpPr>
        <dsp:cNvPr id="0" name=""/>
        <dsp:cNvSpPr/>
      </dsp:nvSpPr>
      <dsp:spPr>
        <a:xfrm>
          <a:off x="3258899" y="1010969"/>
          <a:ext cx="4888348" cy="917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64905"/>
            <a:satOff val="-4157"/>
            <a:lumOff val="-78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64905"/>
              <a:satOff val="-4157"/>
              <a:lumOff val="-7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Desenvolvimento sustentável</a:t>
          </a:r>
        </a:p>
      </dsp:txBody>
      <dsp:txXfrm>
        <a:off x="3258899" y="1125659"/>
        <a:ext cx="4544277" cy="688142"/>
      </dsp:txXfrm>
    </dsp:sp>
    <dsp:sp modelId="{A19CF5CD-0588-4396-8CD4-1D75A0BC6851}">
      <dsp:nvSpPr>
        <dsp:cNvPr id="0" name=""/>
        <dsp:cNvSpPr/>
      </dsp:nvSpPr>
      <dsp:spPr>
        <a:xfrm>
          <a:off x="0" y="1010969"/>
          <a:ext cx="3258899" cy="917522"/>
        </a:xfrm>
        <a:prstGeom prst="roundRect">
          <a:avLst/>
        </a:prstGeom>
        <a:solidFill>
          <a:schemeClr val="accent2">
            <a:hueOff val="-192885"/>
            <a:satOff val="-3979"/>
            <a:lumOff val="-3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Economia Verde</a:t>
          </a:r>
        </a:p>
      </dsp:txBody>
      <dsp:txXfrm>
        <a:off x="44790" y="1055759"/>
        <a:ext cx="3169319" cy="827942"/>
      </dsp:txXfrm>
    </dsp:sp>
    <dsp:sp modelId="{7E993DE7-3C4A-4B0C-8257-6A01CC6ADCA8}">
      <dsp:nvSpPr>
        <dsp:cNvPr id="0" name=""/>
        <dsp:cNvSpPr/>
      </dsp:nvSpPr>
      <dsp:spPr>
        <a:xfrm>
          <a:off x="3258899" y="2020244"/>
          <a:ext cx="4888348" cy="917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329810"/>
            <a:satOff val="-8314"/>
            <a:lumOff val="-15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329810"/>
              <a:satOff val="-8314"/>
              <a:lumOff val="-1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Consciência global com desenvolvimento local</a:t>
          </a:r>
        </a:p>
      </dsp:txBody>
      <dsp:txXfrm>
        <a:off x="3258899" y="2134934"/>
        <a:ext cx="4544277" cy="688142"/>
      </dsp:txXfrm>
    </dsp:sp>
    <dsp:sp modelId="{F29432A1-2167-4394-889B-35A1E7740B76}">
      <dsp:nvSpPr>
        <dsp:cNvPr id="0" name=""/>
        <dsp:cNvSpPr/>
      </dsp:nvSpPr>
      <dsp:spPr>
        <a:xfrm>
          <a:off x="0" y="2020244"/>
          <a:ext cx="3258899" cy="917522"/>
        </a:xfrm>
        <a:prstGeom prst="roundRect">
          <a:avLst/>
        </a:prstGeom>
        <a:solidFill>
          <a:schemeClr val="accent2">
            <a:hueOff val="-385771"/>
            <a:satOff val="-7957"/>
            <a:lumOff val="-7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Saúde planetária:</a:t>
          </a:r>
        </a:p>
      </dsp:txBody>
      <dsp:txXfrm>
        <a:off x="44790" y="2065034"/>
        <a:ext cx="3169319" cy="827942"/>
      </dsp:txXfrm>
    </dsp:sp>
    <dsp:sp modelId="{C978F018-288B-4B84-A3A5-E5EE31507D44}">
      <dsp:nvSpPr>
        <dsp:cNvPr id="0" name=""/>
        <dsp:cNvSpPr/>
      </dsp:nvSpPr>
      <dsp:spPr>
        <a:xfrm>
          <a:off x="3258899" y="3029519"/>
          <a:ext cx="4888348" cy="917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94716"/>
            <a:satOff val="-12471"/>
            <a:lumOff val="-236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94716"/>
              <a:satOff val="-12471"/>
              <a:lumOff val="-2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Como profissão e profecia</a:t>
          </a:r>
        </a:p>
      </dsp:txBody>
      <dsp:txXfrm>
        <a:off x="3258899" y="3144209"/>
        <a:ext cx="4544277" cy="688142"/>
      </dsp:txXfrm>
    </dsp:sp>
    <dsp:sp modelId="{3A05FFF3-8317-445F-BC64-D795D6F81756}">
      <dsp:nvSpPr>
        <dsp:cNvPr id="0" name=""/>
        <dsp:cNvSpPr/>
      </dsp:nvSpPr>
      <dsp:spPr>
        <a:xfrm>
          <a:off x="72005" y="3024335"/>
          <a:ext cx="3258899" cy="917522"/>
        </a:xfrm>
        <a:prstGeom prst="roundRect">
          <a:avLst/>
        </a:prstGeom>
        <a:solidFill>
          <a:schemeClr val="accent2">
            <a:hueOff val="-578656"/>
            <a:satOff val="-11936"/>
            <a:lumOff val="-1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Bauhaus 93" pitchFamily="82" charset="0"/>
            </a:rPr>
            <a:t>Cidadania</a:t>
          </a:r>
          <a:endParaRPr lang="pt-BR" sz="2400" b="0" i="0" kern="1200" dirty="0">
            <a:solidFill>
              <a:schemeClr val="tx1"/>
            </a:solidFill>
            <a:effectLst>
              <a:reflection blurRad="12700" stA="50000" endPos="50000" dist="5000" dir="5400000" sy="-100000" rotWithShape="0"/>
            </a:effectLst>
            <a:latin typeface="Bauhaus 93" pitchFamily="82" charset="0"/>
          </a:endParaRPr>
        </a:p>
      </dsp:txBody>
      <dsp:txXfrm>
        <a:off x="116795" y="3069125"/>
        <a:ext cx="3169319" cy="827942"/>
      </dsp:txXfrm>
    </dsp:sp>
    <dsp:sp modelId="{239B2FD6-7B3E-498E-AACF-6148B6ECC773}">
      <dsp:nvSpPr>
        <dsp:cNvPr id="0" name=""/>
        <dsp:cNvSpPr/>
      </dsp:nvSpPr>
      <dsp:spPr>
        <a:xfrm>
          <a:off x="3258899" y="4038793"/>
          <a:ext cx="4888348" cy="9175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659621"/>
            <a:satOff val="-16628"/>
            <a:lumOff val="-314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659621"/>
              <a:satOff val="-16628"/>
              <a:lumOff val="-31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Consciência psicossomática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Vocação </a:t>
          </a:r>
          <a:r>
            <a:rPr lang="pt-BR" sz="1800" b="0" i="0" kern="1200" dirty="0" err="1">
              <a:solidFill>
                <a:schemeClr val="tx1"/>
              </a:solidFill>
              <a:effectLst/>
              <a:latin typeface="Bauhaus 93" pitchFamily="82" charset="0"/>
            </a:rPr>
            <a:t>ne</a:t>
          </a:r>
          <a:r>
            <a:rPr lang="pt-BR" sz="18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 relação trabalho e vida</a:t>
          </a:r>
        </a:p>
      </dsp:txBody>
      <dsp:txXfrm>
        <a:off x="3258899" y="4153483"/>
        <a:ext cx="4544277" cy="688142"/>
      </dsp:txXfrm>
    </dsp:sp>
    <dsp:sp modelId="{76F86DF0-83A5-423F-AA63-4F0E90432872}">
      <dsp:nvSpPr>
        <dsp:cNvPr id="0" name=""/>
        <dsp:cNvSpPr/>
      </dsp:nvSpPr>
      <dsp:spPr>
        <a:xfrm>
          <a:off x="72005" y="4040488"/>
          <a:ext cx="3258899" cy="917522"/>
        </a:xfrm>
        <a:prstGeom prst="roundRect">
          <a:avLst/>
        </a:prstGeom>
        <a:solidFill>
          <a:schemeClr val="accent2">
            <a:hueOff val="-771541"/>
            <a:satOff val="-15915"/>
            <a:lumOff val="-1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>
              <a:solidFill>
                <a:schemeClr val="tx1"/>
              </a:solidFill>
              <a:effectLst/>
              <a:latin typeface="Bauhaus 93" pitchFamily="82" charset="0"/>
            </a:rPr>
            <a:t>FATORES </a:t>
          </a:r>
          <a:r>
            <a:rPr lang="pt-BR" sz="2400" b="0" i="0" kern="1200" dirty="0" err="1">
              <a:solidFill>
                <a:schemeClr val="tx1"/>
              </a:solidFill>
              <a:effectLst/>
              <a:latin typeface="Bauhaus 93" pitchFamily="82" charset="0"/>
            </a:rPr>
            <a:t>PSICOSSOCIAISis</a:t>
          </a:r>
          <a:endParaRPr lang="pt-BR" sz="2400" b="0" i="0" kern="1200" dirty="0">
            <a:solidFill>
              <a:schemeClr val="tx1"/>
            </a:solidFill>
            <a:effectLst/>
            <a:latin typeface="Bauhaus 93" pitchFamily="82" charset="0"/>
          </a:endParaRPr>
        </a:p>
      </dsp:txBody>
      <dsp:txXfrm>
        <a:off x="116795" y="4085278"/>
        <a:ext cx="3169319" cy="8279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A4871-153D-4D54-964B-6CCA5DE4F374}">
      <dsp:nvSpPr>
        <dsp:cNvPr id="0" name=""/>
        <dsp:cNvSpPr/>
      </dsp:nvSpPr>
      <dsp:spPr>
        <a:xfrm rot="10800000">
          <a:off x="539549" y="982"/>
          <a:ext cx="7381332" cy="848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093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BPSO Integrado: </a:t>
          </a:r>
          <a:r>
            <a:rPr lang="pt-BR" sz="2000" b="1" i="0" kern="1200" baseline="0" dirty="0"/>
            <a:t>Arquitetar o Projeto de Vida para os próximos dois anos (mestrado)  e quatro anos (doutorado).</a:t>
          </a:r>
          <a:endParaRPr lang="pt-BR" sz="2000" b="1" i="0" kern="1200" dirty="0"/>
        </a:p>
      </dsp:txBody>
      <dsp:txXfrm rot="10800000">
        <a:off x="751633" y="982"/>
        <a:ext cx="7169248" cy="848335"/>
      </dsp:txXfrm>
    </dsp:sp>
    <dsp:sp modelId="{97C165DC-4186-4733-A8D4-39880C634060}">
      <dsp:nvSpPr>
        <dsp:cNvPr id="0" name=""/>
        <dsp:cNvSpPr/>
      </dsp:nvSpPr>
      <dsp:spPr>
        <a:xfrm>
          <a:off x="0" y="0"/>
          <a:ext cx="848335" cy="8483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DE95BD-DEA9-4F99-9B8A-D0FDC9EB498C}">
      <dsp:nvSpPr>
        <dsp:cNvPr id="0" name=""/>
        <dsp:cNvSpPr/>
      </dsp:nvSpPr>
      <dsp:spPr>
        <a:xfrm rot="10800000">
          <a:off x="360046" y="1102553"/>
          <a:ext cx="7740339" cy="848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093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Biológico:</a:t>
          </a:r>
          <a:r>
            <a:rPr lang="pt-BR" sz="2000" b="1" i="0" kern="1200" baseline="0" dirty="0"/>
            <a:t> Ser exigente com os próprios hábitos, cuidar da saúde, do descanso e segurança. Evitar isolamento, depressão e atividades sedentárias sem compensação. Saúde Bucal.</a:t>
          </a:r>
          <a:endParaRPr lang="pt-BR" sz="2000" b="1" i="0" kern="1200" dirty="0"/>
        </a:p>
      </dsp:txBody>
      <dsp:txXfrm rot="10800000">
        <a:off x="572130" y="1102553"/>
        <a:ext cx="7528255" cy="848335"/>
      </dsp:txXfrm>
    </dsp:sp>
    <dsp:sp modelId="{ED647E0F-65D0-441B-A99C-9100BBB27FCA}">
      <dsp:nvSpPr>
        <dsp:cNvPr id="0" name=""/>
        <dsp:cNvSpPr/>
      </dsp:nvSpPr>
      <dsp:spPr>
        <a:xfrm>
          <a:off x="2" y="1008108"/>
          <a:ext cx="848335" cy="8483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373AA8-56D3-4C85-ADC4-620D95770EA1}">
      <dsp:nvSpPr>
        <dsp:cNvPr id="0" name=""/>
        <dsp:cNvSpPr/>
      </dsp:nvSpPr>
      <dsp:spPr>
        <a:xfrm rot="10800000">
          <a:off x="611592" y="2232246"/>
          <a:ext cx="7669337" cy="848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093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Social:</a:t>
          </a:r>
          <a:r>
            <a:rPr lang="pt-BR" sz="2000" b="1" i="0" kern="1200" baseline="0" dirty="0"/>
            <a:t> Cultivar as relações familiares, amizades, diversidade cultural e profissional e amigos. Cuidar das contas e consumo. Comunicar-se.</a:t>
          </a:r>
          <a:endParaRPr lang="pt-BR" sz="2000" b="1" i="0" kern="1200" dirty="0"/>
        </a:p>
      </dsp:txBody>
      <dsp:txXfrm rot="10800000">
        <a:off x="823676" y="2232246"/>
        <a:ext cx="7457253" cy="848335"/>
      </dsp:txXfrm>
    </dsp:sp>
    <dsp:sp modelId="{51F75987-D550-4E0E-B320-6C72C393EB1C}">
      <dsp:nvSpPr>
        <dsp:cNvPr id="0" name=""/>
        <dsp:cNvSpPr/>
      </dsp:nvSpPr>
      <dsp:spPr>
        <a:xfrm>
          <a:off x="0" y="2088232"/>
          <a:ext cx="848335" cy="8483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572FF-9CFE-416B-A86A-7C0C08C1F7EC}">
      <dsp:nvSpPr>
        <dsp:cNvPr id="0" name=""/>
        <dsp:cNvSpPr/>
      </dsp:nvSpPr>
      <dsp:spPr>
        <a:xfrm rot="10800000">
          <a:off x="612605" y="3312370"/>
          <a:ext cx="7596309" cy="848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093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baseline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Psicológico:</a:t>
          </a:r>
          <a:r>
            <a:rPr lang="pt-BR" sz="2000" b="1" i="0" kern="1200" baseline="0" dirty="0"/>
            <a:t> Buscar o autoconhecimento, autoestima, </a:t>
          </a:r>
          <a:r>
            <a:rPr lang="pt-BR" sz="2000" b="1" i="0" kern="1200" baseline="0" dirty="0" err="1"/>
            <a:t>heteroestima</a:t>
          </a:r>
          <a:r>
            <a:rPr lang="pt-BR" sz="2000" b="1" i="0" kern="1200" baseline="0" dirty="0"/>
            <a:t> e  emoções construtivas. Observar esforço cognitivo.</a:t>
          </a:r>
          <a:endParaRPr lang="pt-BR" sz="2000" b="1" i="0" kern="1200" dirty="0"/>
        </a:p>
      </dsp:txBody>
      <dsp:txXfrm rot="10800000">
        <a:off x="824689" y="3312370"/>
        <a:ext cx="7384225" cy="848335"/>
      </dsp:txXfrm>
    </dsp:sp>
    <dsp:sp modelId="{A24DB9F3-1111-4553-AB7A-8C965030BD5A}">
      <dsp:nvSpPr>
        <dsp:cNvPr id="0" name=""/>
        <dsp:cNvSpPr/>
      </dsp:nvSpPr>
      <dsp:spPr>
        <a:xfrm>
          <a:off x="72009" y="3240364"/>
          <a:ext cx="848335" cy="8483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9DC45A-5673-4AF3-A205-32976603C62F}">
      <dsp:nvSpPr>
        <dsp:cNvPr id="0" name=""/>
        <dsp:cNvSpPr/>
      </dsp:nvSpPr>
      <dsp:spPr>
        <a:xfrm rot="10800000">
          <a:off x="864122" y="4408248"/>
          <a:ext cx="7596309" cy="84833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4093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Organizacional </a:t>
          </a:r>
          <a:r>
            <a:rPr lang="pt-BR" sz="2000" b="1" i="0" kern="1200" dirty="0">
              <a:solidFill>
                <a:srgbClr val="00B050"/>
              </a:solidFill>
            </a:rPr>
            <a:t>- Acadêmica</a:t>
          </a:r>
          <a:r>
            <a:rPr lang="pt-BR" sz="2000" b="1" i="0" kern="1200" dirty="0"/>
            <a:t>: observar os prazos e organização dos documentos.  Atuar em boa interação com o orientador, pares acadêmicos e colegas. Publicar com metas.</a:t>
          </a:r>
        </a:p>
      </dsp:txBody>
      <dsp:txXfrm rot="10800000">
        <a:off x="1076206" y="4408248"/>
        <a:ext cx="7384225" cy="848335"/>
      </dsp:txXfrm>
    </dsp:sp>
    <dsp:sp modelId="{A654269B-27DA-4067-BEB8-2EB0C98B3594}">
      <dsp:nvSpPr>
        <dsp:cNvPr id="0" name=""/>
        <dsp:cNvSpPr/>
      </dsp:nvSpPr>
      <dsp:spPr>
        <a:xfrm>
          <a:off x="72009" y="4320480"/>
          <a:ext cx="848335" cy="8483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Anéis Interconectados"/>
  <dgm:desc val="Use para mostrar ideias ou conceitos sobrepostos ou interconectados. As primeiras sete linhas do texto de Nível 1 correspondem a um círculo. O texto não utilizado não aparece, mas permanecerá disponível se você alternar os layouts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24572-EAD7-41BF-ABEE-B646E50E8409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86633-0D28-42C7-AD96-A59CA4B3F4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4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7680B-35F6-40D0-8AB6-46CEDE14C09D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74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77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50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6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51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ea typeface="+mn-ea"/>
              <a:cs typeface="+mn-cs"/>
            </a:endParaRPr>
          </a:p>
        </p:txBody>
      </p:sp>
      <p:sp>
        <p:nvSpPr>
          <p:cNvPr id="160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95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ext Box 1"/>
          <p:cNvSpPr txBox="1">
            <a:spLocks noChangeArrowheads="1"/>
          </p:cNvSpPr>
          <p:nvPr/>
        </p:nvSpPr>
        <p:spPr bwMode="auto">
          <a:xfrm>
            <a:off x="2643188" y="514350"/>
            <a:ext cx="3857625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ea typeface="+mn-ea"/>
              <a:cs typeface="+mn-cs"/>
            </a:endParaRPr>
          </a:p>
        </p:txBody>
      </p:sp>
      <p:sp>
        <p:nvSpPr>
          <p:cNvPr id="1751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494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289175" y="515938"/>
            <a:ext cx="4565650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65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ea typeface="+mn-ea"/>
              <a:cs typeface="+mn-cs"/>
            </a:endParaRPr>
          </a:p>
        </p:txBody>
      </p:sp>
      <p:sp>
        <p:nvSpPr>
          <p:cNvPr id="972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68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ea typeface="+mn-ea"/>
              <a:cs typeface="+mn-cs"/>
            </a:endParaRPr>
          </a:p>
        </p:txBody>
      </p:sp>
      <p:sp>
        <p:nvSpPr>
          <p:cNvPr id="983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3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ea typeface="+mn-ea"/>
              <a:cs typeface="+mn-cs"/>
            </a:endParaRPr>
          </a:p>
        </p:txBody>
      </p:sp>
      <p:sp>
        <p:nvSpPr>
          <p:cNvPr id="1280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85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2644775" y="515938"/>
            <a:ext cx="3854450" cy="2568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49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378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4137F-70A6-C8C7-2998-A0461816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245DD-AE5C-AEDB-AD48-7BB59B8DD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F1D0EF-FCA6-5FDD-E071-993F433BB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8EE93D-25B3-05D5-A44A-CCCF62B7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980F3F-4260-501A-79C4-C500D744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7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F2419-A882-0783-B913-4FDB762E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338019-3127-E494-5932-3B74A7C51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5A3A76-436B-D7EA-5351-F3600D03C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C6BDDA-3CDA-594C-61E0-6AE2F1F02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F4B1E-A3F9-9237-7816-B861448E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5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D1229F-449E-574B-756B-E3B9E2939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84B76A-27D6-6B3A-C7A3-38F5EEED9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666AD7-D70F-7A25-5DF8-E24C195F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2678AD-8F82-8089-B62C-546C237F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79B41-B4D9-1959-83C0-5D936212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663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262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1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7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5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5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61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B849B-FB5D-E7FD-22C0-DEBFD3C1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5ECB35-97A4-AB56-3F05-F050E3E3B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AAC2DA-4038-D511-47D7-FE6A00A9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CD1DEE-3D58-CA9F-FD77-64700BC5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DB4986-3754-2220-BF94-7145A46E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242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57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76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30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23/11/2022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259" y="2130426"/>
            <a:ext cx="10363482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518" y="3886200"/>
            <a:ext cx="853496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17211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25585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70" y="4406901"/>
            <a:ext cx="1036348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170" y="2906713"/>
            <a:ext cx="1036348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99717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50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5356" y="1604964"/>
            <a:ext cx="53952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04350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4638"/>
            <a:ext cx="10972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506" y="1535113"/>
            <a:ext cx="53877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506" y="2174875"/>
            <a:ext cx="53877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81" y="1535113"/>
            <a:ext cx="53896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81" y="2174875"/>
            <a:ext cx="53896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32193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8350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904F6-BE22-A1AF-D32A-75C01ECE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ADC281-F5BB-B710-3167-8822BF210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9D5E1C-65FC-8890-12E9-0BB74CBD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B04102-ACDC-F900-361E-15C7D4E9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4EBB8D-CA2E-02FC-87A5-6A9E277D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082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01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06" y="273050"/>
            <a:ext cx="40106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939" y="273051"/>
            <a:ext cx="68155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506" y="1435101"/>
            <a:ext cx="40106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6103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13" y="4800600"/>
            <a:ext cx="73159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13" y="612775"/>
            <a:ext cx="73159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13" y="5367338"/>
            <a:ext cx="73159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0912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027975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7836" y="273050"/>
            <a:ext cx="2742777" cy="58562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507" y="273050"/>
            <a:ext cx="8047735" cy="58562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4045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92FD-730F-F90A-D099-6F1BEB58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0E4367-2D92-D3B3-A87D-5B4878DA1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FAC251-290E-EACC-9F0C-549F6B4BD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2FEDDA-F046-6E1C-E6F1-4DA49084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774B6D-2804-F30F-A7A6-B8A15933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296F5-9872-D118-FF77-3FFFB994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34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E96EC2-09E0-FBA9-7E88-814D5B4F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A78D44-4E34-AA51-9E48-DDE5A933D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271224-F9F9-38C8-BFD1-EB51BC7B1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B87386-549E-7758-130A-776C9F61F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97D612-E353-51A2-CB59-83C717BF7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48F220-15B8-D726-0B65-8BF5672B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F1517A9-0C4A-F89A-7678-7EBCB9EC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6F8B32-CCD6-9496-3DBD-CA15DDBC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3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82F7C-C355-3FB9-AEFF-FB9FB326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631260-69BD-9A34-76CD-C10085F5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46418-5F80-CA62-2B8E-912CF203C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C5C13E-C774-614F-3390-9D2E2805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48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6F206D3-FDC2-DED9-9C26-4B4DE8B84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D8CCBD-3366-F0EB-7ADB-6769EACB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F4498C-3B2D-429C-A10B-AC35B77C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4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07B5D-3FED-9ED9-0674-8ABA4200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6C60C7-9EF8-83FB-144E-31C5F5A4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FBDBF0-697D-B96C-747E-7BF2A82D7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3D4933B-C792-9ACB-73F8-71129F3F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D7E95E-F42B-B4D6-99A0-87B7CBB18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7BBF3B-8E38-7E4E-1074-B86C7AE5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82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31FD5-C73E-D031-E009-9A37B9AD0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A36B36-C459-5180-C949-E5247166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FAAF99-0D23-928C-2260-2921A98AA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AF0A89-D0CF-38B4-9D1F-81F5EE4C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4B2010-E10D-3D20-470C-CFF9F53C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4584A7-5A0A-A1B0-1F52-271CB479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72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AB749A-7ECD-CE8E-DA1D-73AE009D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181A59-F425-6A6F-C0C8-B9DE63D4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4F04E-2A03-F0D4-7F14-A1167139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95AB2-F504-4F44-82E9-1CFF75B43748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9254E1-D04F-08BE-8995-8EF99DFB9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8722FA-363F-B46E-EDB1-39BA624D2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EC66-F675-4B68-86BA-9456BC4D3D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30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23/11/2022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A5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-22574" y="-26988"/>
          <a:ext cx="12167544" cy="6946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06843796" imgH="71737609" progId="">
                  <p:embed/>
                </p:oleObj>
              </mc:Choice>
              <mc:Fallback>
                <p:oleObj r:id="rId13" imgW="106843796" imgH="71737609" progId="">
                  <p:embed/>
                  <p:pic>
                    <p:nvPicPr>
                      <p:cNvPr id="102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74" y="-26988"/>
                        <a:ext cx="12167544" cy="694690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6239" y="76201"/>
            <a:ext cx="1465448" cy="5808663"/>
          </a:xfrm>
          <a:prstGeom prst="rect">
            <a:avLst/>
          </a:prstGeom>
          <a:gradFill rotWithShape="0">
            <a:gsLst>
              <a:gs pos="0">
                <a:srgbClr val="003400"/>
              </a:gs>
              <a:gs pos="50000">
                <a:srgbClr val="00AE00"/>
              </a:gs>
              <a:gs pos="100000">
                <a:srgbClr val="0034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3071" y="76201"/>
            <a:ext cx="380001" cy="5808663"/>
          </a:xfrm>
          <a:prstGeom prst="rect">
            <a:avLst/>
          </a:prstGeom>
          <a:gradFill rotWithShape="0">
            <a:gsLst>
              <a:gs pos="0">
                <a:srgbClr val="00AE00"/>
              </a:gs>
              <a:gs pos="50000">
                <a:srgbClr val="003400"/>
              </a:gs>
              <a:gs pos="100000">
                <a:srgbClr val="00A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397726" y="5940425"/>
            <a:ext cx="541783" cy="234950"/>
          </a:xfrm>
          <a:custGeom>
            <a:avLst/>
            <a:gdLst>
              <a:gd name="T0" fmla="*/ 0 w 288"/>
              <a:gd name="T1" fmla="*/ 118 h 148"/>
              <a:gd name="T2" fmla="*/ 46 w 288"/>
              <a:gd name="T3" fmla="*/ 147 h 148"/>
              <a:gd name="T4" fmla="*/ 287 w 288"/>
              <a:gd name="T5" fmla="*/ 2 h 148"/>
              <a:gd name="T6" fmla="*/ 189 w 288"/>
              <a:gd name="T7" fmla="*/ 0 h 148"/>
              <a:gd name="T8" fmla="*/ 0 w 288"/>
              <a:gd name="T9" fmla="*/ 118 h 148"/>
              <a:gd name="T10" fmla="*/ 0 w 288"/>
              <a:gd name="T11" fmla="*/ 0 h 148"/>
              <a:gd name="T12" fmla="*/ 288 w 288"/>
              <a:gd name="T13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48">
                <a:moveTo>
                  <a:pt x="0" y="118"/>
                </a:moveTo>
                <a:lnTo>
                  <a:pt x="46" y="147"/>
                </a:lnTo>
                <a:lnTo>
                  <a:pt x="287" y="2"/>
                </a:lnTo>
                <a:lnTo>
                  <a:pt x="189" y="0"/>
                </a:lnTo>
                <a:lnTo>
                  <a:pt x="0" y="1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80001" y="5886451"/>
            <a:ext cx="664061" cy="55563"/>
          </a:xfrm>
          <a:custGeom>
            <a:avLst/>
            <a:gdLst>
              <a:gd name="T0" fmla="*/ 0 w 353"/>
              <a:gd name="T1" fmla="*/ 0 h 35"/>
              <a:gd name="T2" fmla="*/ 51 w 353"/>
              <a:gd name="T3" fmla="*/ 34 h 35"/>
              <a:gd name="T4" fmla="*/ 352 w 353"/>
              <a:gd name="T5" fmla="*/ 34 h 35"/>
              <a:gd name="T6" fmla="*/ 299 w 353"/>
              <a:gd name="T7" fmla="*/ 0 h 35"/>
              <a:gd name="T8" fmla="*/ 0 w 353"/>
              <a:gd name="T9" fmla="*/ 0 h 35"/>
              <a:gd name="T10" fmla="*/ 0 w 353"/>
              <a:gd name="T11" fmla="*/ 0 h 35"/>
              <a:gd name="T12" fmla="*/ 353 w 353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53" h="35">
                <a:moveTo>
                  <a:pt x="0" y="0"/>
                </a:moveTo>
                <a:lnTo>
                  <a:pt x="51" y="34"/>
                </a:lnTo>
                <a:lnTo>
                  <a:pt x="352" y="34"/>
                </a:lnTo>
                <a:lnTo>
                  <a:pt x="299" y="0"/>
                </a:lnTo>
                <a:lnTo>
                  <a:pt x="0" y="0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33071" y="5519739"/>
            <a:ext cx="270892" cy="422275"/>
          </a:xfrm>
          <a:custGeom>
            <a:avLst/>
            <a:gdLst>
              <a:gd name="T0" fmla="*/ 55 w 144"/>
              <a:gd name="T1" fmla="*/ 265 h 266"/>
              <a:gd name="T2" fmla="*/ 143 w 144"/>
              <a:gd name="T3" fmla="*/ 31 h 266"/>
              <a:gd name="T4" fmla="*/ 91 w 144"/>
              <a:gd name="T5" fmla="*/ 0 h 266"/>
              <a:gd name="T6" fmla="*/ 0 w 144"/>
              <a:gd name="T7" fmla="*/ 229 h 266"/>
              <a:gd name="T8" fmla="*/ 55 w 144"/>
              <a:gd name="T9" fmla="*/ 265 h 266"/>
              <a:gd name="T10" fmla="*/ 0 w 144"/>
              <a:gd name="T11" fmla="*/ 0 h 266"/>
              <a:gd name="T12" fmla="*/ 144 w 144"/>
              <a:gd name="T13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4" h="266">
                <a:moveTo>
                  <a:pt x="55" y="265"/>
                </a:moveTo>
                <a:lnTo>
                  <a:pt x="143" y="31"/>
                </a:lnTo>
                <a:lnTo>
                  <a:pt x="91" y="0"/>
                </a:lnTo>
                <a:lnTo>
                  <a:pt x="0" y="229"/>
                </a:lnTo>
                <a:lnTo>
                  <a:pt x="55" y="265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348815" y="5886451"/>
            <a:ext cx="594456" cy="55563"/>
          </a:xfrm>
          <a:custGeom>
            <a:avLst/>
            <a:gdLst>
              <a:gd name="T0" fmla="*/ 17 w 316"/>
              <a:gd name="T1" fmla="*/ 34 h 35"/>
              <a:gd name="T2" fmla="*/ 0 w 316"/>
              <a:gd name="T3" fmla="*/ 0 h 35"/>
              <a:gd name="T4" fmla="*/ 263 w 316"/>
              <a:gd name="T5" fmla="*/ 0 h 35"/>
              <a:gd name="T6" fmla="*/ 315 w 316"/>
              <a:gd name="T7" fmla="*/ 34 h 35"/>
              <a:gd name="T8" fmla="*/ 17 w 316"/>
              <a:gd name="T9" fmla="*/ 34 h 35"/>
              <a:gd name="T10" fmla="*/ 0 w 316"/>
              <a:gd name="T11" fmla="*/ 0 h 35"/>
              <a:gd name="T12" fmla="*/ 316 w 316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16" h="35">
                <a:moveTo>
                  <a:pt x="17" y="34"/>
                </a:moveTo>
                <a:lnTo>
                  <a:pt x="0" y="0"/>
                </a:lnTo>
                <a:lnTo>
                  <a:pt x="263" y="0"/>
                </a:lnTo>
                <a:lnTo>
                  <a:pt x="315" y="34"/>
                </a:lnTo>
                <a:lnTo>
                  <a:pt x="17" y="34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79111" y="6264276"/>
            <a:ext cx="541783" cy="277813"/>
          </a:xfrm>
          <a:custGeom>
            <a:avLst/>
            <a:gdLst>
              <a:gd name="T0" fmla="*/ 0 w 288"/>
              <a:gd name="T1" fmla="*/ 144 h 175"/>
              <a:gd name="T2" fmla="*/ 47 w 288"/>
              <a:gd name="T3" fmla="*/ 174 h 175"/>
              <a:gd name="T4" fmla="*/ 287 w 288"/>
              <a:gd name="T5" fmla="*/ 29 h 175"/>
              <a:gd name="T6" fmla="*/ 238 w 288"/>
              <a:gd name="T7" fmla="*/ 0 h 175"/>
              <a:gd name="T8" fmla="*/ 0 w 288"/>
              <a:gd name="T9" fmla="*/ 144 h 175"/>
              <a:gd name="T10" fmla="*/ 0 w 288"/>
              <a:gd name="T11" fmla="*/ 0 h 175"/>
              <a:gd name="T12" fmla="*/ 288 w 288"/>
              <a:gd name="T13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88" h="175">
                <a:moveTo>
                  <a:pt x="0" y="144"/>
                </a:moveTo>
                <a:lnTo>
                  <a:pt x="47" y="174"/>
                </a:lnTo>
                <a:lnTo>
                  <a:pt x="287" y="29"/>
                </a:lnTo>
                <a:lnTo>
                  <a:pt x="238" y="0"/>
                </a:lnTo>
                <a:lnTo>
                  <a:pt x="0" y="144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1388319" y="6126164"/>
            <a:ext cx="263367" cy="427037"/>
          </a:xfrm>
          <a:custGeom>
            <a:avLst/>
            <a:gdLst>
              <a:gd name="T0" fmla="*/ 78 w 140"/>
              <a:gd name="T1" fmla="*/ 218 h 269"/>
              <a:gd name="T2" fmla="*/ 139 w 140"/>
              <a:gd name="T3" fmla="*/ 268 h 269"/>
              <a:gd name="T4" fmla="*/ 50 w 140"/>
              <a:gd name="T5" fmla="*/ 30 h 269"/>
              <a:gd name="T6" fmla="*/ 0 w 140"/>
              <a:gd name="T7" fmla="*/ 0 h 269"/>
              <a:gd name="T8" fmla="*/ 78 w 140"/>
              <a:gd name="T9" fmla="*/ 218 h 269"/>
              <a:gd name="T10" fmla="*/ 0 w 140"/>
              <a:gd name="T11" fmla="*/ 0 h 269"/>
              <a:gd name="T12" fmla="*/ 140 w 140"/>
              <a:gd name="T13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0" h="269">
                <a:moveTo>
                  <a:pt x="78" y="218"/>
                </a:moveTo>
                <a:lnTo>
                  <a:pt x="139" y="268"/>
                </a:lnTo>
                <a:lnTo>
                  <a:pt x="50" y="30"/>
                </a:lnTo>
                <a:lnTo>
                  <a:pt x="0" y="0"/>
                </a:lnTo>
                <a:lnTo>
                  <a:pt x="78" y="218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667824" y="6122988"/>
            <a:ext cx="272772" cy="419100"/>
          </a:xfrm>
          <a:custGeom>
            <a:avLst/>
            <a:gdLst>
              <a:gd name="T0" fmla="*/ 51 w 145"/>
              <a:gd name="T1" fmla="*/ 263 h 264"/>
              <a:gd name="T2" fmla="*/ 144 w 145"/>
              <a:gd name="T3" fmla="*/ 33 h 264"/>
              <a:gd name="T4" fmla="*/ 87 w 145"/>
              <a:gd name="T5" fmla="*/ 0 h 264"/>
              <a:gd name="T6" fmla="*/ 0 w 145"/>
              <a:gd name="T7" fmla="*/ 230 h 264"/>
              <a:gd name="T8" fmla="*/ 51 w 145"/>
              <a:gd name="T9" fmla="*/ 263 h 264"/>
              <a:gd name="T10" fmla="*/ 0 w 145"/>
              <a:gd name="T11" fmla="*/ 0 h 264"/>
              <a:gd name="T12" fmla="*/ 145 w 145"/>
              <a:gd name="T13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45" h="264">
                <a:moveTo>
                  <a:pt x="51" y="263"/>
                </a:moveTo>
                <a:lnTo>
                  <a:pt x="144" y="33"/>
                </a:lnTo>
                <a:lnTo>
                  <a:pt x="87" y="0"/>
                </a:lnTo>
                <a:lnTo>
                  <a:pt x="0" y="230"/>
                </a:lnTo>
                <a:lnTo>
                  <a:pt x="51" y="263"/>
                </a:lnTo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470298" y="5568951"/>
            <a:ext cx="1279210" cy="906463"/>
          </a:xfrm>
          <a:custGeom>
            <a:avLst/>
            <a:gdLst>
              <a:gd name="T0" fmla="*/ 389 w 680"/>
              <a:gd name="T1" fmla="*/ 0 h 571"/>
              <a:gd name="T2" fmla="*/ 302 w 680"/>
              <a:gd name="T3" fmla="*/ 235 h 571"/>
              <a:gd name="T4" fmla="*/ 0 w 680"/>
              <a:gd name="T5" fmla="*/ 233 h 571"/>
              <a:gd name="T6" fmla="*/ 250 w 680"/>
              <a:gd name="T7" fmla="*/ 382 h 571"/>
              <a:gd name="T8" fmla="*/ 187 w 680"/>
              <a:gd name="T9" fmla="*/ 539 h 571"/>
              <a:gd name="T10" fmla="*/ 352 w 680"/>
              <a:gd name="T11" fmla="*/ 439 h 571"/>
              <a:gd name="T12" fmla="*/ 567 w 680"/>
              <a:gd name="T13" fmla="*/ 570 h 571"/>
              <a:gd name="T14" fmla="*/ 488 w 680"/>
              <a:gd name="T15" fmla="*/ 354 h 571"/>
              <a:gd name="T16" fmla="*/ 679 w 680"/>
              <a:gd name="T17" fmla="*/ 235 h 571"/>
              <a:gd name="T18" fmla="*/ 481 w 680"/>
              <a:gd name="T19" fmla="*/ 236 h 571"/>
              <a:gd name="T20" fmla="*/ 389 w 680"/>
              <a:gd name="T21" fmla="*/ 0 h 571"/>
              <a:gd name="T22" fmla="*/ 0 w 680"/>
              <a:gd name="T23" fmla="*/ 0 h 571"/>
              <a:gd name="T24" fmla="*/ 680 w 680"/>
              <a:gd name="T25" fmla="*/ 571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680" h="571">
                <a:moveTo>
                  <a:pt x="389" y="0"/>
                </a:moveTo>
                <a:lnTo>
                  <a:pt x="302" y="235"/>
                </a:lnTo>
                <a:lnTo>
                  <a:pt x="0" y="233"/>
                </a:lnTo>
                <a:lnTo>
                  <a:pt x="250" y="382"/>
                </a:lnTo>
                <a:lnTo>
                  <a:pt x="187" y="539"/>
                </a:lnTo>
                <a:lnTo>
                  <a:pt x="352" y="439"/>
                </a:lnTo>
                <a:lnTo>
                  <a:pt x="567" y="570"/>
                </a:lnTo>
                <a:lnTo>
                  <a:pt x="488" y="354"/>
                </a:lnTo>
                <a:lnTo>
                  <a:pt x="679" y="235"/>
                </a:lnTo>
                <a:lnTo>
                  <a:pt x="481" y="236"/>
                </a:lnTo>
                <a:lnTo>
                  <a:pt x="389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09506" y="273050"/>
            <a:ext cx="1097110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06" y="1604964"/>
            <a:ext cx="10971106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2º Nível da estrutura de tópicos</a:t>
            </a:r>
          </a:p>
          <a:p>
            <a:pPr lvl="2"/>
            <a:r>
              <a:rPr lang="en-GB"/>
              <a:t>3º Nível da estrutura de tópicos</a:t>
            </a:r>
          </a:p>
          <a:p>
            <a:pPr lvl="3"/>
            <a:r>
              <a:rPr lang="en-GB"/>
              <a:t>4º Nível da estrutura de tópicos</a:t>
            </a:r>
          </a:p>
          <a:p>
            <a:pPr lvl="4"/>
            <a:r>
              <a:rPr lang="en-GB"/>
              <a:t>5º Nível da estrutura de tópicos</a:t>
            </a:r>
          </a:p>
          <a:p>
            <a:pPr lvl="4"/>
            <a:r>
              <a:rPr lang="en-GB"/>
              <a:t>6º Nível da estrutura de tópicos</a:t>
            </a:r>
          </a:p>
          <a:p>
            <a:pPr lvl="4"/>
            <a:r>
              <a:rPr lang="en-GB"/>
              <a:t>7º Nível da estrutura de tópicos</a:t>
            </a:r>
          </a:p>
          <a:p>
            <a:pPr lvl="4"/>
            <a:r>
              <a:rPr lang="en-GB"/>
              <a:t>8º Nível da estrutura de tópicos</a:t>
            </a:r>
          </a:p>
          <a:p>
            <a:pPr lvl="4"/>
            <a:r>
              <a:rPr lang="en-GB"/>
              <a:t>9º Nível da estrutura de tópicos</a:t>
            </a:r>
          </a:p>
        </p:txBody>
      </p:sp>
    </p:spTree>
    <p:extLst>
      <p:ext uri="{BB962C8B-B14F-4D97-AF65-F5344CB8AC3E}">
        <p14:creationId xmlns:p14="http://schemas.microsoft.com/office/powerpoint/2010/main" val="280102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FAFD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clinic.com.br/cid/capitulo/5/grupo/62/categoria/469/" TargetMode="External"/><Relationship Id="rId3" Type="http://schemas.openxmlformats.org/officeDocument/2006/relationships/hyperlink" Target="https://iclinic.com.br/cid/capitulo/5/grupo/62/" TargetMode="External"/><Relationship Id="rId7" Type="http://schemas.openxmlformats.org/officeDocument/2006/relationships/hyperlink" Target="https://iclinic.com.br/cid/capitulo/5/grupo/62/categoria/468/" TargetMode="External"/><Relationship Id="rId2" Type="http://schemas.openxmlformats.org/officeDocument/2006/relationships/hyperlink" Target="https://iclinic.com.br/cid/capitulo/5/grupo/62/categoria/4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62/categoria/467/" TargetMode="External"/><Relationship Id="rId5" Type="http://schemas.openxmlformats.org/officeDocument/2006/relationships/hyperlink" Target="https://iclinic.com.br/cid/capitulo/5/grupo/62/categoria/466/" TargetMode="External"/><Relationship Id="rId4" Type="http://schemas.openxmlformats.org/officeDocument/2006/relationships/hyperlink" Target="https://iclinic.com.br/cid/capitulo/5/grupo/62/categoria/465/" TargetMode="External"/><Relationship Id="rId9" Type="http://schemas.openxmlformats.org/officeDocument/2006/relationships/hyperlink" Target="https://iclinic.com.br/cid/capitulo/5/grupo/62/categoria/47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clinic.com.br/cid/capitulo/5/grupo/63/categoria/473/" TargetMode="External"/><Relationship Id="rId7" Type="http://schemas.openxmlformats.org/officeDocument/2006/relationships/hyperlink" Target="https://iclinic.com.br/cid/capitulo/5/grupo/63/categoria/477/" TargetMode="External"/><Relationship Id="rId2" Type="http://schemas.openxmlformats.org/officeDocument/2006/relationships/hyperlink" Target="https://iclinic.com.br/cid/capitulo/5/grupo/63/categoria/47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63/categoria/476/" TargetMode="External"/><Relationship Id="rId5" Type="http://schemas.openxmlformats.org/officeDocument/2006/relationships/hyperlink" Target="https://iclinic.com.br/cid/capitulo/5/grupo/63/categoria/475/" TargetMode="External"/><Relationship Id="rId4" Type="http://schemas.openxmlformats.org/officeDocument/2006/relationships/hyperlink" Target="https://iclinic.com.br/cid/capitulo/5/grupo/63/categoria/47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clinic.com.br/cid/capitulo/5/grupo/64/categoria/479/" TargetMode="External"/><Relationship Id="rId2" Type="http://schemas.openxmlformats.org/officeDocument/2006/relationships/hyperlink" Target="https://iclinic.com.br/cid/capitulo/5/grupo/64/categoria/47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clinic.com.br/cid/capitulo/5/grupo/64/categoria/482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clinic.com.br/cid/capitulo/5/grupo/65/categoria/491/" TargetMode="External"/><Relationship Id="rId3" Type="http://schemas.openxmlformats.org/officeDocument/2006/relationships/hyperlink" Target="https://iclinic.com.br/cid/capitulo/5/grupo/65/categoria/486/" TargetMode="External"/><Relationship Id="rId7" Type="http://schemas.openxmlformats.org/officeDocument/2006/relationships/hyperlink" Target="https://iclinic.com.br/cid/capitulo/5/grupo/65/categoria/490/" TargetMode="External"/><Relationship Id="rId2" Type="http://schemas.openxmlformats.org/officeDocument/2006/relationships/hyperlink" Target="https://iclinic.com.br/cid/capitulo/5/grupo/65/categoria/4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65/categoria/489/" TargetMode="External"/><Relationship Id="rId5" Type="http://schemas.openxmlformats.org/officeDocument/2006/relationships/hyperlink" Target="https://iclinic.com.br/cid/capitulo/5/grupo/65/categoria/488/" TargetMode="External"/><Relationship Id="rId4" Type="http://schemas.openxmlformats.org/officeDocument/2006/relationships/hyperlink" Target="https://iclinic.com.br/cid/capitulo/5/grupo/65/categoria/487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clinic.com.br/cid/capitulo/5/grupo/6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B_KEbbMVqto/SXym4PwcmaI/AAAAAAAAGRs/E8_X8LRWfBA/s1600-h/00010371_Immanuel+Kant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clinic.com.br/cid/capitulo/5/grupo/56/" TargetMode="External"/><Relationship Id="rId3" Type="http://schemas.openxmlformats.org/officeDocument/2006/relationships/hyperlink" Target="https://iclinic.com.br/cid/capitulo/5/grupo/56/categoria/416/" TargetMode="External"/><Relationship Id="rId7" Type="http://schemas.openxmlformats.org/officeDocument/2006/relationships/hyperlink" Target="https://iclinic.com.br/cid/capitulo/5/grupo/56/categoria/422/" TargetMode="External"/><Relationship Id="rId2" Type="http://schemas.openxmlformats.org/officeDocument/2006/relationships/hyperlink" Target="https://iclinic.com.br/cid/capitulo/5/grupo/56/categoria/41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56/categoria/421/" TargetMode="External"/><Relationship Id="rId5" Type="http://schemas.openxmlformats.org/officeDocument/2006/relationships/hyperlink" Target="https://iclinic.com.br/cid/capitulo/5/grupo/56/categoria/420/" TargetMode="External"/><Relationship Id="rId4" Type="http://schemas.openxmlformats.org/officeDocument/2006/relationships/hyperlink" Target="https://iclinic.com.br/cid/capitulo/5/grupo/56/categoria/417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b/John-stuart-mill_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revistagalileu.globo.com/Sociedade/Historia/noticia/2019/08/livro-nazista-de-anatomia-ainda-e-utilizado-por-cirurgioes-entenda.html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clinic.com.br/cid/capitulo/5/grupo/57/categoria/430/" TargetMode="External"/><Relationship Id="rId3" Type="http://schemas.openxmlformats.org/officeDocument/2006/relationships/hyperlink" Target="https://iclinic.com.br/cid/capitulo/5/grupo/57/categoria/425/" TargetMode="External"/><Relationship Id="rId7" Type="http://schemas.openxmlformats.org/officeDocument/2006/relationships/hyperlink" Target="https://iclinic.com.br/cid/capitulo/5/grupo/57/categoria/429/" TargetMode="External"/><Relationship Id="rId2" Type="http://schemas.openxmlformats.org/officeDocument/2006/relationships/hyperlink" Target="https://iclinic.com.br/cid/capitulo/5/grupo/57/categoria/42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57/categoria/428/" TargetMode="External"/><Relationship Id="rId11" Type="http://schemas.openxmlformats.org/officeDocument/2006/relationships/hyperlink" Target="https://iclinic.com.br/cid/capitulo/5/grupo/57/categoria/433/" TargetMode="External"/><Relationship Id="rId5" Type="http://schemas.openxmlformats.org/officeDocument/2006/relationships/hyperlink" Target="https://iclinic.com.br/cid/capitulo/5/grupo/57/categoria/427/" TargetMode="External"/><Relationship Id="rId10" Type="http://schemas.openxmlformats.org/officeDocument/2006/relationships/hyperlink" Target="https://iclinic.com.br/cid/capitulo/5/grupo/57/categoria/432/" TargetMode="External"/><Relationship Id="rId4" Type="http://schemas.openxmlformats.org/officeDocument/2006/relationships/hyperlink" Target="https://iclinic.com.br/cid/capitulo/5/grupo/57/categoria/426/" TargetMode="External"/><Relationship Id="rId9" Type="http://schemas.openxmlformats.org/officeDocument/2006/relationships/hyperlink" Target="https://iclinic.com.br/cid/capitulo/5/grupo/57/categoria/43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clinic.com.br/cid/capitulo/5/grupo/58/" TargetMode="External"/><Relationship Id="rId2" Type="http://schemas.openxmlformats.org/officeDocument/2006/relationships/hyperlink" Target="https://iclinic.com.br/cid/capitulo/5/grupo/58/categoria/43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58/categoria/439/" TargetMode="External"/><Relationship Id="rId5" Type="http://schemas.openxmlformats.org/officeDocument/2006/relationships/hyperlink" Target="https://iclinic.com.br/cid/capitulo/5/grupo/58/categoria/437/" TargetMode="External"/><Relationship Id="rId4" Type="http://schemas.openxmlformats.org/officeDocument/2006/relationships/hyperlink" Target="https://iclinic.com.br/cid/capitulo/5/grupo/58/categoria/43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clinic.com.br/cid/capitulo/5/grupo/59/categoria/443/" TargetMode="External"/><Relationship Id="rId7" Type="http://schemas.openxmlformats.org/officeDocument/2006/relationships/hyperlink" Target="https://iclinic.com.br/cid/capitulo/5/grupo/59/categoria/447/" TargetMode="External"/><Relationship Id="rId2" Type="http://schemas.openxmlformats.org/officeDocument/2006/relationships/hyperlink" Target="https://iclinic.com.br/cid/capitulo/5/grupo/59/categoria/44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59/categoria/446/" TargetMode="External"/><Relationship Id="rId5" Type="http://schemas.openxmlformats.org/officeDocument/2006/relationships/hyperlink" Target="https://iclinic.com.br/cid/capitulo/5/grupo/59/categoria/445/" TargetMode="External"/><Relationship Id="rId4" Type="http://schemas.openxmlformats.org/officeDocument/2006/relationships/hyperlink" Target="https://iclinic.com.br/cid/capitulo/5/grupo/59/categoria/444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clinic.com.br/cid/capitulo/5/grupo/60/categoria/455/" TargetMode="External"/><Relationship Id="rId3" Type="http://schemas.openxmlformats.org/officeDocument/2006/relationships/hyperlink" Target="https://iclinic.com.br/cid/capitulo/5/grupo/60/categoria/450/" TargetMode="External"/><Relationship Id="rId7" Type="http://schemas.openxmlformats.org/officeDocument/2006/relationships/hyperlink" Target="https://iclinic.com.br/cid/capitulo/5/grupo/60/categoria/454/" TargetMode="External"/><Relationship Id="rId2" Type="http://schemas.openxmlformats.org/officeDocument/2006/relationships/hyperlink" Target="https://iclinic.com.br/cid/capitulo/5/grupo/60/categoria/44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clinic.com.br/cid/capitulo/5/grupo/60/categoria/453/" TargetMode="External"/><Relationship Id="rId5" Type="http://schemas.openxmlformats.org/officeDocument/2006/relationships/hyperlink" Target="https://iclinic.com.br/cid/capitulo/5/grupo/60/categoria/452/" TargetMode="External"/><Relationship Id="rId4" Type="http://schemas.openxmlformats.org/officeDocument/2006/relationships/hyperlink" Target="https://iclinic.com.br/cid/capitulo/5/grupo/60/categoria/45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clinic.com.br/cid/capitulo/5/grupo/61/categoria/457/" TargetMode="External"/><Relationship Id="rId2" Type="http://schemas.openxmlformats.org/officeDocument/2006/relationships/hyperlink" Target="https://iclinic.com.br/cid/capitulo/5/grupo/61/categoria/456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clinic.com.br/cid/capitulo/5/grupo/61/categoria/459/" TargetMode="External"/><Relationship Id="rId4" Type="http://schemas.openxmlformats.org/officeDocument/2006/relationships/hyperlink" Target="https://iclinic.com.br/cid/capitulo/5/grupo/61/categoria/45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/>
              <a:t>RELAÇÕES HUMANAS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6</a:t>
            </a:r>
          </a:p>
          <a:p>
            <a:r>
              <a:rPr lang="pt-BR" dirty="0"/>
              <a:t>Técnico em Segurança no Trabalho</a:t>
            </a:r>
          </a:p>
        </p:txBody>
      </p:sp>
    </p:spTree>
    <p:extLst>
      <p:ext uri="{BB962C8B-B14F-4D97-AF65-F5344CB8AC3E}">
        <p14:creationId xmlns:p14="http://schemas.microsoft.com/office/powerpoint/2010/main" val="197801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dirty="0"/>
              <a:t>Transtornos da personalidade e do comportamento do adulto (F60 - F69)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4"/>
            <a:ext cx="10921409" cy="4809091"/>
          </a:xfrm>
        </p:spPr>
        <p:txBody>
          <a:bodyPr>
            <a:normAutofit fontScale="92500" lnSpcReduction="20000"/>
          </a:bodyPr>
          <a:lstStyle/>
          <a:p>
            <a:pPr fontAlgn="ctr"/>
            <a:r>
              <a:rPr lang="pt-BR" dirty="0">
                <a:hlinkClick r:id="rId2"/>
              </a:rPr>
              <a:t>F60 - Transtornos específicos da personalidade</a:t>
            </a:r>
          </a:p>
          <a:p>
            <a:pPr fontAlgn="ctr"/>
            <a:r>
              <a:rPr lang="pt-BR" dirty="0">
                <a:hlinkClick r:id="rId3"/>
              </a:rPr>
              <a:t>F61 - Transtornos mistos da personalidade e outros transtornos da personalidade</a:t>
            </a:r>
          </a:p>
          <a:p>
            <a:pPr fontAlgn="ctr"/>
            <a:r>
              <a:rPr lang="pt-BR" dirty="0">
                <a:hlinkClick r:id="rId4"/>
              </a:rPr>
              <a:t>F62 - Modificações duradouras da personalidade não atribuíveis a lesão ou doença cerebral</a:t>
            </a:r>
          </a:p>
          <a:p>
            <a:pPr fontAlgn="ctr"/>
            <a:r>
              <a:rPr lang="pt-BR" dirty="0">
                <a:hlinkClick r:id="rId5"/>
              </a:rPr>
              <a:t>F63 - Transtornos dos hábitos e dos impulsos</a:t>
            </a:r>
          </a:p>
          <a:p>
            <a:pPr fontAlgn="ctr"/>
            <a:r>
              <a:rPr lang="pt-BR" dirty="0">
                <a:hlinkClick r:id="rId6"/>
              </a:rPr>
              <a:t>F64 - Transtornos da identidade sexual</a:t>
            </a:r>
          </a:p>
          <a:p>
            <a:pPr fontAlgn="ctr"/>
            <a:r>
              <a:rPr lang="pt-BR" dirty="0">
                <a:hlinkClick r:id="rId7"/>
              </a:rPr>
              <a:t>F65 - Transtornos da preferência sexual</a:t>
            </a:r>
          </a:p>
          <a:p>
            <a:pPr fontAlgn="ctr"/>
            <a:r>
              <a:rPr lang="pt-BR" dirty="0">
                <a:hlinkClick r:id="rId8"/>
              </a:rPr>
              <a:t>F66 - Transtornos psicológicos e comportamentais associados ao desenvolvimento sexual e à sua orientação</a:t>
            </a:r>
          </a:p>
          <a:p>
            <a:pPr fontAlgn="ctr"/>
            <a:r>
              <a:rPr lang="pt-BR" dirty="0">
                <a:hlinkClick r:id="rId9"/>
              </a:rPr>
              <a:t>F68 - Outros transtornos da personalidade e do comportamento do adulto</a:t>
            </a:r>
          </a:p>
          <a:p>
            <a:pPr fontAlgn="ctr"/>
            <a:r>
              <a:rPr lang="pt-BR" dirty="0">
                <a:hlinkClick r:id="rId3"/>
              </a:rPr>
              <a:t>F69 - Transtorno da personalidade e do comportamento do adulto, não especificado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27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531628"/>
            <a:ext cx="10793819" cy="5975498"/>
          </a:xfrm>
        </p:spPr>
        <p:txBody>
          <a:bodyPr>
            <a:normAutofit/>
          </a:bodyPr>
          <a:lstStyle/>
          <a:p>
            <a:pPr fontAlgn="base"/>
            <a:r>
              <a:rPr lang="pt-BR" sz="3200" dirty="0"/>
              <a:t>F650 - Fetichismo</a:t>
            </a:r>
          </a:p>
          <a:p>
            <a:pPr fontAlgn="base"/>
            <a:r>
              <a:rPr lang="pt-BR" sz="3200" dirty="0"/>
              <a:t>F651 - Travestismo fetichista</a:t>
            </a:r>
          </a:p>
          <a:p>
            <a:pPr fontAlgn="base"/>
            <a:r>
              <a:rPr lang="pt-BR" sz="3200" dirty="0"/>
              <a:t>F652 - Exibicionismo</a:t>
            </a:r>
          </a:p>
          <a:p>
            <a:pPr fontAlgn="base"/>
            <a:r>
              <a:rPr lang="pt-BR" sz="3200" dirty="0"/>
              <a:t>F653 - Voyeurismo</a:t>
            </a:r>
          </a:p>
          <a:p>
            <a:pPr fontAlgn="base"/>
            <a:r>
              <a:rPr lang="pt-BR" sz="3200" dirty="0"/>
              <a:t>F654 - Pedofilia</a:t>
            </a:r>
          </a:p>
          <a:p>
            <a:pPr fontAlgn="base"/>
            <a:r>
              <a:rPr lang="pt-BR" sz="3200" dirty="0"/>
              <a:t>F655 - Sadomasoquismo</a:t>
            </a:r>
          </a:p>
          <a:p>
            <a:pPr fontAlgn="base"/>
            <a:r>
              <a:rPr lang="pt-BR" sz="3200" dirty="0"/>
              <a:t>F656 - Transtornos múltiplos da preferência sexual</a:t>
            </a:r>
          </a:p>
          <a:p>
            <a:pPr fontAlgn="base"/>
            <a:r>
              <a:rPr lang="pt-BR" sz="3200" dirty="0"/>
              <a:t>F658 - Outros transtornos da preferência sexual</a:t>
            </a:r>
          </a:p>
          <a:p>
            <a:pPr fontAlgn="base"/>
            <a:r>
              <a:rPr lang="pt-BR" sz="3200" dirty="0"/>
              <a:t>F659 - Transtorno da preferência sexual, não especificado</a:t>
            </a:r>
          </a:p>
        </p:txBody>
      </p:sp>
    </p:spTree>
    <p:extLst>
      <p:ext uri="{BB962C8B-B14F-4D97-AF65-F5344CB8AC3E}">
        <p14:creationId xmlns:p14="http://schemas.microsoft.com/office/powerpoint/2010/main" val="209900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dirty="0"/>
              <a:t>Retardo mental (F70 - F79)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pt-BR" dirty="0">
                <a:hlinkClick r:id="rId2"/>
              </a:rPr>
              <a:t>F70 - Retardo mental leve</a:t>
            </a:r>
          </a:p>
          <a:p>
            <a:pPr fontAlgn="ctr"/>
            <a:r>
              <a:rPr lang="pt-BR" dirty="0">
                <a:hlinkClick r:id="rId3"/>
              </a:rPr>
              <a:t>F71 - Retardo mental moderado</a:t>
            </a:r>
          </a:p>
          <a:p>
            <a:pPr fontAlgn="ctr"/>
            <a:r>
              <a:rPr lang="pt-BR" dirty="0">
                <a:hlinkClick r:id="rId4"/>
              </a:rPr>
              <a:t>F72 - Retardo mental grave</a:t>
            </a:r>
          </a:p>
          <a:p>
            <a:pPr fontAlgn="ctr"/>
            <a:r>
              <a:rPr lang="pt-BR" dirty="0">
                <a:hlinkClick r:id="rId5"/>
              </a:rPr>
              <a:t>F73 - Retardo mental profundo</a:t>
            </a:r>
          </a:p>
          <a:p>
            <a:pPr fontAlgn="ctr"/>
            <a:r>
              <a:rPr lang="pt-BR" dirty="0">
                <a:hlinkClick r:id="rId6"/>
              </a:rPr>
              <a:t>F78 - Outro retardo mental</a:t>
            </a:r>
          </a:p>
          <a:p>
            <a:pPr fontAlgn="ctr"/>
            <a:r>
              <a:rPr lang="pt-BR" dirty="0">
                <a:hlinkClick r:id="rId7"/>
              </a:rPr>
              <a:t>F79 - Retardo mental não especificado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9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Transtornos do desenvolvimento psicológico (F80 - F89)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pt-BR" dirty="0">
                <a:hlinkClick r:id="rId2"/>
              </a:rPr>
              <a:t>F80 - Transtornos específicos do desenvolvimento da fala e da linguagem</a:t>
            </a:r>
          </a:p>
          <a:p>
            <a:pPr fontAlgn="ctr"/>
            <a:r>
              <a:rPr lang="pt-BR" dirty="0">
                <a:hlinkClick r:id="rId3"/>
              </a:rPr>
              <a:t>F81 - Transtornos específicos do desenvolvimento das habilidades escolares</a:t>
            </a:r>
          </a:p>
          <a:p>
            <a:pPr fontAlgn="ctr"/>
            <a:r>
              <a:rPr lang="pt-BR" dirty="0">
                <a:hlinkClick r:id=""/>
              </a:rPr>
              <a:t>F82 - Transtorno específico do desenvolvimento motor</a:t>
            </a:r>
          </a:p>
          <a:p>
            <a:pPr fontAlgn="ctr"/>
            <a:r>
              <a:rPr lang="pt-BR" dirty="0">
                <a:hlinkClick r:id=""/>
              </a:rPr>
              <a:t>F83 - Transtornos específicos misto do desenvolvimento</a:t>
            </a:r>
          </a:p>
          <a:p>
            <a:pPr fontAlgn="ctr"/>
            <a:r>
              <a:rPr lang="pt-BR" dirty="0">
                <a:hlinkClick r:id="rId4"/>
              </a:rPr>
              <a:t>F84 - Transtornos globais do desenvolvimento</a:t>
            </a:r>
          </a:p>
          <a:p>
            <a:pPr fontAlgn="ctr"/>
            <a:r>
              <a:rPr lang="pt-BR" dirty="0">
                <a:hlinkClick r:id=""/>
              </a:rPr>
              <a:t>F88 - Outros transtornos do desenvolvimento psicológico</a:t>
            </a:r>
          </a:p>
          <a:p>
            <a:pPr fontAlgn="ctr"/>
            <a:r>
              <a:rPr lang="pt-BR" dirty="0">
                <a:hlinkClick r:id=""/>
              </a:rPr>
              <a:t>F89 - Transtorno do desenvolvimento psicológico não especificado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4616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pt-BR" dirty="0"/>
              <a:t>Transtornos do comportamento e transtornos emocionais que aparecem habitualmente durante a infância ou a adolescência (F90 - F98)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pt-BR" dirty="0">
                <a:hlinkClick r:id="rId2"/>
              </a:rPr>
              <a:t>F90 - Transtornos hipercinéticos</a:t>
            </a:r>
          </a:p>
          <a:p>
            <a:pPr fontAlgn="ctr"/>
            <a:r>
              <a:rPr lang="pt-BR" dirty="0">
                <a:hlinkClick r:id="rId3"/>
              </a:rPr>
              <a:t>F91 - Distúrbios de conduta</a:t>
            </a:r>
          </a:p>
          <a:p>
            <a:pPr fontAlgn="ctr"/>
            <a:r>
              <a:rPr lang="pt-BR" dirty="0">
                <a:hlinkClick r:id="rId4"/>
              </a:rPr>
              <a:t>F92 - Transtornos mistos de conduta e das emoções</a:t>
            </a:r>
          </a:p>
          <a:p>
            <a:pPr fontAlgn="ctr"/>
            <a:r>
              <a:rPr lang="pt-BR" dirty="0">
                <a:hlinkClick r:id="rId5"/>
              </a:rPr>
              <a:t>F93 - Transtornos emocionais com início especificamente na infância</a:t>
            </a:r>
          </a:p>
          <a:p>
            <a:pPr fontAlgn="ctr"/>
            <a:r>
              <a:rPr lang="pt-BR" dirty="0">
                <a:hlinkClick r:id="rId6"/>
              </a:rPr>
              <a:t>F94 - Transtornos do funcionamento social com início especificamente durante a infância ou a adolescência</a:t>
            </a:r>
          </a:p>
          <a:p>
            <a:pPr fontAlgn="ctr"/>
            <a:r>
              <a:rPr lang="pt-BR" dirty="0">
                <a:hlinkClick r:id="rId7"/>
              </a:rPr>
              <a:t>F95 - Tiques</a:t>
            </a:r>
          </a:p>
          <a:p>
            <a:pPr fontAlgn="ctr"/>
            <a:r>
              <a:rPr lang="pt-BR" dirty="0">
                <a:hlinkClick r:id="rId8"/>
              </a:rPr>
              <a:t>F98 - Outros transtornos comportamentais e emocionais com início habitualmente durante a infância ou a adolescência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43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Transtorno mental não especificado </a:t>
            </a:r>
            <a:br>
              <a:rPr lang="pt-BR" dirty="0"/>
            </a:br>
            <a:r>
              <a:rPr lang="pt-BR" dirty="0"/>
              <a:t>(F99 - F99)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F99 - Transtorno mental não especificado em outra parte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61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370" y="2849017"/>
            <a:ext cx="10515600" cy="1325563"/>
          </a:xfrm>
        </p:spPr>
        <p:txBody>
          <a:bodyPr/>
          <a:lstStyle/>
          <a:p>
            <a:r>
              <a:rPr lang="pt-BR" dirty="0"/>
              <a:t>2. Doenças ocupacionais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072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O Adoecimento dos Trabalhadores e sua              Relação com o Trabalho      Os trabalhadores compartilham os perfis de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 que são?&#10;A Doença ocupacional é toda aquela&#10;doença que causa alteração na saúde do&#10;trabalhador, em qualquer área de exe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050"/>
            <a:ext cx="1222161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DORT/LER&#10;A sigla LER significa lesões por esforços&#10;repetitivos, sendo também denominada como&#10;distúrbios osteomusculares 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534116" cy="705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9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4AEFEED0-9B8C-D72C-CA10-094CA6C1C9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53404" y="227117"/>
            <a:ext cx="7063721" cy="115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37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37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9A5DF7-72B0-6D95-A851-321CF19FD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endParaRPr lang="pt-BR" sz="2000">
              <a:solidFill>
                <a:srgbClr val="FFFFFF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62E45FC-7DD3-F68D-047E-E1D03A749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826234"/>
              </p:ext>
            </p:extLst>
          </p:nvPr>
        </p:nvGraphicFramePr>
        <p:xfrm>
          <a:off x="385916" y="2742195"/>
          <a:ext cx="11327549" cy="2858514"/>
        </p:xfrm>
        <a:graphic>
          <a:graphicData uri="http://schemas.openxmlformats.org/drawingml/2006/table">
            <a:tbl>
              <a:tblPr/>
              <a:tblGrid>
                <a:gridCol w="11327549">
                  <a:extLst>
                    <a:ext uri="{9D8B030D-6E8A-4147-A177-3AD203B41FA5}">
                      <a16:colId xmlns:a16="http://schemas.microsoft.com/office/drawing/2014/main" val="1486756145"/>
                    </a:ext>
                  </a:extLst>
                </a:gridCol>
              </a:tblGrid>
              <a:tr h="2858514">
                <a:tc>
                  <a:txBody>
                    <a:bodyPr/>
                    <a:lstStyle/>
                    <a:p>
                      <a:pPr algn="l"/>
                      <a:r>
                        <a:rPr lang="pt-BR" sz="2900" dirty="0">
                          <a:effectLst/>
                          <a:latin typeface="Arial" panose="020B0604020202020204" pitchFamily="34" charset="0"/>
                        </a:rPr>
                        <a:t>6.Influências e Contribuições da Psicologia no ambiente de trabalho, questões de cooperação e convivência</a:t>
                      </a:r>
                      <a:br>
                        <a:rPr lang="pt-BR" sz="29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2900" dirty="0">
                          <a:effectLst/>
                          <a:latin typeface="Arial" panose="020B0604020202020204" pitchFamily="34" charset="0"/>
                        </a:rPr>
                        <a:t>6.1.Relações interpessoais</a:t>
                      </a:r>
                      <a:br>
                        <a:rPr lang="pt-BR" sz="29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2900" dirty="0">
                          <a:effectLst/>
                          <a:latin typeface="Arial" panose="020B0604020202020204" pitchFamily="34" charset="0"/>
                        </a:rPr>
                        <a:t>6.1.1.Anomia, autonomia e heteronomia</a:t>
                      </a:r>
                      <a:br>
                        <a:rPr lang="pt-BR" sz="29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2900" dirty="0">
                          <a:effectLst/>
                          <a:latin typeface="Arial" panose="020B0604020202020204" pitchFamily="34" charset="0"/>
                        </a:rPr>
                        <a:t>6.2.Convivência, coabitação, gestão de conflitos</a:t>
                      </a:r>
                      <a:br>
                        <a:rPr lang="pt-BR" sz="29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2900" dirty="0">
                          <a:effectLst/>
                          <a:latin typeface="Arial" panose="020B0604020202020204" pitchFamily="34" charset="0"/>
                        </a:rPr>
                        <a:t>6.3.Situações de conflito e estratégias de intervenção</a:t>
                      </a:r>
                    </a:p>
                  </a:txBody>
                  <a:tcPr marL="50397" marR="50397" marT="50397" marB="50397" anchor="ctr">
                    <a:lnL w="476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5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23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PAIR&#10;Acontece quando há exposição frequente a&#10;ruídos fortes ou moderadamente alto por&#10;um longo período de tempo que,&#10;cons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0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Antracose&#10;Lesão pulmonar ocasionada por diferentes&#10;agentes que são adquiridos nas áreas de&#10;carvoarias. A doença pode ser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2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Não são considerados doenças ocupacionais&#10; Doenças degenerativas, tais como diabetes, a arteriosclerose, a hipertensão, 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03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Práticas simples para evitar as doenças ocupacionais&#10; Sair da cadeira, movimentar a cada hora de digitação;&#10; Fazer paus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52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624870" y="2636912"/>
            <a:ext cx="35283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</a:p>
          <a:p>
            <a:pPr algn="ctr"/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INTRAPESSOAL</a:t>
            </a:r>
          </a:p>
        </p:txBody>
      </p:sp>
      <p:pic>
        <p:nvPicPr>
          <p:cNvPr id="8194" name="Picture 2" descr="http://robertodearaujocorreia.files.wordpress.com/2010/05/a-qualidade-e-a-importancia-das-relacoes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97" y="836713"/>
            <a:ext cx="306719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vseditora1.dominiotemporario.com/blog/wp-content/uploads/2010/06/relacionamento-intrapessoal-300x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68" y="4005065"/>
            <a:ext cx="2962349" cy="159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34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9876" y="1242376"/>
            <a:ext cx="117544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Relação Intrapessoal</a:t>
            </a:r>
          </a:p>
          <a:p>
            <a:pPr algn="ctr"/>
            <a:endParaRPr lang="pt-BR" sz="3200" dirty="0"/>
          </a:p>
          <a:p>
            <a:pPr algn="just"/>
            <a:r>
              <a:rPr lang="pt-BR" sz="3200" dirty="0"/>
              <a:t>Refere-se ao ser interno (os desejos, as angustias, percepções, os conflitos, as alegrias), ou seja tudo que se relaciona aos próprios sentimentos.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partir dos estímulos internos é que nos mostramos ao mundo.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relação consigo mesmo é de extrema importância. Pode-se dizer que é o nosso alicerce</a:t>
            </a:r>
            <a:r>
              <a:rPr lang="pt-BR" sz="2400" dirty="0"/>
              <a:t>. </a:t>
            </a:r>
          </a:p>
        </p:txBody>
      </p:sp>
      <p:sp>
        <p:nvSpPr>
          <p:cNvPr id="3" name="AutoShape 2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hQSERQUExMUFBUVFBUYFxgVFxQVGBcXFxcWGBgYFBUYHCYfGBwjGRcVHy8gIycpLCwsFx4xNTAqNSYrLCkBCQoKBQUFDQUFDSkYEhgpKSkpKSkpKSkpKSkpKSkpKSkpKSkpKSkpKSkpKSkpKSkpKSkpKSkpKSkpKSkpKSkpKf/AABEIAOwA0AMBIgACEQEDEQH/xAAcAAAABwEBAAAAAAAAAAAAAAAAAQIDBAUGBwj/xABDEAABAgMFBQYFAwMCAwkBAAABAhEAAyEEBRIxQVFhcYHwBhMikaGxBzLB0eEUI/FCUoJichdDoiQzNFNUc5KywhX/xAAUAQEAAAAAAAAAAAAAAAAAAAAA/8QAFBEBAAAAAAAAAAAAAAAAAAAAAP/aAAwDAQACEQMRAD8A7EDCgYSnjBiAMwWEbOvOFgQIBBSNkGBuhRgc4AiIA+0CDEAUAqg4IwBNsEB90KEBtjQCAgZQflCoSTACEKIzglK37/LOObdrvi0mWVSrJhUoUM5VUg6iWKud5puOcB0adaEoTiUQlI/qUQkDmafzFHaO3lgQWNplU/txL/8AqDHCbyvqZaFY58xcxVfnLgcBkkbg2ucRyvxZGjeenW6A7un4kXeT/wCJA4omD/8AMWVg7TWab/3U+XM/2qD8xn6R5vnfUe34h0eFi4+2QenGA9OItALsQeYhylY87XZ2ytMk+GZiRTwrctlkcx1SOgdn/ikFeGakvqDmBuOvPzgOlPBgxDsVuRNTjQoKTtGmwEaRJTAKeCUYBME8ApIg3hIhQgADAgQAIA3hQhDQoQAg2hMHAKgoJ4BMAAIAMEVQRgDUYQtVISpY5RUdrL6/SWSdOriShkf71nChhxL/AOJgMH8T+2xdVkkKIApPUCznWWDsGu+mTiOXlWxvOHp68YcklRLknbmX2l38zE/sx2eXa5oSAQCc+FXfYAangBnQINgu2ZNLJSVEkCmXDjuFY2Ng+E1rmeJeCU4/qNRTNhX0jqNwdnJNklgISMQFVkVbYP7Q+g5vDtptrOAWba3vrAc2mfBma1J6DTr+mKK+uwdps4BKQsDVFRzGlB68Y6bbr5UEklWR27OFdYohfrJClKoQrZRi3t7wHLpqCHcMQCWZ263RHmTylqMdoOn2jaKXKtAUVAVWWIGVMiBvfKMted1lDlJxoJZ9nHn1WAvuzXbWbZiJgYp/qTozgFwTk5qatQ5GO03Dfsq1SkzZRBSaEOCUqGaTsNebx5klTyk0o3RHAg+sarsH2u/RWwAk/p5xCZiScWF6BX+JOeoUXgPQbwbQkQcAKwqEJFYVAGDBgwhMGDALJhTw0DC4A4DwmCeAWTFVfN9CSAAnEo6ZU3nrOLAmM1b0FSyo1c+goPSAubrvRM5LgMRQpOhiZijK2SYZM0HQ5xpwoNnAc0+LK50qbLmhShJMpcsMpQAWp8RZOuEpz2CKrtraZyLru6zT1KM1aTMmYi6iEg4Qo1JYLr/ti8+Nav8Askn/ANyZlp+3hdtQ5aM38TrXimSADlY5IDN/W6lNxATAYefMDlhuGVTw3n0js/w0ucSrMZjVV4Qc3CczzUSd8cds9nJVLBy7xNKuWBUeVONY7dZCZdglAFv2go1ZyQVH1VAP3j2mSleALcgt/MVdsvMBKjOWlCNoPibg2cY2fNSkgmaUPkTQ7gCx2Ny3QJqgUupXeByxqRzD0MAV632JmFMlSlSsipXzEVFdWziAu8MCAACoVLGtNW2nOm6G1pBSskODXXg5AzoOs4jlBZCwMq5v4dzUcgDIDWggFXba2cYSAp1gCpDtQbatsizshlLGGZMCEqcO2IOQ1RwHVIppcs1UEhvEUIYnCDqQOFOAiws0hQAUGxs/EUzfXj57AzN6WLu5uEGmaTkCD16RWzpjD1Db8/RvLjGk7SKC0JUKkKIL5sR+PeM1aB7QHpTsBfX6m77PNJJUEYF6nFL8NW1ISk898aPFHnbszfc4XemWlSxJl2wKm4FYDhmSxgSVVYFSJhdswNlel/Ci0WhUmf3pWqX3oMkrOIgYTiAVqPl3OTAb9MHCEwcAoCBBJg2gA8LBhLQHgDUYS0HBNANWhTJPCKMrBzi1vSZhQYx9ovGtCeH2gF3lam4V8s4sLn7USyjCtQBEY+9bQSlnc1pFP3hFa9fWA2Pa8otZQHBQmXNBfVUwMDwDA8QNkY+9LgmzUy3IUqXKky3SSX7sBIUdjsPWDVbCa1Hpyi8uOzqmNmwGuogMlYuzUzvkrV4UoxPtqClITvZy/PWN7Y74M2QuXMQ0tKQjU4gUsQ3ADKJNosz0A66MVN5TO6kpSkFy5Ud5P2bygM3OkusgJBCVAfM7p58n94E2WlLAAYzVTFTDcA9NkS1SRKSVZrUKqGg0A4e8VliQ+JWZJVnq214CTJS7sDkGFCK+EOPpDd82IJRVmzVU866VJbhDqLSqU8xSSpKlJ8aEkyyhRS7rfElQLuFeVYXerYlB3FffP1gGbosye7ISySfFxO/ygWuUfC+agKMx8uEP3dMSMOx35Goy9ojJtKp4UtZ7tJmqCVY/FgB+VEgZkhx4qVfdAVd+S/2iRtBOWbtT1pGSmJxU2kAc8o2l+oHcLqdviqczso+XlGNUl6By9ANawGk7GWrDYL0Rtl2bme+Kcv8AKOu/CqcVXZJcuQucNuUwxwi5bxShE+UslP6gyEY9EhM4LUo10AyjsnwdvaWuzTpCVhZkzlqfLEiZVKkgh2cKz9IDooMHyggqBjgFpEKENAwsGABVWFCEwIAyYSpQ2wuEKgM/2otjAJBjJrThSSRX23RqL9lupzx5CMdfNo406doCmtE9ya12/SIqlaB6em2DWkn3hdks+IpGRV7PsgJVhsaWClEtmBtO0xsLtX4KBqV3RlbYnCwGkaXs/aBg6LwFmosNkVF72ILJUBVHl5cIvFEcYrryXgJXoobDR6F4DK20spiamjAPvcvVohSpYADaH0Jrxiyt9hNcAdRGewHaaRAs05iysObHfw505QEaeGJALYlJc7nSa6ekQbbbnJAGIVbQNX0y6z0NrszKLA0D0DnfTUs484z8i1yZi1hJxgElk1U20J2ZV03QAs1pNBgcUFC7VAY7mq++HrJLwqUggOlZNWBINQXbz3iGRbpcqeJXiUop+VIONyHSFaOQ1Ho4MWv6fCa5pIGpYE6nXbAQe0Uo/p1kjY27a8YLTrf00dF7U0sy+W/rKOcLXQ9coC3m3nLM9UyWlCUrCUYJktKwPAkEsXA8eIvnkY0Xwtu5ZvOWpCwkSwpUwBRS6GKcOHM+Ip58ox5svdlBBDmXLXk4dQeoNDw9Iuuwl4ok3nInTlhCEqUVK0TiQsVbIV9coD0qIVBAwIANCkwUKEADAaARAMAIIiAIJRgKe/5Loxa+8c8vKRiOtOuecdD7RraUdI56qcCVDfXkz8oCsTIxKAqzgU0iyu6QO/CWyGeUMXbLeduDmJiJ4FqTrkPp9oB28bvOKLS6ZDbIkT5TtvrEiTLbSAdmLYDaXZtkQb2l4ZVakvQ6U2Q9MnBLqIyLVfzG6KW+rzC/D8zngRy4wBT5XgQBsDNUO1CrzirttiDM5qKkhTHiQdIfm2tlrFR3bA56Cvr9Ybkznl4qgkVLlgNcq6+0Am65hWkHG6kHC4BVkCzj0O1uMTLZ2UlzAZ0tAlz0BSgQkNM8JBQoDaDnm7c62VevdKBWEgLIFElxoHUltrdPGkVb5hkvISQVAjGpPytqEqqqmT7HY0gKy4bmTLkC0YB+otCe8mKLAjHUIS+QAbj7RZlhcs5NXcqxZbADnT3i4ueXPQDKmPNQmiFKASoDQUDFt7Z6RTX5b1omoHdrSHUasAQKCgd3J94Cm7RJPczMmalajr6xzydkY6F2gYWVRBo2uepofMRzuYaHfASZE3GgH+1CUn/HoRKu+Yn9zwgnAoJckMr+lSdpegG+K67vlbLzybdGv+GN195eUkHu1ITiWUqKSCEpLMk/N4iDTY+kB6ITxhQEFCmgA0AGBAgDgAQkiFAQAaEEtCyYjWybhSTuOUBle1Vpc4QQdWDxh7SplKHnyHrGlvC1AKUp3jOA95MqCxOQz5wEiVN7uTjZicuHXtCuzdl76aSTUV9ae0NX38oAGWX8xE7PXj3S3LjMQHRZ0qmw0iJMvCXLoSfzDB7SSyB4oz99W7GvEljlox5PAaXv8ZSNGr+R9Ipr0sCZKu8DOchnXN+VIYui8VKUAQaDoxX9pr/xzMAphoxd3q/sNYCnmXgrvCQpwaHXOsWNmt4OBIyqRwT+S38RQTUOHyHvnlupCrDa8JG4DiAMxxev3eA0y5INSHYg7aCop5RspV/SzLCiWoHyzp9x5xg7qtbpZVSorrxDjl9olT0gJw6eFxtBd25N6QG1F8Snwk6eb74z3aO2iYpOwGmWu1s+G6K7vmGpFPbdxiFblnHLANM+bP8AeAq+0R/aWkM2fmCSPP3jFzJIamLM1JDNoGAoc+gY2HaA/snir3SPr6xkTKIoQa8avlTWAkSLJgly14Ul1NXbmH2imTe5je/DLs2mdbjPWSlUgBYShkpcuACwyNTSMhbFNZLP/qXpn8qt8bf4L2kG1WsZYpMstmRhmMdNMUB2RqQYEJAELgABAbfAEBoAAQcCBAJLRXX3aAiUTR21iVabWlAJJy3iML2r7QmYkpT4R6wGcvK8cRz1hV1AFX9zNrTg8U5FXOubnXd6b4mWS24chQGgHo/VIDUWiSMFACWPDKMlMR4sm9fSJqr4UxG4884r0VU52wFtOswVKSQPEwFNRWHLotSfkWM8soesU+WQGh03WguymL09DygLmx3KAklFCQcqDLMbKUjmt/ylItJxFTqqCpq0cYdobThHQ7otq0nAr+Bu5jnyjEdubMUzSCEunxAgM4/1sGUzkbS9cqhWKVVI0A3aNU8tkMTZJPkW/jZ1ugWSfiAGhZ9a/wAdaQtaVEtu9NW63QESTbSgjNqVyqCVZ6P1lGikXqmclKnNMBO9/D9Moz9pCcICtNanXT184jWWfgBlunSoObEl/X03QG1MwBeHXxN7GIlomk4TqGVyFFcIqlXrjmS1guCFBejkChA0dh6wudeFQQfkUQdGSQxfn9oBrtAppZFWJBH+RxGv+JjOTZilZklg3ADKsWt+WvFhTuxEbyKA/wCNf8orLHZjMmBA/qLbaUf0eAnX46bPZUtkkq5skZc40fwatp//AKRSo/PZ5g0HylKhRsvDFb22soQZAy/ZBFcgZix5MmB8NVmXe9mxKfEVpoQQQqWsZ8oD0aIEEkwowAgA9VgQH3QAKmeK633smXm8PWy0hIclhtjEXzb3JrR+jAOXxe+P5SW4gxmLZPBevGHJk1JBy64xW2l9KU20gGp6QpJahGz3aK6zT6tlWmusPiZhUNPNtYTaLNiIUgGuYFa74B8ryf8AjjEywyDNVSmWWwxDXZVoS6kmuX5iRc94BJrt2gV4QF4LnCcj6+vD7whQVLUWJIYeza61MSTa0FQcht5yPXtzg85gS4Y+Kvn1wgLW5LQS2NNQaaZRQfEq5XAnIfEHIYmmTghqjpw1dXJBdNHenPjvil+IlvMqThqFKBbIPkKV5ZbtkByuXOd1pFW8SNm1Q2pMPWe10orMM4O2rnbSKuetQViBYgmtHB6eHJVpCjVPiP8AUkgeaDrwaActV54ThagNKZ5dfyYiW21OQrJtMqb23vo2sWAsgNRNQD/rSQd22EWy7krDKmSnGqcRNOTfxAU0y2KoUmgy048MourNOJSVrDIJSz0K1JHs5c+W6GJdhlS8wpZH9wZPlmYK12srzNfRtwGVYBqfOUtRUS5Jcnf08az4f3CqavvGd1YEP/1H1A84z10XWu0TES5YLqOmg1JbIDOO/dlezabLLSGqEgD6k7yXPnAct+LVlw21ADNLs8kVq9ZhqDm9TGc7ELIvOxqP/qJY3VOH6xtPjBZCi1yppHgXLQl9hRiBB5FPKKDsbY++vKz4KhE1K8xkip9oD0GkwZXBNBGAWkxGtNoCEuYcUWEZK/bwxKZ6DTN4CLe17Yla7htrm0Zi22gqV9HibbJzvpv14c+tsVUxYbIjmPdtPttgGJk4u339otLJIStPiCT789kUiw54nOhYbtP5i3uy3BJAPmSfTZrAM3pdGAApy35+cF2fm4VkLYPrX255xb260S1oOVcm+kZmSGUOI3e3VIDfpsKVjIM26ujDZGava4hLGJAoCXoW8us4uLutaks5cFhvDNpyhm/7ZhSR/d+fzAZEzDiYe1It7DaiQlqqBFc3GTenpFEiaSTt4+nW2L67LomKDigp5UoBAbHs/NM1YOQT5P0YvLzuSVaZRlT0BaT5pOiknNJEQezNkwJOj6D6xfwHFO1HwrnyCpUgG0ys6D91I/1Sx83FO6gjAmXhU1QQWILuDsY1H4j1SqsQL0uKRaB+/Ilzd6kgqHBXzBuMB5nnqJ9OeWyCUGHB97Vju9o+E93r/wCStO5E2YkDzeG0/CO7waomnjOX9GgODpWBm7efuYvez3Ya1W5WKXLwy9ZqhhlhmH+R/wBrx2+7uwVhkEGXZZTjVYMw8fGSHi+7v06psgM52S7EyLAhk+OYQMUxTOdWH9oB0/kaODCIJUBzL4xXBi7q0mYooQUSu60dSicQUPlKsiTsG2Mr2D7Pm03imYkmzCSUzsKXWQEMAkKUSWOTl6aVjVfGq9WTZrMCf3FlaiGyT4QGerlRjO3Pbk2G/kolKKpMxSZSnVifvQA77l1257YDumKEkwW2IV4XmmUKmun52QEXtDefdIpmftGItlsLVNS25tvRiXeV4qmLdRpoOuvrRz5uImtPs/8AHnAGqd5B+L5xCtatOdPpAXaGDDM+mrdbYjTF1DHfygEqcZbDr9OvWEAtQGp4klh96ecKLlzt8qbKQ3KS5pmddx/J9hAPpU38vC1F1JPB4n2e4iRiep6FBEKfZlSzVwRoR5wF/KnhE1NaEDlxEL7VSnQkgZP6jrhFJMtb4C9RnTnzr0WjRpmd7IY0o22rMet3CAzsizITJStnKjwccONI1At2CQCQxYEAbXy5RRSZDrSlqgpSkaaOa5UeLi8iMSJZbMa7GgJcvtIqSUUxBgVJB8eEtVIepaNrKnhQBBcEODujjnb2SlacCgg08BLpUCMmNQobcqMah25sbDaElkiYA/8AST6MYD1eH2HygB9hjybNtVpls8yeg71TE+5iVZu0lrBDWmfTP96aKb/FAeqAsQp44Bd/be32ZKFC1/qO9RREwKWJSiS2IzA5IABopqjNotVfGC2WfGifLkT5mJgpBwoADihQfG7OOcB2l+EETHGLH8dZ7/uWSWR/omLSeWJx5xqrm+MVhnEJmGZZ1H/zEul8vnQ+u0CA3rwRMQ7HfEmaHlTZawf7VA+mfW6H508ISVKISlOZUWA5mA5r8Y7lJEq1CqUNKUnIu5KSnjqNwjL9iLlFqt8osUGWRNU7uAgghuYYcYvPjF2hKu5kyZiFSlAqUzHErEQNNGMY6576mSLfLXIWrBjQCVJSkqQSnEFYSRodd8B6FtlrCEkqjC3xeneKLGnMjTM+UWnaa9HdIDekZKdOOemm868Bv1gBOn6A9daxFMyldPUwhUwmjvm+eWo4aGGZytlRkeutDANTZ9TubY5P0H2gpQxHj9vtDCgH3Dyr76V4Q6mcwfUg/fIdVgCtU1vCk7H1LDL1+sHZpdHo3Wu2GJUoqIG/iz/X8RqTcae7A3ZnU7zAV1gvsoVQvtfJtwjSiUi0JoxPrlpnrGHtNjwqOgH0r7seUSbsvkylOKZNXIbvvAO3jYTLLV5hta+UXFyT/C6iyQPEDXKlfPrSVb0JnysYwhRrmzkDTe23ZpFXY5akpWk08OuQL6Nnp0GgDTecuSsqSoLUf9TltiWdv4g7sC59oC1CgNM8hlxiusqZKT41qmEGoSgJBrRzr1lpobstqlrAlpwy0tQ0yy3HLrUKX4lWnDL8JGJw4cA6VCcyXYFtozjH2C3BaHJAbNzsevlWOg352eNrmYVS8RfOuXHZs5xb3B8KbLJZcyWJiqHCSVIB0OA/MeMBluxF3zLTOQRKUuRiGNSw0opBqBi+f/EGNzeHwuu+bX9OJZOZlKKPSojTyrOAGAAGwU8gIeTLaAw//CGyd2UPO2pUVAlJ3UrwiqvX4LpXLGC0K7wHNafCoaAsSXBfzjpxSYLCYDhq/g1bBQCUobQttdhED/g/baOlGlO9RTOO4EHbAxdUgOHJ+F94ILplpcHSYndUFxFXa+1E+wTFSJyO+UgpKkzlqUEKDKDAKICqitdMmjvl53giRKmTl/LLQpatHCQ7byTSPLd52xU+ZMmrLrmLUtT7VEktu05QFrf3a79aUftFCwyQHQtJc0zSCk8yIs7DcCUspfiOwl0pLabdfTe9L2SuvHOK9JYp/uLjPXX0joCrvV3aZigRLUopCqZh3YHPUPtB2NAWl52gqUSTq9eOzrXSsVtqm68G3bOP4iXbJocv5/bjTqkVK1Ocyal+vpnAJRr1tPOI08nrh9okTS3H7sacmERFprl1t5/SAblWZz5nrzMOT0eWregA62RJscpg5S/W2DthdvD5NwPn9YBiwLGMFsjTP2jcJTiQycmYbOsowgl4dakmvKv1i3sHaDAcJ0PAVdq9ZcIBi87MpKiMjt0Y6xWKlBstM/xtjQXlOTNS4zDuKvx3xSy5ddo3+WfWUBa3LP8A21y6Fw43EVDfaHLPYzqrw11b18+qRDsRKFBtabR6xqJFlB2EZhuPXlAVV3XLZ81qL5OThHKnANFtKtUpChLlDQF6kVyflWHZfZ6WouX2503N6xOs9gRLHhDe+5+tICdZpi0fKEHcTXqsTEXmdUV1YxVGzKelRD0gHZWAuJdvGwjlDyLSNsV0tO3lDyU78oCeJoOsKeIBgPAT4LlEILPRhFptwloUtaglKQVKUcgkCp2nSmtNsBhfjZf4l2ZFmSfHPViUH/5SCM/90xv/AImOHrHpF5237QzbbbJk/AsIomWClXhlpfC9Mz8x3qiruaR3kwYnYMTyO/bAdA7C3FjEqVUYyFLI0FCrgQkeYEdftV1JmSTKoE4WS39JDYSOBbjGI+HiUgzJhNQAhNNVVUeLYfMRtZ08qDCgy4wHOLfQPqdPvxziufYHyqNv4L+cTLdaXO1+tkRe5cZtuyOefWtICNaJnWzNubQ1KrpsbrTjAtKxiL+VeDU8ucTrqkO5OeQpUUz5dbgtbClIDEZbtd++DRdqSQSzPrp+Yh2iZhok6Vb7xF79Rpub8Djn9oC5mXZLI0FIq7ZcoAoXJGWxgGhdnsygQVKFGoSQW0fjE5dmU1FufKozBPp1UKUSFJ0Y5/b0Dc4eRY+9GIO4oQ1C+obn5RLsdoDkTC9SHLOMq8avyh2XYjLmFL+HyqKj28oCLY7OQCFZ6ElsqZcK/wAw7Yb6aYElYBIY1fntrn0YmJs+IDNx6vlx/EW113XLAdUtKuIdtjcICZd5UBV9x28onFLh+tYQqzKILN5NppEWVYZ6SzONtPvAWVmcfnKJ6JQPGkRLPZlDMaZlon2aS2epgC/TwRkxMcQMIgIJTBKicuQDlDXdQEPE0ci+KPbOcLWbPJmFEuUAF4W8SyAS/wDtcDcXjsqpMc87S/CT9TPmzk2hlTF4sK5bpFAGCkl9NkBzKy9p55LKmrIObYeD4Wb294UgqWon+pRoBq+QYN6fiNVJ+D9oQvCqZJKT/wAxOJwMTl0EAvlT1Gu/7P8AZCTZgMCcS2rMUHUeGwcICL2KuFUmzIxgpUrxEGhGJ6KGhYDONOECF4WhcpMByFc7CTo4z2cNv09YjzrUVOxAGTcNvp5xG74vwT9/tBy0PMbT+BAJUkkp3n3/ADFzZQANKON9dB1+YMyQAsNtHsYtleFFKM3/AFYifb1MAwtRJok8Bs3nXP0ajhjkyVOCzUp+CfzED9Qp88zUaZRpEWQd2DVzhGf9zCAqZs3ANtaucydupbfEeXeDYgTmXz1NPo0OXxICSUigw5cTpFcmSCRvIdtztATpUozDiS7Pv0f8RpbHZFLSlzUAA8RkYp7InACE0yPNj9o0tzI8A3wDqLAxFGO+LSz2WnlCLvlBSlE1YkeUToA0hvKDeCaDCIAwqHZZhoQ4mAcxQuUqG4WiAlCDKYJMLEAkSxCTKEOQRgI0yzAwkSQIkLhhRgGFy4clpgYoWkQH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75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9"/>
            <a:ext cx="9144000" cy="1785937"/>
          </a:xfrm>
        </p:spPr>
        <p:txBody>
          <a:bodyPr/>
          <a:lstStyle/>
          <a:p>
            <a:r>
              <a:rPr lang="en-US" altLang="pt-BR" sz="5400" b="1">
                <a:solidFill>
                  <a:srgbClr val="FF0000"/>
                </a:solidFill>
              </a:rPr>
              <a:t>GESTÃO DE CONFLITOS</a:t>
            </a:r>
            <a:endParaRPr lang="pt-BR" altLang="pt-BR" sz="5400" b="1">
              <a:solidFill>
                <a:srgbClr val="FF0000"/>
              </a:solidFill>
            </a:endParaRPr>
          </a:p>
        </p:txBody>
      </p:sp>
      <p:pic>
        <p:nvPicPr>
          <p:cNvPr id="20484" name="Picture 4" descr="conflit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989138"/>
            <a:ext cx="7129463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325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764704"/>
            <a:ext cx="7632848" cy="5328592"/>
          </a:xfr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ESSENCE" panose="02000000000000000000" pitchFamily="2" charset="0"/>
                <a:cs typeface="Aharoni" panose="02010803020104030203" pitchFamily="2" charset="-79"/>
              </a:rPr>
              <a:t>Gestão da Qualidade de Vida no Trabalho : G-QVT é:</a:t>
            </a: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 ESSENCE" panose="02000000000000000000" pitchFamily="2" charset="0"/>
                <a:cs typeface="Aharoni" panose="02010803020104030203" pitchFamily="2" charset="-79"/>
              </a:rPr>
            </a:br>
            <a:b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 combinação das escolhas de bem-estar biológica, psicológica, social e organizacional visando melhor percepção de bem-estar pessoal, grupal, organizacional e comunitário.</a:t>
            </a:r>
            <a:br>
              <a:rPr lang="pt-BR" sz="27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pt-BR" sz="31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BR" sz="2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A.C.Limongi</a:t>
            </a:r>
            <a:r>
              <a:rPr lang="pt-BR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-França, maio, 2014</a:t>
            </a:r>
          </a:p>
        </p:txBody>
      </p:sp>
    </p:spTree>
    <p:extLst>
      <p:ext uri="{BB962C8B-B14F-4D97-AF65-F5344CB8AC3E}">
        <p14:creationId xmlns:p14="http://schemas.microsoft.com/office/powerpoint/2010/main" val="290314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3"/>
          </p:nvPr>
        </p:nvGraphicFramePr>
        <p:xfrm>
          <a:off x="1991544" y="1916832"/>
          <a:ext cx="7560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847529" y="404664"/>
            <a:ext cx="8188523" cy="134076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Fatores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Críticos</a:t>
            </a:r>
            <a:r>
              <a:rPr kumimoji="0" lang="en-US" sz="36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de GQVT: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Eixos</a:t>
            </a: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de </a:t>
            </a: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ação</a:t>
            </a: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alinhados</a:t>
            </a: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ao</a:t>
            </a: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ambiente</a:t>
            </a:r>
            <a:r>
              <a:rPr kumimoji="0" lang="en-US" sz="2400" b="1" i="0" u="none" strike="noStrike" kern="1200" cap="none" spc="0" normalizeH="0" baseline="0" noProof="0" dirty="0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organizaci</a:t>
            </a:r>
            <a:r>
              <a:rPr kumimoji="0" lang="en-US" sz="2800" b="1" i="0" u="none" strike="noStrike" kern="1200" cap="none" spc="0" normalizeH="0" baseline="0" noProof="0" dirty="0" err="1">
                <a:ln w="18000">
                  <a:solidFill>
                    <a:srgbClr val="AD8F67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Bauhaus 93" pitchFamily="82" charset="0"/>
                <a:ea typeface="+mn-ea"/>
                <a:cs typeface="Aharoni" pitchFamily="2" charset="-79"/>
              </a:rPr>
              <a:t>onal</a:t>
            </a:r>
            <a:endParaRPr kumimoji="0" lang="en-US" sz="2800" b="1" i="0" u="none" strike="noStrike" kern="1200" cap="none" spc="0" normalizeH="0" baseline="0" noProof="0" dirty="0">
              <a:ln w="18000">
                <a:solidFill>
                  <a:srgbClr val="AD8F67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Bauhaus 93" pitchFamily="82" charset="0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5212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5560" y="404664"/>
            <a:ext cx="7620000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pt-BR" sz="4800" spc="50" dirty="0">
                <a:ln w="11430"/>
                <a:solidFill>
                  <a:schemeClr val="accent5">
                    <a:lumMod val="75000"/>
                  </a:schemeClr>
                </a:solidFill>
              </a:rPr>
              <a:t>conceito ou prática?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215680" y="1556792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1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LISTA CID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03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4400" dirty="0"/>
              <a:t>A CID-10 foi conceituada para padronizar e catalogar as doenças e problemas relacionados à saúde, tendo como referência a Nomenclatura Internacional de Doenças, estabelecida pela Organização Mundial de Saúde.</a:t>
            </a:r>
          </a:p>
          <a:p>
            <a:pPr marL="0" indent="0" algn="just">
              <a:buNone/>
            </a:pPr>
            <a:r>
              <a:rPr lang="pt-BR" sz="4400" dirty="0"/>
              <a:t>Transtornos mentais e comportamentais (F00 - F99)</a:t>
            </a:r>
          </a:p>
          <a:p>
            <a:pPr marL="0" indent="0" algn="just">
              <a:buNone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845636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524000" y="1383083"/>
          <a:ext cx="33843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ndulado 4"/>
          <p:cNvSpPr/>
          <p:nvPr/>
        </p:nvSpPr>
        <p:spPr>
          <a:xfrm>
            <a:off x="1991544" y="188640"/>
            <a:ext cx="8064896" cy="1164780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Qualidade de Vida é um fenômeno multifatorial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6528048" y="1484784"/>
          <a:ext cx="396044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935760" y="4221088"/>
          <a:ext cx="484820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86355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175" y="620688"/>
            <a:ext cx="7344816" cy="1008112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pt-BR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dirty="0">
                <a:solidFill>
                  <a:srgbClr val="C00000"/>
                </a:solidFill>
                <a:latin typeface="Bauhaus 93" pitchFamily="82" charset="0"/>
              </a:rPr>
              <a:t>O que é uma ação ou programa de QVT?</a:t>
            </a:r>
            <a:br>
              <a:rPr lang="pt-BR" sz="3200" dirty="0">
                <a:solidFill>
                  <a:srgbClr val="C00000"/>
                </a:solidFill>
                <a:latin typeface="Bauhaus 93" pitchFamily="82" charset="0"/>
              </a:rPr>
            </a:br>
            <a:endParaRPr lang="pt-BR" sz="4000" dirty="0">
              <a:solidFill>
                <a:srgbClr val="C00000"/>
              </a:solidFill>
              <a:latin typeface="Bauhaus 93" pitchFamily="82" charset="0"/>
            </a:endParaRPr>
          </a:p>
        </p:txBody>
      </p:sp>
      <p:pic>
        <p:nvPicPr>
          <p:cNvPr id="4" name="Espaço Reservado para Conteúdo 3" descr="Leaf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528048" y="2204864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uxograma: Vários documentos 2"/>
          <p:cNvSpPr/>
          <p:nvPr/>
        </p:nvSpPr>
        <p:spPr>
          <a:xfrm>
            <a:off x="2135560" y="1988840"/>
            <a:ext cx="4104456" cy="3744416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2605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Atividade sistemática e identificada visando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726056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bem-estar pessoal e organizacional integrado à produtividade saudável.</a:t>
            </a:r>
          </a:p>
        </p:txBody>
      </p:sp>
    </p:spTree>
    <p:extLst>
      <p:ext uri="{BB962C8B-B14F-4D97-AF65-F5344CB8AC3E}">
        <p14:creationId xmlns:p14="http://schemas.microsoft.com/office/powerpoint/2010/main" val="12870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770064" y="930275"/>
            <a:ext cx="8358187" cy="1143000"/>
          </a:xfrm>
        </p:spPr>
        <p:txBody>
          <a:bodyPr/>
          <a:lstStyle/>
          <a:p>
            <a:pPr algn="ctr"/>
            <a:r>
              <a:rPr lang="pt-BR" sz="1800"/>
              <a:t>Fonte: Freitas, M. E. Cultura Organizacional.Rio de Janeiro, FGV. 2000, pág. 115</a:t>
            </a:r>
          </a:p>
        </p:txBody>
      </p:sp>
      <p:sp>
        <p:nvSpPr>
          <p:cNvPr id="3" name="Fluxograma: Vários documentos 2"/>
          <p:cNvSpPr/>
          <p:nvPr/>
        </p:nvSpPr>
        <p:spPr>
          <a:xfrm>
            <a:off x="2351089" y="1916114"/>
            <a:ext cx="7705725" cy="4105275"/>
          </a:xfrm>
          <a:prstGeom prst="flowChartMultidocument">
            <a:avLst/>
          </a:prstGeom>
          <a:ln w="190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 organização vai funcionar como uma superfície  que projeta para o indivíduo  essa imagem grandiosa ( que ela tem de si) e que ele acredita poder absorver para se completar e realizar seu desejo de ser amado e reconhecido. </a:t>
            </a:r>
          </a:p>
        </p:txBody>
      </p:sp>
    </p:spTree>
    <p:extLst>
      <p:ext uri="{BB962C8B-B14F-4D97-AF65-F5344CB8AC3E}">
        <p14:creationId xmlns:p14="http://schemas.microsoft.com/office/powerpoint/2010/main" val="151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703512" y="548680"/>
          <a:ext cx="7848872" cy="580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08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D2B3B-882E-40F3-A32F-6DD51691504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292934">
                    <a:lumMod val="50000"/>
                    <a:lumOff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292934">
                  <a:lumMod val="50000"/>
                  <a:lumOff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3" name="Diagrama 2"/>
          <p:cNvGraphicFramePr/>
          <p:nvPr/>
        </p:nvGraphicFramePr>
        <p:xfrm>
          <a:off x="3431704" y="1484784"/>
          <a:ext cx="56121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2999656" y="620789"/>
            <a:ext cx="5942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Ciclo para Gestão continuada do SGQVT:</a:t>
            </a:r>
          </a:p>
        </p:txBody>
      </p:sp>
    </p:spTree>
    <p:extLst>
      <p:ext uri="{BB962C8B-B14F-4D97-AF65-F5344CB8AC3E}">
        <p14:creationId xmlns:p14="http://schemas.microsoft.com/office/powerpoint/2010/main" val="89879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919536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NOVAS FRONTEIRAS</a:t>
            </a:r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idx="4294967295"/>
          </p:nvPr>
        </p:nvGraphicFramePr>
        <p:xfrm>
          <a:off x="1991544" y="1556793"/>
          <a:ext cx="8147248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079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2063552" y="188640"/>
            <a:ext cx="7832322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5000" endPos="55000" dist="5000" dir="5400000" sy="-100000" algn="bl" rotWithShape="0"/>
                </a:effectLst>
                <a:latin typeface="AR CENA" panose="02000000000000000000" pitchFamily="2" charset="0"/>
              </a:rPr>
              <a:t>Agenda BPSO para QVA</a:t>
            </a:r>
            <a:endParaRPr lang="pt-BR" sz="4400" dirty="0"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5000" endPos="55000" dist="5000" dir="5400000" sy="-100000" algn="bl" rotWithShape="0"/>
              </a:effectLst>
              <a:latin typeface="AR CENA" panose="02000000000000000000" pitchFamily="2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1631504" y="1268760"/>
          <a:ext cx="84604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60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christiangreen.files.wordpress.com/2011/04/man-and-ma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53"/>
          <a:stretch/>
        </p:blipFill>
        <p:spPr bwMode="auto">
          <a:xfrm>
            <a:off x="2973828" y="1772816"/>
            <a:ext cx="7802692" cy="4848690"/>
          </a:xfrm>
          <a:prstGeom prst="rect">
            <a:avLst/>
          </a:prstGeom>
          <a:noFill/>
          <a:effectLst>
            <a:glow rad="1003300">
              <a:schemeClr val="accent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71664" y="116632"/>
            <a:ext cx="7560840" cy="1446550"/>
          </a:xfrm>
          <a:prstGeom prst="rect">
            <a:avLst/>
          </a:prstGeom>
          <a:ln w="76200">
            <a:solidFill>
              <a:srgbClr val="F8089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635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cs typeface="Lucida Sans Unicode"/>
              </a:rPr>
              <a:t>FUNDAMENTOS  FILOSÓFICOS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60000"/>
                    <a:lumOff val="40000"/>
                  </a:srgbClr>
                </a:solidFill>
                <a:effectLst>
                  <a:outerShdw blurRad="38100" dist="635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cs typeface="Lucida Sans Unicode"/>
              </a:rPr>
              <a:t>DA  MORAL</a:t>
            </a:r>
          </a:p>
        </p:txBody>
      </p:sp>
    </p:spTree>
    <p:extLst>
      <p:ext uri="{BB962C8B-B14F-4D97-AF65-F5344CB8AC3E}">
        <p14:creationId xmlns:p14="http://schemas.microsoft.com/office/powerpoint/2010/main" val="3199949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466306" y="116633"/>
            <a:ext cx="3925838" cy="212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600" tIns="47520" rIns="93600" bIns="475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ernard MT Condensed" pitchFamily="18" charset="0"/>
                <a:cs typeface="Lucida Sans Unicode"/>
              </a:rPr>
              <a:t>CONCEITO   DE   MORAL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551907" y="2149698"/>
            <a:ext cx="5127625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“A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66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LEI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faz  a  exigência:  aja  corretamente,  de  modo  a que  sua  liberdade  possa  coexistir  com  a  liberdade  de  todos  os outros.  Enquanto  isso  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665F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ÉTICA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demanda, não    apenas   um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B760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B760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ato correto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8901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,  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mas   igualmente   um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B700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  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B760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motivo correto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Impact" pitchFamily="34" charset="0"/>
                <a:cs typeface="Lucida Sans Unicode"/>
              </a:rPr>
              <a:t>” 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231606" y="5816600"/>
            <a:ext cx="5761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cs typeface="Lucida Sans Unicode"/>
              </a:rPr>
              <a:t>IMANNUEL KANT,  in “The Kantian Philosophy of Space”, C.B.Gahret ed. Oxford  University  Press. (New York and Oxford, 1939)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DFCA"/>
                </a:solidFill>
                <a:effectLst/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  <p:pic>
        <p:nvPicPr>
          <p:cNvPr id="7373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7808120" y="1052513"/>
            <a:ext cx="3240087" cy="40322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32000"/>
                  </a:blip>
                  <a:srcRect b="59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8112224" y="5008216"/>
            <a:ext cx="309721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lliard BT" charset="0"/>
                <a:cs typeface="Lucida Sans Unicode" pitchFamily="34" charset="0"/>
              </a:rPr>
              <a:t>Immanuel Kant (1724/1804)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lliard BT" charset="0"/>
                <a:cs typeface="Lucida Sans Unicode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0686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7823995" y="6237288"/>
            <a:ext cx="324008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125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erdana" pitchFamily="34" charset="0"/>
                <a:cs typeface="Lucida Sans Unicode" pitchFamily="34" charset="0"/>
              </a:rPr>
              <a:t>Albert Einstein, 1954</a:t>
            </a:r>
          </a:p>
        </p:txBody>
      </p:sp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7883526" y="548680"/>
            <a:ext cx="2820987" cy="2706688"/>
            <a:chOff x="4249" y="382"/>
            <a:chExt cx="1777" cy="1705"/>
          </a:xfrm>
        </p:grpSpPr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3">
              <a:lum bright="-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" y="382"/>
              <a:ext cx="1778" cy="1706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bright="-2000" contrast="24000"/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8068" name="Text Box 4"/>
            <p:cNvSpPr txBox="1">
              <a:spLocks noChangeArrowheads="1"/>
            </p:cNvSpPr>
            <p:nvPr/>
          </p:nvSpPr>
          <p:spPr bwMode="auto">
            <a:xfrm>
              <a:off x="4249" y="382"/>
              <a:ext cx="1778" cy="170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3d extrusionH="57150">
                <a:bevelT w="82550" h="38100" prst="coolSlant"/>
              </a:sp3d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Tx/>
                <a:buNone/>
                <a:tabLst/>
                <a:defRPr/>
              </a:pPr>
              <a:endPara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lliard BT" charset="0"/>
                <a:cs typeface="Lucida Sans Unicode"/>
              </a:endParaRPr>
            </a:p>
          </p:txBody>
        </p:sp>
      </p:grp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371556" y="-1079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cs typeface="Lucida Sans Unicode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019256" y="-1079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cs typeface="Lucida Sans Unicode"/>
            </a:endParaRP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DFCA"/>
                </a:solidFill>
                <a:effectLst/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2847181" y="260351"/>
            <a:ext cx="4671770" cy="771623"/>
          </a:xfrm>
          <a:prstGeom prst="rect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C4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ernard MT Condensed" pitchFamily="18" charset="0"/>
                <a:cs typeface="Lucida Sans Unicode" pitchFamily="34" charset="0"/>
              </a:rPr>
              <a:t>A  RAZÃO  DA  MORAL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551906" y="1219200"/>
            <a:ext cx="5170488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90000"/>
              </a:lnSpc>
              <a:spcBef>
                <a:spcPts val="2625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4200" b="1" i="1" u="none" strike="noStrike" kern="1200" cap="none" spc="0" normalizeH="0" baseline="33000" noProof="0" dirty="0">
                <a:ln w="3175">
                  <a:solidFill>
                    <a:srgbClr val="0000CC"/>
                  </a:solidFill>
                </a:ln>
                <a:solidFill>
                  <a:srgbClr val="66FEFE"/>
                </a:solidFill>
                <a:effectLst>
                  <a:glow rad="177800">
                    <a:srgbClr val="FFFFFF">
                      <a:satMod val="175000"/>
                      <a:alpha val="29000"/>
                    </a:srgbClr>
                  </a:glow>
                </a:effectLst>
                <a:uLnTx/>
                <a:uFillTx/>
                <a:latin typeface="Book Antiqua" pitchFamily="18" charset="0"/>
                <a:cs typeface="Lucida Sans Unicode" pitchFamily="34" charset="0"/>
              </a:rPr>
              <a:t>    “Se as pessoas são  boas somente porque  têm  medo  da  punição ou têm interesse na recompensa, então  somos, de fato, um bando lastimável”  </a:t>
            </a:r>
          </a:p>
        </p:txBody>
      </p:sp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4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77" r="3404" b="4637"/>
          <a:stretch>
            <a:fillRect/>
          </a:stretch>
        </p:blipFill>
        <p:spPr bwMode="auto">
          <a:xfrm>
            <a:off x="2780506" y="3441700"/>
            <a:ext cx="4114800" cy="2654300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8000" contrast="30000"/>
                  </a:blip>
                  <a:srcRect l="2553" t="3477" r="3404" b="463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8075" name="Picture 11"/>
          <p:cNvPicPr>
            <a:picLocks noChangeAspect="1" noChangeArrowheads="1"/>
          </p:cNvPicPr>
          <p:nvPr/>
        </p:nvPicPr>
        <p:blipFill>
          <a:blip r:embed="rId5">
            <a:lum bright="-16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" b="2914"/>
          <a:stretch>
            <a:fillRect/>
          </a:stretch>
        </p:blipFill>
        <p:spPr bwMode="auto">
          <a:xfrm>
            <a:off x="7047707" y="3429000"/>
            <a:ext cx="4011613" cy="2667000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6000" contrast="56000"/>
                  </a:blip>
                  <a:srcRect r="516" b="29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75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5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dirty="0"/>
              <a:t>Transtornos mentais orgânicos, inclusive os sintomáticos (F00 - F09)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ctr"/>
            <a:r>
              <a:rPr lang="pt-BR" dirty="0">
                <a:hlinkClick r:id="rId2"/>
              </a:rPr>
              <a:t>F00 - Demência na doença de Alzheimer</a:t>
            </a:r>
          </a:p>
          <a:p>
            <a:pPr fontAlgn="ctr"/>
            <a:r>
              <a:rPr lang="pt-BR" dirty="0">
                <a:hlinkClick r:id="rId3"/>
              </a:rPr>
              <a:t>F01 - Demência vascular</a:t>
            </a:r>
          </a:p>
          <a:p>
            <a:pPr fontAlgn="ctr"/>
            <a:r>
              <a:rPr lang="pt-BR" dirty="0">
                <a:hlinkClick r:id="rId4"/>
              </a:rPr>
              <a:t>F02 - Demência em outras doenças classificadas em outra parte</a:t>
            </a:r>
          </a:p>
          <a:p>
            <a:pPr fontAlgn="ctr"/>
            <a:r>
              <a:rPr lang="pt-BR" dirty="0">
                <a:hlinkClick r:id=""/>
              </a:rPr>
              <a:t>F03 - Demência não especificada</a:t>
            </a:r>
          </a:p>
          <a:p>
            <a:pPr fontAlgn="ctr"/>
            <a:r>
              <a:rPr lang="pt-BR" dirty="0">
                <a:hlinkClick r:id=""/>
              </a:rPr>
              <a:t>F04 - Síndrome amnésica orgânica não induzida pelo álcool ou por outras substâncias psicoativas</a:t>
            </a:r>
          </a:p>
          <a:p>
            <a:pPr fontAlgn="ctr"/>
            <a:r>
              <a:rPr lang="pt-BR" dirty="0">
                <a:hlinkClick r:id="rId5"/>
              </a:rPr>
              <a:t>F05 - Delirium não induzido pelo álcool ou por outras substâncias psicoativas</a:t>
            </a:r>
          </a:p>
          <a:p>
            <a:pPr fontAlgn="ctr"/>
            <a:r>
              <a:rPr lang="pt-BR" dirty="0">
                <a:hlinkClick r:id="rId6"/>
              </a:rPr>
              <a:t>F06 - Outros transtornos mentais devidos a lesão e disfunção cerebral e a doença física</a:t>
            </a:r>
          </a:p>
          <a:p>
            <a:pPr fontAlgn="ctr"/>
            <a:r>
              <a:rPr lang="pt-BR" dirty="0">
                <a:hlinkClick r:id="rId7"/>
              </a:rPr>
              <a:t>F07 - Transtornos de personalidade e do comportamento devidos a doença, a lesão e a disfunção cerebral</a:t>
            </a:r>
          </a:p>
          <a:p>
            <a:pPr fontAlgn="ctr"/>
            <a:r>
              <a:rPr lang="pt-BR" dirty="0">
                <a:hlinkClick r:id="rId8"/>
              </a:rPr>
              <a:t>F09 - Transtorno mental orgânico ou sintomático não especificado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5230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25" y="244944"/>
            <a:ext cx="8569325" cy="572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20000" contrast="4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7103270" y="2347913"/>
            <a:ext cx="2808287" cy="2736850"/>
          </a:xfrm>
          <a:prstGeom prst="ellipse">
            <a:avLst/>
          </a:prstGeom>
          <a:noFill/>
          <a:ln w="381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lliard BT" charset="0"/>
              <a:cs typeface="Lucida Sans Unicode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444552" y="692696"/>
            <a:ext cx="6971928" cy="1325620"/>
          </a:xfrm>
          <a:prstGeom prst="rect">
            <a:avLst/>
          </a:prstGeom>
          <a:solidFill>
            <a:srgbClr val="65F176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8000" b="1" i="0" u="none" strike="noStrike" kern="1200" cap="none" spc="0" normalizeH="0" baseline="0" noProof="0" dirty="0">
                <a:ln w="50800"/>
                <a:solidFill>
                  <a:srgbClr val="FF2D2D"/>
                </a:solidFill>
                <a:effectLst>
                  <a:outerShdw blurRad="50800" dist="38100" algn="l" rotWithShape="0">
                    <a:prstClr val="black">
                      <a:alpha val="87000"/>
                    </a:prstClr>
                  </a:outerShdw>
                </a:effectLst>
                <a:uLnTx/>
                <a:uFillTx/>
                <a:latin typeface="Bodoni MT Poster Compressed" pitchFamily="18" charset="0"/>
                <a:cs typeface="Lucida Sans Unicode" pitchFamily="34" charset="0"/>
              </a:rPr>
              <a:t>CONCEITO  DE  FILOSOFIA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494757" y="2315264"/>
            <a:ext cx="8640763" cy="312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	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/>
                <a:cs typeface="Lucida Sans Unicode" pitchFamily="34" charset="0"/>
              </a:rPr>
              <a:t>O significado de filosofia é, literalmente, amor pela sabedoria, derivado dos elementos prefixais e  sufixais gregos: “filia” = amor ou amizade, e “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/>
                <a:cs typeface="Lucida Sans Unicode" pitchFamily="34" charset="0"/>
              </a:rPr>
              <a:t>sofia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/>
                <a:cs typeface="Lucida Sans Unicode" pitchFamily="34" charset="0"/>
              </a:rPr>
              <a:t>” = sabedoria. A Filosofia é, basicamente, constituída por três áreas:</a:t>
            </a:r>
          </a:p>
          <a:p>
            <a:pPr marL="0" marR="0" lvl="0" indent="0" algn="just" defTabSz="449263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Bookman Old Style" pitchFamily="18" charset="0"/>
              <a:cs typeface="Lucida Sans Unicode" pitchFamily="34" charset="0"/>
            </a:endParaRPr>
          </a:p>
          <a:p>
            <a:pPr marL="342900" marR="0" lvl="0" indent="-342900" algn="just" defTabSz="449263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>
                <a:srgbClr val="00FF99"/>
              </a:buClr>
              <a:buSzPct val="91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EPISTEMOLOGIA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– o estudo do conhecimento.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>
                <a:srgbClr val="00FF99"/>
              </a:buClr>
              <a:buSzPct val="10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METAFÍSICA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– o estudo da natureza da realidade.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>
                <a:srgbClr val="00FF99"/>
              </a:buClr>
              <a:buSzPct val="100000"/>
              <a:buFont typeface="Wingdings" pitchFamily="2" charset="2"/>
              <a:buChar char="v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ÉTICA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Bookman Old Style" pitchFamily="18" charset="0"/>
                <a:cs typeface="Lucida Sans Unicode" pitchFamily="34" charset="0"/>
              </a:rPr>
              <a:t> – o estudo da moralidade.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DFCA"/>
                </a:solidFill>
                <a:effectLst/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</p:spTree>
    <p:extLst>
      <p:ext uri="{BB962C8B-B14F-4D97-AF65-F5344CB8AC3E}">
        <p14:creationId xmlns:p14="http://schemas.microsoft.com/office/powerpoint/2010/main" val="40714166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82094" y="785814"/>
            <a:ext cx="7993062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4800" b="1" i="0" u="none" strike="noStrike" kern="1200" cap="none" spc="0" normalizeH="0" baseline="0" noProof="0" dirty="0">
                <a:ln w="11430"/>
                <a:solidFill>
                  <a:srgbClr val="FF2D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cs typeface="Arial" charset="0"/>
              </a:rPr>
              <a:t>Diagnóstico diferencial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91594" y="5229225"/>
            <a:ext cx="5289550" cy="11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E587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Ética culturalista X Ética voluntarista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10656" y="3429001"/>
            <a:ext cx="49530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Wingdings" pitchFamily="2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Códigos de ética       	profissional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669381" y="1628776"/>
            <a:ext cx="369073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Wingdings" pitchFamily="2" charset="2"/>
              <a:buChar char="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Moral   X   Ética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37581" y="2276476"/>
            <a:ext cx="57785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 marL="4572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457200" marR="0" lvl="1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Wingdings" pitchFamily="2" charset="2"/>
              <a:buChar char="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 Códigos morais X 	Códigos jurídicos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70956" y="4581526"/>
            <a:ext cx="5085344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C39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cs typeface="Arial" charset="0"/>
              </a:rPr>
              <a:t>Raízes etimológicas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404270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lum bright="-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5135"/>
          <a:stretch>
            <a:fillRect/>
          </a:stretch>
        </p:blipFill>
        <p:spPr bwMode="auto">
          <a:xfrm>
            <a:off x="7895431" y="1844675"/>
            <a:ext cx="3240088" cy="424815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20000"/>
                  </a:blip>
                  <a:srcRect t="10269" b="51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41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3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995" y="333376"/>
            <a:ext cx="2479675" cy="244951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81" y="260350"/>
            <a:ext cx="3024188" cy="25209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482181" y="981076"/>
            <a:ext cx="5926138" cy="7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4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cs typeface="Arial" charset="0"/>
              </a:rPr>
              <a:t>  Definições de Ética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5870" y="2809876"/>
            <a:ext cx="8275637" cy="157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marL="0" marR="0" lvl="0" indent="0" algn="just" defTabSz="449263" rtl="0" eaLnBrk="0" fontAlgn="base" latinLnBrk="0" hangingPunct="0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20000"/>
              <a:buFont typeface="Wingdings" pitchFamily="2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 É o setor da  Filosofia  que se fundamenta no respeito pelo  homem  como   um  ser  físico,  mental  e  moral,  através  da justiça, do amor, da  lealdade e da paz, no sentido de uma  sociedade ideal, independente de quaisquer  considerações cerimoniais, teológicas ou  metafísicas.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66194" y="4365625"/>
            <a:ext cx="8139112" cy="216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marL="0" marR="0" lvl="0" indent="0" algn="just" defTabSz="449263" rtl="0" eaLnBrk="0" fontAlgn="base" latinLnBrk="0" hangingPunct="0">
              <a:lnSpc>
                <a:spcPts val="2288"/>
              </a:lnSpc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120000"/>
              <a:buFont typeface="Wingdings" pitchFamily="2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É  o  estudo  continuado  e  sistematizado  de  valores relativamente   abstratos,  conceituados   de   formas  diversas  e de caráter mutável  (não  obstante  a  realidade de suas   existências), tais  como 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bem, mal, certo, errado, justo,  injusto,  dever, direito, 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bem  como  a discussão dos  princípios   comuns e  regras, que   justifiquem,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9CF6A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no momento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helthmITC Bk BT" charset="0"/>
                <a:cs typeface="Lucida Sans Unicode"/>
              </a:rPr>
              <a:t>, a nossa  aplicação  dos mesmos  a  qualquer  fato, coisa  ou situação.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DFCA"/>
                </a:solidFill>
                <a:effectLst/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</p:spTree>
    <p:extLst>
      <p:ext uri="{BB962C8B-B14F-4D97-AF65-F5344CB8AC3E}">
        <p14:creationId xmlns:p14="http://schemas.microsoft.com/office/powerpoint/2010/main" val="284044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782095" y="3365754"/>
            <a:ext cx="8093075" cy="279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just" defTabSz="449263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600" b="1" i="1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Lucida Sans Unicode" pitchFamily="34" charset="0"/>
              </a:rPr>
              <a:t>			“O maior presente que a humanidade recebeu foi a livre escolha. É verdade que estamos limitados em nosso uso da livre escolha. Mas o pouco que nos cabe é tanto  e, potencialmente, vale  tanto que, só por isso, a vida já merece ser vivida.”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6607002" y="6093296"/>
            <a:ext cx="4529559" cy="6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Lucida Sans Unicode" pitchFamily="34" charset="0"/>
              </a:rPr>
              <a:t>Isaac Bashevis Singer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Lucida Sans Unicode" pitchFamily="34" charset="0"/>
              </a:rPr>
              <a:t>, ganhador do Prêmio  Nobel de Literatura em 1978.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srgbClr val="00DFCA"/>
                </a:solidFill>
                <a:effectLst/>
                <a:uLnTx/>
                <a:uFillTx/>
                <a:latin typeface="Times New Roman"/>
                <a:cs typeface="Lucida Sans Unicode"/>
              </a:rPr>
              <a:t>Introdução à Bioética</a:t>
            </a:r>
          </a:p>
        </p:txBody>
      </p:sp>
      <p:pic>
        <p:nvPicPr>
          <p:cNvPr id="48130" name="Picture 2" descr="http://www.biography.com/imported/images/Biography/Images/Profiles/B/Isaac-Bashevis-Singer-9484987-1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05761"/>
            <a:ext cx="3096344" cy="3096345"/>
          </a:xfrm>
          <a:prstGeom prst="rect">
            <a:avLst/>
          </a:prstGeom>
          <a:noFill/>
          <a:effectLst>
            <a:glow rad="114300">
              <a:srgbClr val="FFFF00">
                <a:alpha val="7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06936" y="260648"/>
            <a:ext cx="4013200" cy="28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360" tIns="44280" rIns="90360" bIns="4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6000" b="1" i="0" u="none" strike="noStrike" kern="1200" cap="none" spc="0" normalizeH="0" baseline="0" noProof="0" dirty="0">
                <a:ln w="11430"/>
                <a:solidFill>
                  <a:srgbClr val="FF2D2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ernard MT Condensed" pitchFamily="18" charset="0"/>
                <a:cs typeface="Lucida Sans Unicode"/>
              </a:rPr>
              <a:t>Origem do pensamento ético</a:t>
            </a:r>
          </a:p>
        </p:txBody>
      </p:sp>
    </p:spTree>
    <p:extLst>
      <p:ext uri="{BB962C8B-B14F-4D97-AF65-F5344CB8AC3E}">
        <p14:creationId xmlns:p14="http://schemas.microsoft.com/office/powerpoint/2010/main" val="134588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071395" y="5965826"/>
            <a:ext cx="47767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1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John  Stuart Mill,  </a:t>
            </a:r>
            <a:r>
              <a:rPr lang="pt-BR" b="1" dirty="0">
                <a:solidFill>
                  <a:srgbClr val="3333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em  “</a:t>
            </a:r>
            <a:r>
              <a:rPr lang="pt-BR" b="1" dirty="0" err="1">
                <a:solidFill>
                  <a:srgbClr val="3333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On</a:t>
            </a:r>
            <a:r>
              <a:rPr lang="pt-BR" b="1" dirty="0">
                <a:solidFill>
                  <a:srgbClr val="3333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pt-BR" b="1" dirty="0" err="1">
                <a:solidFill>
                  <a:srgbClr val="3333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Liberty</a:t>
            </a:r>
            <a:r>
              <a:rPr lang="pt-BR" b="1" dirty="0">
                <a:solidFill>
                  <a:srgbClr val="3333C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” (1859)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432969" y="11969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399506" y="1475723"/>
            <a:ext cx="6694488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 	“O objetivo  deste  ensaio  é  afirmar um 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567782" y="1825625"/>
            <a:ext cx="6378223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liard BT" charset="0"/>
              </a:rPr>
              <a:t>princípio muito</a:t>
            </a:r>
            <a:r>
              <a:rPr lang="pt-BR" sz="22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liard BT" charset="0"/>
              </a:rPr>
              <a:t> </a:t>
            </a: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simples, destinado a governar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551907" y="2163763"/>
            <a:ext cx="7085013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liard BT" charset="0"/>
              </a:rPr>
              <a:t>de  modo  absoluto  as </a:t>
            </a: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relações  da sociedade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583657" y="2506663"/>
            <a:ext cx="6362193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liard BT" charset="0"/>
              </a:rPr>
              <a:t>com o  indivíduo, à  maneira  de </a:t>
            </a: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compulsão  e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599531" y="2852738"/>
            <a:ext cx="6427916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lliard BT" charset="0"/>
              </a:rPr>
              <a:t>controle. Esse  princípio  é  o  de  que o único</a:t>
            </a: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629695" y="3503613"/>
            <a:ext cx="8152747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individual  ou  coletivamente, a  interferir  com  a  liberdade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610645" y="3790950"/>
            <a:ext cx="8325871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de   ação  de  qualquer  um  de   seus   membros, é  a  auto-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643981" y="4151313"/>
            <a:ext cx="8163904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 dirty="0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proteção.  A  única  razão em  nome  da qual  o poder  pode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618582" y="4511675"/>
            <a:ext cx="8226485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ser   corretamente   exercido  sobre   qualquer   membro  de</a:t>
            </a: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2616995" y="4868863"/>
            <a:ext cx="8277781" cy="4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uma  comunidade  civilizada,  é  prevenir  dano  aos demais.</a:t>
            </a: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623345" y="5184776"/>
            <a:ext cx="8165571" cy="7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O  bem  dele  próprio,  quer  físico  quer  moral,  não  é uma</a:t>
            </a:r>
          </a:p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razão  suficiente.”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525169" y="5543551"/>
            <a:ext cx="125412" cy="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3200">
              <a:solidFill>
                <a:srgbClr val="FFFFFF"/>
              </a:solidFill>
              <a:latin typeface="Galliard BT" charset="0"/>
            </a:endParaRP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2624931" y="3182938"/>
            <a:ext cx="8209596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200" b="1" i="1">
                <a:solidFill>
                  <a:srgbClr val="A2FFA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pretexto  em nome  do qual  a humanidade  está autorizada,</a:t>
            </a: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DFCA"/>
                </a:solidFill>
              </a:rPr>
              <a:t>Introdução à Bioética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910681" y="539750"/>
            <a:ext cx="599629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FF00"/>
                </a:solidFill>
                <a:latin typeface="Galliard BT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4800" b="1" dirty="0">
                <a:ln w="11430"/>
                <a:solidFill>
                  <a:srgbClr val="72AF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AUTONOMIA UTILITARISTA</a:t>
            </a:r>
          </a:p>
        </p:txBody>
      </p:sp>
      <p:grpSp>
        <p:nvGrpSpPr>
          <p:cNvPr id="62483" name="Group 19"/>
          <p:cNvGrpSpPr>
            <a:grpSpLocks/>
          </p:cNvGrpSpPr>
          <p:nvPr/>
        </p:nvGrpSpPr>
        <p:grpSpPr bwMode="auto">
          <a:xfrm>
            <a:off x="9093994" y="304801"/>
            <a:ext cx="2068512" cy="3028951"/>
            <a:chOff x="4896" y="192"/>
            <a:chExt cx="1303" cy="1908"/>
          </a:xfrm>
        </p:grpSpPr>
        <p:pic>
          <p:nvPicPr>
            <p:cNvPr id="62484" name="Picture 20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62"/>
            <a:stretch>
              <a:fillRect/>
            </a:stretch>
          </p:blipFill>
          <p:spPr bwMode="auto">
            <a:xfrm>
              <a:off x="4896" y="192"/>
              <a:ext cx="1303" cy="1859"/>
            </a:xfrm>
            <a:prstGeom prst="rect">
              <a:avLst/>
            </a:prstGeom>
            <a:noFill/>
            <a:ln>
              <a:noFill/>
            </a:ln>
            <a:effectLst>
              <a:outerShdw dist="17819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lum contrast="18000"/>
                    </a:blip>
                    <a:srcRect b="12762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2485" name="Text Box 21"/>
            <p:cNvSpPr txBox="1">
              <a:spLocks noChangeArrowheads="1"/>
            </p:cNvSpPr>
            <p:nvPr/>
          </p:nvSpPr>
          <p:spPr bwMode="auto">
            <a:xfrm>
              <a:off x="5101" y="1866"/>
              <a:ext cx="80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FF00"/>
                  </a:solidFill>
                  <a:latin typeface="Galliard BT" charset="0"/>
                  <a:ea typeface="Lucida Sans Unicode" pitchFamily="34" charset="0"/>
                  <a:cs typeface="Lucida Sans Unicode" pitchFamily="34" charset="0"/>
                </a:defRPr>
              </a:lvl9pPr>
            </a:lstStyle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pt-BR" sz="1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1806-1873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378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85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999581" y="620689"/>
            <a:ext cx="7326312" cy="11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600" tIns="47520" rIns="93600" bIns="475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6600" b="1" dirty="0">
                <a:ln w="11430"/>
                <a:solidFill>
                  <a:srgbClr val="72AF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TIPOS  DE  AUTONOMIA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42456" y="5051426"/>
            <a:ext cx="3200400" cy="7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ação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142456" y="2349501"/>
            <a:ext cx="54102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De pensamento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166269" y="3717926"/>
            <a:ext cx="373561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vontade</a:t>
            </a: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70" y="2060575"/>
            <a:ext cx="3024187" cy="4152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6000"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Introdução à Bioética</a:t>
            </a:r>
          </a:p>
        </p:txBody>
      </p:sp>
    </p:spTree>
    <p:extLst>
      <p:ext uri="{BB962C8B-B14F-4D97-AF65-F5344CB8AC3E}">
        <p14:creationId xmlns:p14="http://schemas.microsoft.com/office/powerpoint/2010/main" val="97810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31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999581" y="620689"/>
            <a:ext cx="7326312" cy="111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600" tIns="47520" rIns="93600" bIns="475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6600" b="1" dirty="0">
                <a:ln w="11430"/>
                <a:solidFill>
                  <a:srgbClr val="72AF2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TIPOS  DE  AUTONOMIA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84218" y="4279801"/>
            <a:ext cx="4151962" cy="77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600" tIns="47520" rIns="93600" bIns="4752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recusa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884218" y="1908385"/>
            <a:ext cx="54102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De liberdade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884218" y="3094093"/>
            <a:ext cx="367470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AFD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400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De escolha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9405064" y="0"/>
            <a:ext cx="1841660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600" tIns="47520" rIns="93600" bIns="47520"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Introdução à Bioética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7" y="2933582"/>
            <a:ext cx="4968875" cy="3465513"/>
          </a:xfrm>
          <a:prstGeom prst="rect">
            <a:avLst/>
          </a:prstGeom>
          <a:noFill/>
          <a:ln>
            <a:noFill/>
          </a:ln>
          <a:effectLst>
            <a:glow rad="139700">
              <a:srgbClr val="3333CC">
                <a:satMod val="175000"/>
                <a:alpha val="40000"/>
              </a:srgb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313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867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100" dirty="0">
                <a:latin typeface="Arial Narrow" panose="020B0606020202030204" pitchFamily="34" charset="0"/>
              </a:rPr>
              <a:t>Livro nazista de anatomia ainda é utilizado por cirurgiões. Disponível em: </a:t>
            </a:r>
            <a:r>
              <a:rPr lang="pt-BR" sz="1100" dirty="0">
                <a:latin typeface="Arial Narrow" panose="020B0606020202030204" pitchFamily="34" charset="0"/>
                <a:hlinkClick r:id="rId2"/>
              </a:rPr>
              <a:t>https://revistagalileu.globo.com/Sociedade/Historia/noticia/2019/08/livro-nazista-de-anatomia-ainda-e-utilizado-por-cirurgioes-entenda.html</a:t>
            </a:r>
            <a:endParaRPr lang="pt-BR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pt-BR" sz="1100" dirty="0"/>
              <a:t>GURGEL, </a:t>
            </a:r>
            <a:r>
              <a:rPr lang="pt-BR" sz="1100" dirty="0" err="1"/>
              <a:t>Wildoberto</a:t>
            </a:r>
            <a:r>
              <a:rPr lang="pt-BR" sz="1100" dirty="0"/>
              <a:t> Batista. A morte como questão social. </a:t>
            </a:r>
            <a:r>
              <a:rPr lang="pt-BR" sz="1100" i="1" dirty="0" err="1"/>
              <a:t>Barbarói</a:t>
            </a:r>
            <a:r>
              <a:rPr lang="pt-BR" sz="1100" i="1" dirty="0"/>
              <a:t>. </a:t>
            </a:r>
            <a:r>
              <a:rPr lang="pt-BR" sz="1100" dirty="0"/>
              <a:t>Santa Cruz do Sul, n. 27, jul./dez. 2007.</a:t>
            </a:r>
          </a:p>
          <a:p>
            <a:pPr marL="0" indent="0">
              <a:buNone/>
            </a:pPr>
            <a:endParaRPr lang="pt-BR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pt-BR" dirty="0"/>
              <a:t>Transtornos mentais e comportamentais devidos ao uso de substância psicoativa (F10 - F19)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ctr"/>
            <a:r>
              <a:rPr lang="pt-BR" dirty="0">
                <a:hlinkClick r:id="rId2"/>
              </a:rPr>
              <a:t>F10 - Transtornos mentais e comportamentais devidos ao uso de álcool</a:t>
            </a:r>
          </a:p>
          <a:p>
            <a:pPr fontAlgn="ctr"/>
            <a:r>
              <a:rPr lang="pt-BR" dirty="0">
                <a:hlinkClick r:id="rId3"/>
              </a:rPr>
              <a:t>F11 - Transtornos mentais e comportamentais devidos ao uso de </a:t>
            </a:r>
            <a:r>
              <a:rPr lang="pt-BR" dirty="0" err="1">
                <a:hlinkClick r:id="rId3"/>
              </a:rPr>
              <a:t>opiáceos</a:t>
            </a:r>
            <a:endParaRPr lang="pt-BR" dirty="0">
              <a:hlinkClick r:id="rId3"/>
            </a:endParaRPr>
          </a:p>
          <a:p>
            <a:pPr fontAlgn="ctr"/>
            <a:r>
              <a:rPr lang="pt-BR" dirty="0">
                <a:hlinkClick r:id="rId4"/>
              </a:rPr>
              <a:t>F12 - Transtornos mentais e comportamentais devidos ao uso de </a:t>
            </a:r>
            <a:r>
              <a:rPr lang="pt-BR" dirty="0" err="1">
                <a:hlinkClick r:id="rId4"/>
              </a:rPr>
              <a:t>canabinóides</a:t>
            </a:r>
            <a:endParaRPr lang="pt-BR" dirty="0">
              <a:hlinkClick r:id="rId4"/>
            </a:endParaRPr>
          </a:p>
          <a:p>
            <a:pPr fontAlgn="ctr"/>
            <a:r>
              <a:rPr lang="pt-BR" dirty="0">
                <a:hlinkClick r:id="rId5"/>
              </a:rPr>
              <a:t>F13 - Transtornos mentais e comportamentais devidos ao uso de sedativos e hipnóticos</a:t>
            </a:r>
          </a:p>
          <a:p>
            <a:pPr fontAlgn="ctr"/>
            <a:r>
              <a:rPr lang="pt-BR" dirty="0">
                <a:hlinkClick r:id="rId6"/>
              </a:rPr>
              <a:t>F14 - Transtornos mentais e comportamentais devidos ao uso da cocaína</a:t>
            </a:r>
          </a:p>
          <a:p>
            <a:pPr fontAlgn="ctr"/>
            <a:r>
              <a:rPr lang="pt-BR" dirty="0">
                <a:hlinkClick r:id="rId7"/>
              </a:rPr>
              <a:t>F15 - Transtornos mentais e comportamentais devidos ao uso de outros estimulantes, inclusive a cafeína</a:t>
            </a:r>
          </a:p>
          <a:p>
            <a:pPr fontAlgn="ctr"/>
            <a:r>
              <a:rPr lang="pt-BR" dirty="0">
                <a:hlinkClick r:id="rId8"/>
              </a:rPr>
              <a:t>F16 - Transtornos mentais e comportamentais devidos ao uso de alucinógenos</a:t>
            </a:r>
          </a:p>
          <a:p>
            <a:pPr fontAlgn="ctr"/>
            <a:r>
              <a:rPr lang="pt-BR" dirty="0">
                <a:hlinkClick r:id="rId9"/>
              </a:rPr>
              <a:t>F17 - Transtornos mentais e comportamentais devidos ao uso de fumo</a:t>
            </a:r>
          </a:p>
          <a:p>
            <a:pPr fontAlgn="ctr"/>
            <a:r>
              <a:rPr lang="pt-BR" dirty="0">
                <a:hlinkClick r:id="rId10"/>
              </a:rPr>
              <a:t>F18 - Transtornos mentais e comportamentais devidos ao uso de solventes voláteis</a:t>
            </a:r>
          </a:p>
          <a:p>
            <a:pPr fontAlgn="ctr"/>
            <a:r>
              <a:rPr lang="pt-BR" dirty="0">
                <a:hlinkClick r:id="rId11"/>
              </a:rPr>
              <a:t>F19 - Transtornos mentais e comportamentais devidos ao uso de múltiplas drogas e ao uso de outras substâncias psicoativas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99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dirty="0"/>
              <a:t>Esquizofrenia, transtornos </a:t>
            </a:r>
            <a:r>
              <a:rPr lang="pt-BR" dirty="0" err="1"/>
              <a:t>esquizotípicos</a:t>
            </a:r>
            <a:r>
              <a:rPr lang="pt-BR" dirty="0"/>
              <a:t> e transtornos delirantes (F20 - F29)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>
                <a:hlinkClick r:id="rId2"/>
              </a:rPr>
              <a:t>F20 - Esquizofrenia</a:t>
            </a:r>
          </a:p>
          <a:p>
            <a:pPr fontAlgn="ctr"/>
            <a:r>
              <a:rPr lang="pt-BR" dirty="0">
                <a:hlinkClick r:id="rId3"/>
              </a:rPr>
              <a:t>F21 - Transtorno </a:t>
            </a:r>
            <a:r>
              <a:rPr lang="pt-BR" dirty="0" err="1">
                <a:hlinkClick r:id="rId3"/>
              </a:rPr>
              <a:t>esquizotípico</a:t>
            </a:r>
            <a:endParaRPr lang="pt-BR" dirty="0">
              <a:hlinkClick r:id="rId3"/>
            </a:endParaRPr>
          </a:p>
          <a:p>
            <a:pPr fontAlgn="ctr"/>
            <a:r>
              <a:rPr lang="pt-BR" dirty="0">
                <a:hlinkClick r:id="rId4"/>
              </a:rPr>
              <a:t>F22 - Transtornos delirantes persistentes</a:t>
            </a:r>
          </a:p>
          <a:p>
            <a:pPr fontAlgn="ctr"/>
            <a:r>
              <a:rPr lang="pt-BR" dirty="0">
                <a:hlinkClick r:id="rId5"/>
              </a:rPr>
              <a:t>F23 - Transtornos psicóticos agudos e transitórios</a:t>
            </a:r>
          </a:p>
          <a:p>
            <a:pPr fontAlgn="ctr"/>
            <a:r>
              <a:rPr lang="pt-BR" dirty="0">
                <a:hlinkClick r:id="rId3"/>
              </a:rPr>
              <a:t>F24 - Transtorno delirante induzido</a:t>
            </a:r>
          </a:p>
          <a:p>
            <a:pPr fontAlgn="ctr"/>
            <a:r>
              <a:rPr lang="pt-BR" dirty="0">
                <a:hlinkClick r:id="rId6"/>
              </a:rPr>
              <a:t>F25 - Transtornos </a:t>
            </a:r>
            <a:r>
              <a:rPr lang="pt-BR" dirty="0" err="1">
                <a:hlinkClick r:id="rId6"/>
              </a:rPr>
              <a:t>esquizoafetivos</a:t>
            </a:r>
            <a:endParaRPr lang="pt-BR" dirty="0">
              <a:hlinkClick r:id="rId6"/>
            </a:endParaRPr>
          </a:p>
          <a:p>
            <a:pPr fontAlgn="ctr"/>
            <a:r>
              <a:rPr lang="pt-BR" dirty="0">
                <a:hlinkClick r:id=""/>
              </a:rPr>
              <a:t>F28 - Outros transtornos psicóticos não-orgânicos</a:t>
            </a:r>
          </a:p>
          <a:p>
            <a:pPr fontAlgn="ctr"/>
            <a:r>
              <a:rPr lang="pt-BR" dirty="0">
                <a:hlinkClick r:id=""/>
              </a:rPr>
              <a:t>F29 - Psicose não-orgânica não especificada</a:t>
            </a:r>
          </a:p>
        </p:txBody>
      </p:sp>
    </p:spTree>
    <p:extLst>
      <p:ext uri="{BB962C8B-B14F-4D97-AF65-F5344CB8AC3E}">
        <p14:creationId xmlns:p14="http://schemas.microsoft.com/office/powerpoint/2010/main" val="239540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Transtornos do humor [afetivos] (F30 - F39)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pt-BR" dirty="0">
                <a:hlinkClick r:id="rId2"/>
              </a:rPr>
              <a:t>F30 - Episódio maníaco</a:t>
            </a:r>
          </a:p>
          <a:p>
            <a:pPr fontAlgn="ctr"/>
            <a:r>
              <a:rPr lang="pt-BR" dirty="0">
                <a:hlinkClick r:id="rId3"/>
              </a:rPr>
              <a:t>F31 - Transtorno afetivo bipolar</a:t>
            </a:r>
          </a:p>
          <a:p>
            <a:pPr fontAlgn="ctr"/>
            <a:r>
              <a:rPr lang="pt-BR" dirty="0">
                <a:hlinkClick r:id="rId4"/>
              </a:rPr>
              <a:t>F32 - Episódios depressivos</a:t>
            </a:r>
          </a:p>
          <a:p>
            <a:pPr fontAlgn="ctr"/>
            <a:r>
              <a:rPr lang="pt-BR" dirty="0">
                <a:hlinkClick r:id="rId5"/>
              </a:rPr>
              <a:t>F33 - Transtorno depressivo recorrente</a:t>
            </a:r>
          </a:p>
          <a:p>
            <a:pPr fontAlgn="ctr"/>
            <a:r>
              <a:rPr lang="pt-BR" dirty="0">
                <a:hlinkClick r:id="rId6"/>
              </a:rPr>
              <a:t>F34 - Transtornos de humor [afetivos] persistentes</a:t>
            </a:r>
          </a:p>
          <a:p>
            <a:pPr fontAlgn="ctr"/>
            <a:r>
              <a:rPr lang="pt-BR" dirty="0">
                <a:hlinkClick r:id="rId7"/>
              </a:rPr>
              <a:t>F38 - Outros transtornos do humor [afetivos]</a:t>
            </a:r>
          </a:p>
          <a:p>
            <a:pPr fontAlgn="ctr"/>
            <a:r>
              <a:rPr lang="pt-BR" dirty="0"/>
              <a:t>F39 - Transtorno do humor [afetivo] não especificado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76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pt-BR" dirty="0"/>
              <a:t>Transtornos neuróticos, transtornos relacionados com o "stress" e transtornos </a:t>
            </a:r>
            <a:r>
              <a:rPr lang="pt-BR" dirty="0" err="1"/>
              <a:t>somatoformes</a:t>
            </a:r>
            <a:r>
              <a:rPr lang="pt-BR" dirty="0"/>
              <a:t> (F40 - F48)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857614" cy="4660235"/>
          </a:xfrm>
        </p:spPr>
        <p:txBody>
          <a:bodyPr/>
          <a:lstStyle/>
          <a:p>
            <a:pPr fontAlgn="ctr"/>
            <a:r>
              <a:rPr lang="pt-BR" dirty="0">
                <a:hlinkClick r:id="rId2"/>
              </a:rPr>
              <a:t>F40 - Transtornos fóbico-ansiosos</a:t>
            </a:r>
          </a:p>
          <a:p>
            <a:pPr fontAlgn="ctr"/>
            <a:r>
              <a:rPr lang="pt-BR" dirty="0">
                <a:hlinkClick r:id="rId3"/>
              </a:rPr>
              <a:t>F41 - Outros transtornos ansiosos</a:t>
            </a:r>
          </a:p>
          <a:p>
            <a:pPr fontAlgn="ctr"/>
            <a:r>
              <a:rPr lang="pt-BR" dirty="0">
                <a:hlinkClick r:id="rId4"/>
              </a:rPr>
              <a:t>F42 - Transtorno obsessivo-compulsivo</a:t>
            </a:r>
          </a:p>
          <a:p>
            <a:pPr fontAlgn="ctr"/>
            <a:r>
              <a:rPr lang="pt-BR" dirty="0">
                <a:hlinkClick r:id="rId5"/>
              </a:rPr>
              <a:t>F43 - Reações ao "stress" grave e transtornos de adaptação</a:t>
            </a:r>
          </a:p>
          <a:p>
            <a:pPr fontAlgn="ctr"/>
            <a:r>
              <a:rPr lang="pt-BR" dirty="0">
                <a:hlinkClick r:id="rId6"/>
              </a:rPr>
              <a:t>F44 - Transtornos dissociativos [de conversão]</a:t>
            </a:r>
          </a:p>
          <a:p>
            <a:pPr fontAlgn="ctr"/>
            <a:r>
              <a:rPr lang="pt-BR" dirty="0">
                <a:hlinkClick r:id="rId7"/>
              </a:rPr>
              <a:t>F45 - Transtornos </a:t>
            </a:r>
            <a:r>
              <a:rPr lang="pt-BR" dirty="0" err="1">
                <a:hlinkClick r:id="rId7"/>
              </a:rPr>
              <a:t>somatoformes</a:t>
            </a:r>
            <a:endParaRPr lang="pt-BR" dirty="0">
              <a:hlinkClick r:id="rId7"/>
            </a:endParaRPr>
          </a:p>
          <a:p>
            <a:pPr fontAlgn="ctr"/>
            <a:r>
              <a:rPr lang="pt-BR" dirty="0">
                <a:hlinkClick r:id="rId8"/>
              </a:rPr>
              <a:t>F48 - Outros transtornos neuróticos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67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Síndromes comportamentais associadas a disfunções fisiológicas e a fatores físicos (F50 - F59)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25625"/>
            <a:ext cx="11027735" cy="4830356"/>
          </a:xfrm>
        </p:spPr>
        <p:txBody>
          <a:bodyPr>
            <a:normAutofit/>
          </a:bodyPr>
          <a:lstStyle/>
          <a:p>
            <a:pPr fontAlgn="ctr"/>
            <a:r>
              <a:rPr lang="pt-BR" dirty="0">
                <a:hlinkClick r:id="rId2"/>
              </a:rPr>
              <a:t>F50 - Transtornos da alimentação</a:t>
            </a:r>
          </a:p>
          <a:p>
            <a:pPr fontAlgn="ctr"/>
            <a:r>
              <a:rPr lang="pt-BR" dirty="0">
                <a:hlinkClick r:id="rId3"/>
              </a:rPr>
              <a:t>F51 - Transtornos não-orgânicos do sono devidos a fatores emocionais</a:t>
            </a:r>
          </a:p>
          <a:p>
            <a:pPr fontAlgn="ctr"/>
            <a:r>
              <a:rPr lang="pt-BR" dirty="0">
                <a:hlinkClick r:id="rId4"/>
              </a:rPr>
              <a:t>F52 - Disfunção sexual, não causada por transtorno ou doença orgânica</a:t>
            </a:r>
          </a:p>
          <a:p>
            <a:pPr fontAlgn="ctr"/>
            <a:r>
              <a:rPr lang="pt-BR" dirty="0">
                <a:hlinkClick r:id="rId5"/>
              </a:rPr>
              <a:t>F53 - Transtornos mentais e comportamentais associados ao puerpério, não classificados em outra parte</a:t>
            </a:r>
          </a:p>
          <a:p>
            <a:pPr fontAlgn="ctr"/>
            <a:r>
              <a:rPr lang="pt-BR" dirty="0">
                <a:hlinkClick r:id=""/>
              </a:rPr>
              <a:t>F54 - Fatores psicológicos ou comportamentais associados a doença ou a transtornos classificados em outra parte</a:t>
            </a:r>
          </a:p>
          <a:p>
            <a:pPr fontAlgn="ctr"/>
            <a:r>
              <a:rPr lang="pt-BR" dirty="0">
                <a:hlinkClick r:id=""/>
              </a:rPr>
              <a:t>F55 - Abuso de substâncias que não produzem dependência</a:t>
            </a:r>
          </a:p>
          <a:p>
            <a:pPr fontAlgn="ctr"/>
            <a:r>
              <a:rPr lang="pt-BR" dirty="0">
                <a:hlinkClick r:id=""/>
              </a:rPr>
              <a:t>F59 - Síndromes comportamentais associados a transtornos das funções fisiológicas e a fatores físicos, não especificadas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304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lliard BT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2252</Words>
  <Application>Microsoft Office PowerPoint</Application>
  <PresentationFormat>Widescreen</PresentationFormat>
  <Paragraphs>252</Paragraphs>
  <Slides>47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22</vt:i4>
      </vt:variant>
      <vt:variant>
        <vt:lpstr>Tema</vt:lpstr>
      </vt:variant>
      <vt:variant>
        <vt:i4>3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47</vt:i4>
      </vt:variant>
    </vt:vector>
  </HeadingPairs>
  <TitlesOfParts>
    <vt:vector size="72" baseType="lpstr">
      <vt:lpstr>Aharoni</vt:lpstr>
      <vt:lpstr>Amerigo BT</vt:lpstr>
      <vt:lpstr>AR CENA</vt:lpstr>
      <vt:lpstr>AR ESSENCE</vt:lpstr>
      <vt:lpstr>Arial</vt:lpstr>
      <vt:lpstr>Arial Narrow</vt:lpstr>
      <vt:lpstr>Arial Rounded MT Bold</vt:lpstr>
      <vt:lpstr>Bauhaus 93</vt:lpstr>
      <vt:lpstr>Bernard MT Condensed</vt:lpstr>
      <vt:lpstr>Bodoni MT Poster Compressed</vt:lpstr>
      <vt:lpstr>Book Antiqua</vt:lpstr>
      <vt:lpstr>Bookman Old Style</vt:lpstr>
      <vt:lpstr>Calibri</vt:lpstr>
      <vt:lpstr>Calibri Light</vt:lpstr>
      <vt:lpstr>ChelthmITC Bk BT</vt:lpstr>
      <vt:lpstr>Galliard BT</vt:lpstr>
      <vt:lpstr>Georgia</vt:lpstr>
      <vt:lpstr>Impact</vt:lpstr>
      <vt:lpstr>Times New Roman</vt:lpstr>
      <vt:lpstr>Trebuchet MS</vt:lpstr>
      <vt:lpstr>Verdana</vt:lpstr>
      <vt:lpstr>Wingdings</vt:lpstr>
      <vt:lpstr>Tema do Office</vt:lpstr>
      <vt:lpstr>Integração</vt:lpstr>
      <vt:lpstr>1_Tema do Office</vt:lpstr>
      <vt:lpstr>RELAÇÕES HUMANAS</vt:lpstr>
      <vt:lpstr> </vt:lpstr>
      <vt:lpstr>LISTA CID</vt:lpstr>
      <vt:lpstr>Transtornos mentais orgânicos, inclusive os sintomáticos (F00 - F09)</vt:lpstr>
      <vt:lpstr>Transtornos mentais e comportamentais devidos ao uso de substância psicoativa (F10 - F19)</vt:lpstr>
      <vt:lpstr>Esquizofrenia, transtornos esquizotípicos e transtornos delirantes (F20 - F29)</vt:lpstr>
      <vt:lpstr>Transtornos do humor [afetivos] (F30 - F39) </vt:lpstr>
      <vt:lpstr>Transtornos neuróticos, transtornos relacionados com o "stress" e transtornos somatoformes (F40 - F48)</vt:lpstr>
      <vt:lpstr>Síndromes comportamentais associadas a disfunções fisiológicas e a fatores físicos (F50 - F59) </vt:lpstr>
      <vt:lpstr>Transtornos da personalidade e do comportamento do adulto (F60 - F69)</vt:lpstr>
      <vt:lpstr>Apresentação do PowerPoint</vt:lpstr>
      <vt:lpstr>Retardo mental (F70 - F79)</vt:lpstr>
      <vt:lpstr>Transtornos do desenvolvimento psicológico (F80 - F89) </vt:lpstr>
      <vt:lpstr>Transtornos do comportamento e transtornos emocionais que aparecem habitualmente durante a infância ou a adolescência (F90 - F98)</vt:lpstr>
      <vt:lpstr>Transtorno mental não especificado  (F99 - F99) </vt:lpstr>
      <vt:lpstr>2. Doenças ocupacionais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DE CONFLITOS</vt:lpstr>
      <vt:lpstr>Gestão da Qualidade de Vida no Trabalho : G-QVT é:  A combinação das escolhas de bem-estar biológica, psicológica, social e organizacional visando melhor percepção de bem-estar pessoal, grupal, organizacional e comunitário.  A.C.Limongi-França, maio, 2014</vt:lpstr>
      <vt:lpstr>Apresentação do PowerPoint</vt:lpstr>
      <vt:lpstr>conceito ou prática?</vt:lpstr>
      <vt:lpstr>Apresentação do PowerPoint</vt:lpstr>
      <vt:lpstr>  O que é uma ação ou programa de QVT? </vt:lpstr>
      <vt:lpstr>Fonte: Freitas, M. E. Cultura Organizacional.Rio de Janeiro, FGV. 2000, pág. 115</vt:lpstr>
      <vt:lpstr>Apresentação do PowerPoint</vt:lpstr>
      <vt:lpstr>Apresentação do PowerPoint</vt:lpstr>
      <vt:lpstr>NOVAS FRONTEIRAS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RELAÇÕES HUMANAS</dc:title>
  <dc:creator>Padre Valmir</dc:creator>
  <cp:lastModifiedBy>Padre Valmir</cp:lastModifiedBy>
  <cp:revision>1</cp:revision>
  <dcterms:created xsi:type="dcterms:W3CDTF">2022-11-23T22:02:41Z</dcterms:created>
  <dcterms:modified xsi:type="dcterms:W3CDTF">2022-11-23T22:11:14Z</dcterms:modified>
</cp:coreProperties>
</file>