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267" r:id="rId16"/>
    <p:sldId id="268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5EF588-7EC4-4455-A708-772819903CE2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23C60-DF40-454B-9EEB-7329D146B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51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5EF588-7EC4-4455-A708-772819903CE2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23C60-DF40-454B-9EEB-7329D146B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05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5EF588-7EC4-4455-A708-772819903CE2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23C60-DF40-454B-9EEB-7329D146B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36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5EF588-7EC4-4455-A708-772819903CE2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23C60-DF40-454B-9EEB-7329D146B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08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5EF588-7EC4-4455-A708-772819903CE2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23C60-DF40-454B-9EEB-7329D146B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61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5EF588-7EC4-4455-A708-772819903CE2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23C60-DF40-454B-9EEB-7329D146B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82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5EF588-7EC4-4455-A708-772819903CE2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23C60-DF40-454B-9EEB-7329D146B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03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5EF588-7EC4-4455-A708-772819903CE2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23C60-DF40-454B-9EEB-7329D146B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32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5EF588-7EC4-4455-A708-772819903CE2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23C60-DF40-454B-9EEB-7329D146B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37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5EF588-7EC4-4455-A708-772819903CE2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23C60-DF40-454B-9EEB-7329D146B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49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5EF588-7EC4-4455-A708-772819903CE2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23C60-DF40-454B-9EEB-7329D146B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30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5EF588-7EC4-4455-A708-772819903CE2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fld id="{B4B23C60-DF40-454B-9EEB-7329D146B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12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8D049-CBAC-9C00-B5D9-254AB6B48F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ALTA FRENQUENCIA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804546-DCE0-FF97-ACA4-F069ADDF67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Brenda Caroline </a:t>
            </a:r>
            <a:r>
              <a:rPr lang="pt-BR" dirty="0" err="1"/>
              <a:t>Goetten</a:t>
            </a:r>
            <a:r>
              <a:rPr lang="pt-BR" dirty="0"/>
              <a:t> Kuiaski</a:t>
            </a:r>
          </a:p>
        </p:txBody>
      </p:sp>
    </p:spTree>
    <p:extLst>
      <p:ext uri="{BB962C8B-B14F-4D97-AF65-F5344CB8AC3E}">
        <p14:creationId xmlns:p14="http://schemas.microsoft.com/office/powerpoint/2010/main" val="216354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63326-8547-F856-0E93-CE688C270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Eletrodo cauterizador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E8A85C-F037-32F2-BA19-E5BA7012F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4635" cy="4351338"/>
          </a:xfrm>
        </p:spPr>
        <p:txBody>
          <a:bodyPr/>
          <a:lstStyle/>
          <a:p>
            <a:r>
              <a:rPr lang="pt-BR" dirty="0"/>
              <a:t>Pela sua área de contato, é um aplicador de alta frequência que é utilizado em modo pontual para áreas menores e específicas. Pode ser utilizado após extração na limpeza de pele para cauterizar.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1607F9-3216-FC6C-BED6-F09EC4E10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555" y="575825"/>
            <a:ext cx="2859272" cy="28531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D9B30FC-1F46-64F8-7295-0B938238E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346" y="3639699"/>
            <a:ext cx="3468925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2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5C515-5885-42DC-4072-8B11A5BE9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Eletrodo pente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9CE9A0-9B8F-FC1B-87EF-554B82213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2270" cy="4351338"/>
          </a:xfrm>
        </p:spPr>
        <p:txBody>
          <a:bodyPr/>
          <a:lstStyle/>
          <a:p>
            <a:r>
              <a:rPr lang="pt-BR" dirty="0"/>
              <a:t>Para os vasos capilares e raiz do cabelo. É também fonte de prevenção e tratamento no couro cabeludo.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73BCE24-DB6D-AE86-D133-97D2D4E38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833" y="365126"/>
            <a:ext cx="3292125" cy="32860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97A19A4-6869-378C-B16E-B33729606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532" y="3315980"/>
            <a:ext cx="3907875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39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3ADFC-1DA9-31DC-537A-12C9BD34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Eletrodo cebolão 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E68C1A-2C67-D15F-3FB3-AEFD7939F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2930" cy="4351338"/>
          </a:xfrm>
        </p:spPr>
        <p:txBody>
          <a:bodyPr/>
          <a:lstStyle/>
          <a:p>
            <a:r>
              <a:rPr lang="pt-BR" dirty="0"/>
              <a:t>O eletrodo cebolão é utilizado especialmente para a estimulação de peles desvitalizadas. </a:t>
            </a:r>
          </a:p>
          <a:p>
            <a:r>
              <a:rPr lang="pt-BR" dirty="0"/>
              <a:t>Possui ação cicatrizante e calmante da pele, com indicação após procedimentos de extração e depilação. </a:t>
            </a:r>
          </a:p>
          <a:p>
            <a:r>
              <a:rPr lang="pt-BR" dirty="0"/>
              <a:t>Sua ação antibacteriana o caracteriza como ideal para fechar procedimentos de limpeza de pele.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A26C34-BF11-1AED-01F6-2E3FFE509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042" y="365126"/>
            <a:ext cx="2859272" cy="28592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9FBED57-5F51-8DCF-ED26-9AD1C0D92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736" y="3726690"/>
            <a:ext cx="3197629" cy="212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6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3CFAD-0429-6327-D1EF-43D4E249F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Eletrodo forquilha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1C7B73-ECF2-02B7-E8B4-587FF415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7400" cy="4351338"/>
          </a:xfrm>
        </p:spPr>
        <p:txBody>
          <a:bodyPr/>
          <a:lstStyle/>
          <a:p>
            <a:r>
              <a:rPr lang="pt-BR" dirty="0"/>
              <a:t>É um eletrodo para ser utilizado no modo de </a:t>
            </a:r>
            <a:r>
              <a:rPr lang="pt-BR" dirty="0" err="1"/>
              <a:t>faiscamento</a:t>
            </a:r>
            <a:r>
              <a:rPr lang="pt-BR" dirty="0"/>
              <a:t> direto e </a:t>
            </a:r>
            <a:r>
              <a:rPr lang="pt-BR" dirty="0" err="1"/>
              <a:t>fluxação</a:t>
            </a:r>
            <a:r>
              <a:rPr lang="pt-BR" dirty="0"/>
              <a:t> em áreas corporais curvas ou arredondadas como mama e pescoço.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B7003B2-A129-DB92-F13F-8671B270C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461" y="2099607"/>
            <a:ext cx="3803374" cy="38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85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B944C-7FFB-F807-5F50-14A2FA08C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Eletrodo saturador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276B17-842E-86E1-89F4-86C95A22F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57750" cy="4351338"/>
          </a:xfrm>
        </p:spPr>
        <p:txBody>
          <a:bodyPr/>
          <a:lstStyle/>
          <a:p>
            <a:r>
              <a:rPr lang="pt-BR" dirty="0"/>
              <a:t>O eletrodo saturador é utilizado através do modo de </a:t>
            </a:r>
            <a:r>
              <a:rPr lang="pt-BR" dirty="0" err="1"/>
              <a:t>faiscamento</a:t>
            </a:r>
            <a:r>
              <a:rPr lang="pt-BR" dirty="0"/>
              <a:t> indireto, ou seja, não tem o contato direto na área de aplicação. </a:t>
            </a:r>
          </a:p>
          <a:p>
            <a:r>
              <a:rPr lang="pt-BR" dirty="0"/>
              <a:t>É utilizado para permeação de princípios ativos, para a melhora da vascularização e drenagem e também para melhora da nutrição da pele.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B07152A-7DD1-6884-DADB-E4938E3BF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064" y="1690689"/>
            <a:ext cx="3250510" cy="325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766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7C78ED-B212-0B71-F8D7-FC170243F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CUIDADOS COM O USO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384D7B-59A3-E3AB-9677-E4C4FC7D1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Não trabalhar com intensidade  muito alta.</a:t>
            </a:r>
          </a:p>
          <a:p>
            <a:r>
              <a:rPr lang="pt-BR" dirty="0"/>
              <a:t>Desinfetar  com algodão  embebido  em álcool  os eletrodos  após o uso.</a:t>
            </a:r>
          </a:p>
          <a:p>
            <a:r>
              <a:rPr lang="pt-BR" dirty="0"/>
              <a:t>Sempre segurar  a bobina pela parte central.</a:t>
            </a:r>
          </a:p>
          <a:p>
            <a:r>
              <a:rPr lang="pt-BR" dirty="0"/>
              <a:t>Evitar aplicações  próximas aos olhos.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7489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DCB11-1CB8-3044-38C7-5E2AAA1B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Contra indicações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092B05-EC87-96DD-DA92-B406077FC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As contraindicações da utilização da alta frequência são: </a:t>
            </a:r>
          </a:p>
          <a:p>
            <a:endParaRPr lang="pt-BR" dirty="0"/>
          </a:p>
          <a:p>
            <a:r>
              <a:rPr lang="pt-BR" dirty="0"/>
              <a:t>portadores de marca-passo; </a:t>
            </a:r>
          </a:p>
          <a:p>
            <a:r>
              <a:rPr lang="pt-BR" dirty="0"/>
              <a:t>canceres; </a:t>
            </a:r>
          </a:p>
          <a:p>
            <a:r>
              <a:rPr lang="pt-BR" dirty="0"/>
              <a:t>doenças cardíacas; </a:t>
            </a:r>
          </a:p>
          <a:p>
            <a:r>
              <a:rPr lang="pt-BR" dirty="0"/>
              <a:t>gestantes; </a:t>
            </a:r>
          </a:p>
          <a:p>
            <a:r>
              <a:rPr lang="pt-BR" dirty="0"/>
              <a:t>distúrbios de sensibilidade; </a:t>
            </a:r>
          </a:p>
          <a:p>
            <a:r>
              <a:rPr lang="pt-BR" dirty="0"/>
              <a:t>diabetes descompensada.</a:t>
            </a:r>
          </a:p>
        </p:txBody>
      </p:sp>
    </p:spTree>
    <p:extLst>
      <p:ext uri="{BB962C8B-B14F-4D97-AF65-F5344CB8AC3E}">
        <p14:creationId xmlns:p14="http://schemas.microsoft.com/office/powerpoint/2010/main" val="195023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40A8E-A8FE-E9E6-AA6A-2F90878B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1325563"/>
          </a:xfrm>
        </p:spPr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Definição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D04A22-AE0C-D20F-B622-5B587650A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alta frequência é um equipamento muito utilizado na área da estética e é um dos primeiro equipamentos adquiridos pelos profissionais. </a:t>
            </a:r>
          </a:p>
          <a:p>
            <a:r>
              <a:rPr lang="pt-BR" dirty="0"/>
              <a:t>Isso acontece pela multifuncionalidade do equipamento e por estar presente na maioria dos protocolos de limpeza de pele, que é um dos tratamentos mais feitos nessa área e também um tratamento inicial para outros recursos faciais.</a:t>
            </a:r>
          </a:p>
        </p:txBody>
      </p:sp>
    </p:spTree>
    <p:extLst>
      <p:ext uri="{BB962C8B-B14F-4D97-AF65-F5344CB8AC3E}">
        <p14:creationId xmlns:p14="http://schemas.microsoft.com/office/powerpoint/2010/main" val="299895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220204-3A4E-EB50-E3AA-3F05F069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687"/>
            <a:ext cx="10515600" cy="5037276"/>
          </a:xfrm>
        </p:spPr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aparelho de alta frequência emite correntes alternadas de alta frequência,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possui eletrodos de vidro em vários formatos, ocos no seu interior.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eletrodo gera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855D5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ozônio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 superfície de contato e as correntes alternadas geram o efeito térmico estimulante e tonificante.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  indicada nos tratamentos capilares para ativação da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D3481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circulação sanguínea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couro cabeludo, para finalizar a limpeza do couro como recurso bactericida e para cauterizar pequenas lesões no couro cabeludo.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Além disso, auxilia na absorção de produtos e atua no combate a  caspa.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Dessa forma e em conjunto com outros tratamentos podemos prevenir a queda dos cabelos, estimular o crescimento e melhorar a saúde dos fios.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pt-BR" sz="1800" i="1" dirty="0"/>
              <a:t>Cabe destacar que, sendo a Alta Frequência, um aparelho com efeito bactericida e cicatrizante, a sua utilização é feita após extração das acnes. </a:t>
            </a:r>
          </a:p>
        </p:txBody>
      </p:sp>
    </p:spTree>
    <p:extLst>
      <p:ext uri="{BB962C8B-B14F-4D97-AF65-F5344CB8AC3E}">
        <p14:creationId xmlns:p14="http://schemas.microsoft.com/office/powerpoint/2010/main" val="233563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FE34A-ED5C-A919-44FD-C2D17416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CARACTERISTICAS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6FBEA9-FE9C-9FDD-53C9-BCDC2C58C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Um aparelho de alta frequência é formado por eletrodo de vidro que contém gás ozônio.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As principais propriedades do gás ozônio (O3) são:</a:t>
            </a:r>
          </a:p>
          <a:p>
            <a:r>
              <a:rPr lang="pt-BR" dirty="0"/>
              <a:t>cicatrizante;</a:t>
            </a:r>
          </a:p>
          <a:p>
            <a:r>
              <a:rPr lang="pt-BR" dirty="0"/>
              <a:t>fungicida;</a:t>
            </a:r>
          </a:p>
          <a:p>
            <a:r>
              <a:rPr lang="pt-BR" dirty="0"/>
              <a:t>oxigenante;</a:t>
            </a:r>
          </a:p>
          <a:p>
            <a:r>
              <a:rPr lang="pt-BR" dirty="0"/>
              <a:t>descongestionante.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039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18D8D-EA6D-051A-B5BB-A990F311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1325563"/>
          </a:xfrm>
        </p:spPr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MODELOS DE APARELHO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A96CB38-480F-4F0F-6DA3-BCFCB8EB2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88920"/>
            <a:ext cx="3974937" cy="320067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E15BBB6-69F3-DAA1-4320-B21D68101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395" y="2188920"/>
            <a:ext cx="4821030" cy="327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2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2905F-D900-308B-C0CA-AC69F927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A alta frequência é usada para: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D7A7F6-A845-8055-0819-01EF5217F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3" y="1431235"/>
            <a:ext cx="5353879" cy="4745728"/>
          </a:xfrm>
        </p:spPr>
        <p:txBody>
          <a:bodyPr/>
          <a:lstStyle/>
          <a:p>
            <a:r>
              <a:rPr lang="pt-BR" dirty="0"/>
              <a:t>Tratamentos facial </a:t>
            </a:r>
          </a:p>
          <a:p>
            <a:r>
              <a:rPr lang="pt-BR" dirty="0"/>
              <a:t>Tratamento corporal</a:t>
            </a:r>
          </a:p>
          <a:p>
            <a:pPr marL="0" indent="0">
              <a:buNone/>
            </a:pPr>
            <a:r>
              <a:rPr lang="pt-BR" dirty="0"/>
              <a:t>Como:</a:t>
            </a:r>
          </a:p>
          <a:p>
            <a:pPr marL="0" indent="0">
              <a:buNone/>
            </a:pPr>
            <a:r>
              <a:rPr lang="pt-BR" sz="2000" dirty="0"/>
              <a:t>pele oleosa e com acne;</a:t>
            </a:r>
          </a:p>
          <a:p>
            <a:pPr marL="0" indent="0">
              <a:buNone/>
            </a:pPr>
            <a:r>
              <a:rPr lang="pt-BR" sz="2000" dirty="0"/>
              <a:t>feridas e inflamações;</a:t>
            </a:r>
          </a:p>
          <a:p>
            <a:pPr marL="0" indent="0">
              <a:buNone/>
            </a:pPr>
            <a:r>
              <a:rPr lang="pt-BR" sz="2000" dirty="0"/>
              <a:t>infecções em lesões podais;</a:t>
            </a:r>
          </a:p>
          <a:p>
            <a:pPr marL="0" indent="0">
              <a:buNone/>
            </a:pPr>
            <a:r>
              <a:rPr lang="pt-BR" sz="2000" dirty="0"/>
              <a:t>cauterização de pele após extração de pápulas;</a:t>
            </a:r>
          </a:p>
          <a:p>
            <a:pPr marL="0" indent="0">
              <a:buNone/>
            </a:pPr>
            <a:r>
              <a:rPr lang="pt-BR" sz="2000" dirty="0"/>
              <a:t>pele sem vida;</a:t>
            </a:r>
          </a:p>
          <a:p>
            <a:pPr marL="0" indent="0">
              <a:buNone/>
            </a:pPr>
            <a:r>
              <a:rPr lang="pt-BR" sz="2000" dirty="0"/>
              <a:t>pele e couro cabeludo sem circulação adequada;</a:t>
            </a:r>
          </a:p>
          <a:p>
            <a:pPr marL="0" indent="0">
              <a:buNone/>
            </a:pPr>
            <a:r>
              <a:rPr lang="pt-BR" sz="2000" dirty="0"/>
              <a:t>couro cabeludo infecionado;</a:t>
            </a:r>
          </a:p>
          <a:p>
            <a:pPr marL="0" indent="0">
              <a:buNone/>
            </a:pPr>
            <a:r>
              <a:rPr lang="pt-BR" sz="2000" dirty="0"/>
              <a:t>feridas abertas.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B01D926-660C-8A9B-B4C7-1F093154C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127" y="2025455"/>
            <a:ext cx="5175953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8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0F18A-9203-BC2D-9456-1D036F1D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Indicação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C9CF61-558E-909D-236D-3918CE069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Pós a limpeza de pele.</a:t>
            </a:r>
          </a:p>
          <a:p>
            <a:r>
              <a:rPr lang="pt-BR" dirty="0"/>
              <a:t>Tratamentos de hidratação e revitalização da pele.</a:t>
            </a:r>
          </a:p>
          <a:p>
            <a:r>
              <a:rPr lang="pt-BR" dirty="0"/>
              <a:t>Em peles oleosas, </a:t>
            </a:r>
            <a:r>
              <a:rPr lang="pt-BR" dirty="0" err="1"/>
              <a:t>seborréicas</a:t>
            </a:r>
            <a:r>
              <a:rPr lang="pt-BR" dirty="0"/>
              <a:t> e </a:t>
            </a:r>
            <a:r>
              <a:rPr lang="pt-BR" dirty="0" err="1"/>
              <a:t>acneicas</a:t>
            </a:r>
            <a:r>
              <a:rPr lang="pt-BR" dirty="0"/>
              <a:t>.</a:t>
            </a:r>
          </a:p>
          <a:p>
            <a:r>
              <a:rPr lang="pt-BR" dirty="0"/>
              <a:t>Pós depilação.</a:t>
            </a:r>
          </a:p>
          <a:p>
            <a:r>
              <a:rPr lang="pt-BR" dirty="0"/>
              <a:t>Em tratamentos capilares.</a:t>
            </a:r>
          </a:p>
          <a:p>
            <a:r>
              <a:rPr lang="pt-BR" dirty="0"/>
              <a:t>Estimulador dos processos de circulação.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565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C783F7-872E-EB09-771A-0F9051B8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6278"/>
            <a:ext cx="10515600" cy="2849218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  <a:latin typeface="Algerian" panose="04020705040A02060702" pitchFamily="82" charset="0"/>
              </a:rPr>
              <a:t>Nome e função de cada eletrodo </a:t>
            </a:r>
          </a:p>
        </p:txBody>
      </p:sp>
    </p:spTree>
    <p:extLst>
      <p:ext uri="{BB962C8B-B14F-4D97-AF65-F5344CB8AC3E}">
        <p14:creationId xmlns:p14="http://schemas.microsoft.com/office/powerpoint/2010/main" val="2505301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F5221-75A7-A2B5-6736-8500F622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Eletrodo rolinho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58E94B-0A71-46A1-6BCA-185D11846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95122" cy="4351338"/>
          </a:xfrm>
        </p:spPr>
        <p:txBody>
          <a:bodyPr/>
          <a:lstStyle/>
          <a:p>
            <a:r>
              <a:rPr lang="pt-BR" dirty="0"/>
              <a:t>Promove uma ação antibacteriana após os procedimentos de limpeza de pele, além de ação cicatrizante e calmante, podendo ajudar no tratamento de linhas de expressão.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101FDDD-5C46-22E6-8730-E2F8E8D9F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218" y="1468966"/>
            <a:ext cx="3920068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02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D82003F1-FF24-47D6-94DC-5D51CFA322C2}" vid="{A4D6CFD9-DF6D-42E9-9DF0-BB72342B61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93</TotalTime>
  <Words>629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Tema1</vt:lpstr>
      <vt:lpstr>ALTA FRENQUENCIA </vt:lpstr>
      <vt:lpstr>Definição </vt:lpstr>
      <vt:lpstr>Apresentação do PowerPoint</vt:lpstr>
      <vt:lpstr>CARACTERISTICAS </vt:lpstr>
      <vt:lpstr>MODELOS DE APARELHO</vt:lpstr>
      <vt:lpstr>A alta frequência é usada para:</vt:lpstr>
      <vt:lpstr>Indicação</vt:lpstr>
      <vt:lpstr>Nome e função de cada eletrodo </vt:lpstr>
      <vt:lpstr>Eletrodo rolinho</vt:lpstr>
      <vt:lpstr>Eletrodo cauterizador</vt:lpstr>
      <vt:lpstr>Eletrodo pente</vt:lpstr>
      <vt:lpstr>Eletrodo cebolão </vt:lpstr>
      <vt:lpstr>Eletrodo forquilha</vt:lpstr>
      <vt:lpstr>Eletrodo saturador</vt:lpstr>
      <vt:lpstr>CUIDADOS COM O USO</vt:lpstr>
      <vt:lpstr>Contra indicações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ALTA FRENQUENCIA </dc:title>
  <dc:creator>Brenda Kuiaski</dc:creator>
  <cp:lastModifiedBy>Brenda Kuiaski</cp:lastModifiedBy>
  <cp:revision>1</cp:revision>
  <dcterms:created xsi:type="dcterms:W3CDTF">2022-08-22T14:23:03Z</dcterms:created>
  <dcterms:modified xsi:type="dcterms:W3CDTF">2022-08-22T15:56:47Z</dcterms:modified>
</cp:coreProperties>
</file>