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0" r:id="rId6"/>
    <p:sldId id="259" r:id="rId7"/>
    <p:sldId id="268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59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2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20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5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64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19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24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1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3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39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17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3276E-D8DA-4042-8964-BAB5C4170AED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57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aculdadedama.com.br/pesquisa-e-extensao/documentos-tcc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2147589" y="1630904"/>
            <a:ext cx="789684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PROCEDIMENTOS DE </a:t>
            </a:r>
          </a:p>
          <a:p>
            <a:pPr algn="ctr"/>
            <a:r>
              <a:rPr lang="pt-B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CONCLUSÃO DO TCC - 2022</a:t>
            </a:r>
          </a:p>
        </p:txBody>
      </p:sp>
    </p:spTree>
    <p:extLst>
      <p:ext uri="{BB962C8B-B14F-4D97-AF65-F5344CB8AC3E}">
        <p14:creationId xmlns:p14="http://schemas.microsoft.com/office/powerpoint/2010/main" val="6872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2152650" y="1743759"/>
            <a:ext cx="7886700" cy="2406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32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REGULAMENTO INTERNO DE</a:t>
            </a:r>
          </a:p>
          <a:p>
            <a:pPr>
              <a:lnSpc>
                <a:spcPct val="150000"/>
              </a:lnSpc>
            </a:pPr>
            <a:r>
              <a:rPr lang="pt-BR" sz="32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TRABALHO DE CONCLUSÃO DE CURSOS - TCC DA FACULDADE DAMA </a:t>
            </a:r>
            <a:r>
              <a:rPr lang="pt-BR" alt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3584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2035418" y="1448973"/>
            <a:ext cx="7886700" cy="283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3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normalização dos trabalhos Técnico-Científico da Faculdade DAMA, devem seguir as instruções da Associação Brasileira de Normas Técnicas (ABNT)</a:t>
            </a:r>
            <a:r>
              <a:rPr lang="pt-BR" altLang="pt-B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5709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695214" y="377525"/>
            <a:ext cx="9389689" cy="61029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pt-PT" sz="2400" b="1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ENTREGA E APROVAÇÃO  DO TCC</a:t>
            </a:r>
            <a:endParaRPr lang="pt-BR" sz="2400" b="1" kern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pt-PT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pt-PT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20 - A </a:t>
            </a:r>
            <a:r>
              <a:rPr lang="pt-PT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aprovação</a:t>
            </a:r>
            <a:r>
              <a:rPr lang="pt-PT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ou reprovação do orientando está vinculada à </a:t>
            </a:r>
            <a:r>
              <a:rPr lang="pt-PT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nota/pontuação atribuída pela banca examinadora no ato da apresentação e à entrega definitiva da monografia. </a:t>
            </a:r>
            <a:endParaRPr lang="pt-BR" sz="24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pt-PT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21 – A nota/pontuação </a:t>
            </a:r>
            <a:r>
              <a:rPr lang="pt-PT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geral final deverá ser  igual ou maior que 140 pontos</a:t>
            </a: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O acadêmico deverá </a:t>
            </a:r>
            <a:r>
              <a:rPr lang="pt-BR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postar no </a:t>
            </a:r>
            <a:r>
              <a:rPr lang="pt-BR" sz="2400" b="1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Unimestre</a:t>
            </a:r>
            <a:r>
              <a:rPr lang="pt-BR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o </a:t>
            </a:r>
            <a:r>
              <a:rPr lang="pt-PT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TCC, Artigo e Declarações</a:t>
            </a:r>
            <a:r>
              <a:rPr lang="pt-PT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no prazo de 3 (três) dias corridos a partir da data da apresentação oral, na versão final para  deposito no acervo da Biblioteca DAMA – </a:t>
            </a:r>
            <a:r>
              <a:rPr lang="pt-PT" sz="2400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</a:t>
            </a:r>
            <a:r>
              <a:rPr lang="pt-PT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pt-P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TCC avaliado com 160 pontos ou superior</a:t>
            </a:r>
            <a:r>
              <a:rPr lang="pt-PT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35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1397581" y="954157"/>
            <a:ext cx="10251079" cy="491025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96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EDITAL Nº 31 de</a:t>
            </a:r>
            <a:r>
              <a:rPr lang="pt-BR" sz="11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14 de dezembro de  2021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96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pt-BR" sz="9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80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Estabelece os critérios e período para o Processo Interno de habilitação de Professor Orientador de Trabalho de Conclusão de Curso – TCC do Curso de Graduação Bacharel em Enfermagem da IES DAMA e dá outras providências.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8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2.3 (c) </a:t>
            </a:r>
            <a:r>
              <a:rPr lang="pt-BR" sz="80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[...] o professor orientador deve mediar a PUBLICAÇÃO DE ARTIGOS e RESUMOS EM ANAIS E REVISTAS, COMO RESULTADO DO TRABALHO DE TERMINO DE CURSO</a:t>
            </a:r>
            <a:endParaRPr lang="pt-BR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6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305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6C4B427-0FB0-4028-A80F-C0BFF0D2016F}"/>
              </a:ext>
            </a:extLst>
          </p:cNvPr>
          <p:cNvSpPr txBox="1">
            <a:spLocks noChangeArrowheads="1"/>
          </p:cNvSpPr>
          <p:nvPr/>
        </p:nvSpPr>
        <p:spPr>
          <a:xfrm>
            <a:off x="2152650" y="267287"/>
            <a:ext cx="7886700" cy="12607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ENTREGA FINAL DOS DOCUMENTOS</a:t>
            </a:r>
            <a:endParaRPr lang="pt-BR" altLang="pt-BR" sz="3200" b="1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pt-BR" altLang="pt-BR" sz="32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Portal UNIMESTRE – Artigos Científicos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A3B6FF4-AF55-4256-A3EA-D48834E25F6D}"/>
              </a:ext>
            </a:extLst>
          </p:cNvPr>
          <p:cNvSpPr txBox="1"/>
          <p:nvPr/>
        </p:nvSpPr>
        <p:spPr>
          <a:xfrm>
            <a:off x="676371" y="1709267"/>
            <a:ext cx="1016982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ANEXAR</a:t>
            </a:r>
          </a:p>
          <a:p>
            <a:pPr algn="ctr"/>
            <a:endParaRPr lang="pt-PT" sz="2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PT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   Trabalho de Conclusão de Curso</a:t>
            </a:r>
            <a:r>
              <a:rPr lang="pt-BR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TCC </a:t>
            </a:r>
            <a:r>
              <a:rPr lang="pt-BR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(em Word)</a:t>
            </a:r>
          </a:p>
          <a:p>
            <a:endParaRPr lang="pt-BR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   Artigo Científico </a:t>
            </a: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(Word)</a:t>
            </a:r>
          </a:p>
          <a:p>
            <a:endParaRPr 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PT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   Declaração de Correção Ortográfica e Gramatical </a:t>
            </a:r>
            <a:r>
              <a:rPr lang="pt-PT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(assinada e em pdf)</a:t>
            </a:r>
          </a:p>
          <a:p>
            <a:endParaRPr lang="pt-PT" sz="2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AutoNum type="arabicPeriod" startAt="4"/>
            </a:pPr>
            <a:r>
              <a:rPr lang="pt-PT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Termo de Autorização para Publicação Eletrônica de Trabalhos de Conclusão de Curso e Artigo na  Faculdade DAMA </a:t>
            </a:r>
            <a:r>
              <a:rPr lang="pt-PT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(assinada e em pdf)</a:t>
            </a:r>
          </a:p>
          <a:p>
            <a:pPr marL="457200" indent="-457200">
              <a:buAutoNum type="arabicPeriod" startAt="4"/>
            </a:pPr>
            <a:endParaRPr lang="pt-P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AutoNum type="arabicPeriod" startAt="4"/>
            </a:pPr>
            <a:endParaRPr lang="pt-PT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PT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a) MODELOS Disponíveis  na UC -  TCC – II   (Material de apoio) </a:t>
            </a:r>
          </a:p>
          <a:p>
            <a:r>
              <a:rPr lang="pt-PT" sz="20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b) Site Faculdade DAMA </a:t>
            </a:r>
            <a:r>
              <a:rPr lang="pt-PT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</a:t>
            </a:r>
            <a:r>
              <a:rPr lang="pt-PT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https://faculdadedama.com.br/pesquisa-e-extensao/documentos-tcc/</a:t>
            </a:r>
            <a:endParaRPr lang="pt-PT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PT" sz="2000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EDITAL </a:t>
            </a:r>
            <a:endParaRPr lang="pt-PT" sz="2000" dirty="0">
              <a:effectLst/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AutoNum type="arabicPeriod" startAt="4"/>
            </a:pPr>
            <a:endParaRPr lang="pt-BR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Tx/>
              <a:buAutoNum type="arabicPeriod"/>
            </a:pPr>
            <a:endParaRPr lang="pt-BR" sz="18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AutoNum type="arabicPeriod"/>
            </a:pPr>
            <a:endParaRPr lang="pt-BR" altLang="pt-B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60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Adesivo de parede Segredo do Sucesso">
            <a:extLst>
              <a:ext uri="{FF2B5EF4-FFF2-40B4-BE49-F238E27FC236}">
                <a16:creationId xmlns:a16="http://schemas.microsoft.com/office/drawing/2014/main" id="{CE483109-2E56-5BE4-7597-4DD00AFB0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950" y="98474"/>
            <a:ext cx="7073599" cy="640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72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326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</dc:creator>
  <cp:lastModifiedBy>Pedagógico DAMA</cp:lastModifiedBy>
  <cp:revision>9</cp:revision>
  <dcterms:created xsi:type="dcterms:W3CDTF">2022-04-11T21:43:05Z</dcterms:created>
  <dcterms:modified xsi:type="dcterms:W3CDTF">2022-10-06T11:58:54Z</dcterms:modified>
</cp:coreProperties>
</file>