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14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06/10/2022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9592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06/10/2022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7225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06/10/2022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3206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06/10/2022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6058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06/10/2022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3640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06/10/2022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8190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06/10/2022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1242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06/10/2022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3159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06/10/2022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437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06/10/2022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0391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06/10/2022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8178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3276E-D8DA-4042-8964-BAB5C4170AED}" type="datetimeFigureOut">
              <a:rPr lang="pt-BR" smtClean="0"/>
              <a:t>06/10/2022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7574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453802" y="1630904"/>
            <a:ext cx="52843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Título do Trabalho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D922AE00-A773-4967-AA65-680BB0DF8A65}"/>
              </a:ext>
            </a:extLst>
          </p:cNvPr>
          <p:cNvSpPr txBox="1"/>
          <p:nvPr/>
        </p:nvSpPr>
        <p:spPr>
          <a:xfrm>
            <a:off x="3956539" y="4035578"/>
            <a:ext cx="6196818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pt-BR" altLang="pt-BR" sz="1800" b="1" dirty="0">
                <a:cs typeface="Arial" panose="020B0604020202020204" pitchFamily="34" charset="0"/>
              </a:rPr>
              <a:t>Acadêmico (a)</a:t>
            </a:r>
          </a:p>
          <a:p>
            <a:pPr eaLnBrk="1" hangingPunct="1"/>
            <a:r>
              <a:rPr lang="pt-BR" altLang="pt-BR" sz="1800" b="1" dirty="0">
                <a:cs typeface="Arial" panose="020B0604020202020204" pitchFamily="34" charset="0"/>
              </a:rPr>
              <a:t>Orientador (a)</a:t>
            </a:r>
          </a:p>
          <a:p>
            <a:pPr eaLnBrk="1" hangingPunct="1"/>
            <a:endParaRPr lang="pt-BR" altLang="pt-BR" sz="2800" b="1" dirty="0">
              <a:cs typeface="Arial" panose="020B0604020202020204" pitchFamily="34" charset="0"/>
            </a:endParaRPr>
          </a:p>
          <a:p>
            <a:pPr eaLnBrk="1" hangingPunct="1"/>
            <a:endParaRPr lang="pt-BR" altLang="pt-BR" sz="2800" b="1" dirty="0">
              <a:cs typeface="Arial" panose="020B0604020202020204" pitchFamily="34" charset="0"/>
            </a:endParaRPr>
          </a:p>
          <a:p>
            <a:pPr eaLnBrk="1" hangingPunct="1"/>
            <a:r>
              <a:rPr lang="pt-BR" altLang="pt-BR" sz="1800" b="1" dirty="0">
                <a:cs typeface="Arial" panose="020B0604020202020204" pitchFamily="34" charset="0"/>
              </a:rPr>
              <a:t>CANOINHAS/SC</a:t>
            </a:r>
          </a:p>
          <a:p>
            <a:pPr eaLnBrk="1" hangingPunct="1"/>
            <a:r>
              <a:rPr lang="pt-BR" altLang="pt-BR" sz="1800" b="1" dirty="0">
                <a:cs typeface="Arial" panose="020B0604020202020204" pitchFamily="34" charset="0"/>
              </a:rPr>
              <a:t>           (ano)</a:t>
            </a:r>
          </a:p>
        </p:txBody>
      </p:sp>
    </p:spTree>
    <p:extLst>
      <p:ext uri="{BB962C8B-B14F-4D97-AF65-F5344CB8AC3E}">
        <p14:creationId xmlns:p14="http://schemas.microsoft.com/office/powerpoint/2010/main" val="68725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76C4B427-0FB0-4028-A80F-C0BFF0D2016F}"/>
              </a:ext>
            </a:extLst>
          </p:cNvPr>
          <p:cNvSpPr txBox="1">
            <a:spLocks noChangeArrowheads="1"/>
          </p:cNvSpPr>
          <p:nvPr/>
        </p:nvSpPr>
        <p:spPr>
          <a:xfrm>
            <a:off x="-569449" y="20803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200" b="1" dirty="0">
                <a:latin typeface="+mn-lt"/>
                <a:cs typeface="Arial" panose="020B0604020202020204" pitchFamily="34" charset="0"/>
              </a:rPr>
              <a:t>REFERÊNCIAS</a:t>
            </a:r>
          </a:p>
        </p:txBody>
      </p:sp>
    </p:spTree>
    <p:extLst>
      <p:ext uri="{BB962C8B-B14F-4D97-AF65-F5344CB8AC3E}">
        <p14:creationId xmlns:p14="http://schemas.microsoft.com/office/powerpoint/2010/main" val="574180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76C4B427-0FB0-4028-A80F-C0BFF0D2016F}"/>
              </a:ext>
            </a:extLst>
          </p:cNvPr>
          <p:cNvSpPr txBox="1">
            <a:spLocks noChangeArrowheads="1"/>
          </p:cNvSpPr>
          <p:nvPr/>
        </p:nvSpPr>
        <p:spPr>
          <a:xfrm>
            <a:off x="1709518" y="2304122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altLang="pt-BR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altLang="pt-BR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altLang="pt-BR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altLang="pt-BR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altLang="pt-BR" sz="3800" b="1" dirty="0">
                <a:latin typeface="+mn-lt"/>
                <a:cs typeface="Arial" panose="020B0604020202020204" pitchFamily="34" charset="0"/>
              </a:rPr>
              <a:t>AGRADECIMENTO</a:t>
            </a:r>
          </a:p>
          <a:p>
            <a:br>
              <a:rPr lang="pt-BR" altLang="pt-BR" sz="1600" b="1" dirty="0">
                <a:latin typeface="+mn-lt"/>
                <a:cs typeface="Arial" panose="020B0604020202020204" pitchFamily="34" charset="0"/>
              </a:rPr>
            </a:br>
            <a:endParaRPr lang="pt-BR" altLang="pt-BR" sz="3200" b="1" dirty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8427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BEA0098A-D0B6-40E3-99AA-C4A0FC335083}"/>
              </a:ext>
            </a:extLst>
          </p:cNvPr>
          <p:cNvSpPr txBox="1">
            <a:spLocks noChangeArrowheads="1"/>
          </p:cNvSpPr>
          <p:nvPr/>
        </p:nvSpPr>
        <p:spPr>
          <a:xfrm>
            <a:off x="-131006" y="435464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200" b="1" dirty="0">
                <a:latin typeface="+mn-lt"/>
                <a:ea typeface="Cambria Math" panose="02040503050406030204" pitchFamily="18" charset="0"/>
                <a:cs typeface="Arial" panose="020B0604020202020204" pitchFamily="34" charset="0"/>
              </a:rPr>
              <a:t>INTRODUÇÃO</a:t>
            </a:r>
            <a:r>
              <a:rPr lang="pt-BR" altLang="pt-BR" sz="32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pt-BR" altLang="pt-BR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035847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BEA0098A-D0B6-40E3-99AA-C4A0FC335083}"/>
              </a:ext>
            </a:extLst>
          </p:cNvPr>
          <p:cNvSpPr txBox="1">
            <a:spLocks noChangeArrowheads="1"/>
          </p:cNvSpPr>
          <p:nvPr/>
        </p:nvSpPr>
        <p:spPr>
          <a:xfrm>
            <a:off x="-131006" y="435464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200" b="1" dirty="0">
                <a:latin typeface="+mn-lt"/>
                <a:ea typeface="Cambria Math" panose="02040503050406030204" pitchFamily="18" charset="0"/>
                <a:cs typeface="Arial" panose="020B0604020202020204" pitchFamily="34" charset="0"/>
              </a:rPr>
              <a:t>PROBLEMA</a:t>
            </a:r>
            <a:r>
              <a:rPr lang="pt-BR" altLang="pt-BR" sz="32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pt-BR" altLang="pt-BR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757098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76C4B427-0FB0-4028-A80F-C0BFF0D2016F}"/>
              </a:ext>
            </a:extLst>
          </p:cNvPr>
          <p:cNvSpPr txBox="1">
            <a:spLocks noChangeArrowheads="1"/>
          </p:cNvSpPr>
          <p:nvPr/>
        </p:nvSpPr>
        <p:spPr>
          <a:xfrm>
            <a:off x="443425" y="39091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200" b="1" dirty="0">
                <a:latin typeface="+mn-lt"/>
                <a:cs typeface="Arial" panose="020B0604020202020204" pitchFamily="34" charset="0"/>
              </a:rPr>
              <a:t>OBJETIVO GERAL</a:t>
            </a:r>
          </a:p>
        </p:txBody>
      </p:sp>
    </p:spTree>
    <p:extLst>
      <p:ext uri="{BB962C8B-B14F-4D97-AF65-F5344CB8AC3E}">
        <p14:creationId xmlns:p14="http://schemas.microsoft.com/office/powerpoint/2010/main" val="3575358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76C4B427-0FB0-4028-A80F-C0BFF0D2016F}"/>
              </a:ext>
            </a:extLst>
          </p:cNvPr>
          <p:cNvSpPr txBox="1">
            <a:spLocks noChangeArrowheads="1"/>
          </p:cNvSpPr>
          <p:nvPr/>
        </p:nvSpPr>
        <p:spPr>
          <a:xfrm>
            <a:off x="443425" y="39091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200" b="1" dirty="0">
                <a:latin typeface="+mn-lt"/>
                <a:cs typeface="Arial" panose="020B0604020202020204" pitchFamily="34" charset="0"/>
              </a:rPr>
              <a:t>OBJETIVOS ESPECÍFICOS </a:t>
            </a:r>
          </a:p>
        </p:txBody>
      </p:sp>
    </p:spTree>
    <p:extLst>
      <p:ext uri="{BB962C8B-B14F-4D97-AF65-F5344CB8AC3E}">
        <p14:creationId xmlns:p14="http://schemas.microsoft.com/office/powerpoint/2010/main" val="1929608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978"/>
            <a:ext cx="12192000" cy="6858000"/>
          </a:xfrm>
          <a:prstGeom prst="rect">
            <a:avLst/>
          </a:prstGeom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id="{76C4B427-0FB0-4028-A80F-C0BFF0D2016F}"/>
              </a:ext>
            </a:extLst>
          </p:cNvPr>
          <p:cNvSpPr txBox="1">
            <a:spLocks noChangeArrowheads="1"/>
          </p:cNvSpPr>
          <p:nvPr/>
        </p:nvSpPr>
        <p:spPr>
          <a:xfrm>
            <a:off x="443425" y="39091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200" b="1" dirty="0">
                <a:latin typeface="+mn-lt"/>
                <a:cs typeface="Arial" panose="020B0604020202020204" pitchFamily="34" charset="0"/>
              </a:rPr>
              <a:t>DESENVOLVIMENTO TEÓRICO </a:t>
            </a:r>
          </a:p>
        </p:txBody>
      </p:sp>
    </p:spTree>
    <p:extLst>
      <p:ext uri="{BB962C8B-B14F-4D97-AF65-F5344CB8AC3E}">
        <p14:creationId xmlns:p14="http://schemas.microsoft.com/office/powerpoint/2010/main" val="1729305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76C4B427-0FB0-4028-A80F-C0BFF0D2016F}"/>
              </a:ext>
            </a:extLst>
          </p:cNvPr>
          <p:cNvSpPr txBox="1">
            <a:spLocks noChangeArrowheads="1"/>
          </p:cNvSpPr>
          <p:nvPr/>
        </p:nvSpPr>
        <p:spPr>
          <a:xfrm>
            <a:off x="443425" y="39091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200" b="1" dirty="0">
                <a:latin typeface="+mn-lt"/>
                <a:cs typeface="Arial" panose="020B0604020202020204" pitchFamily="34" charset="0"/>
              </a:rPr>
              <a:t>MATERIAIS E MÉTODOS </a:t>
            </a:r>
          </a:p>
        </p:txBody>
      </p:sp>
    </p:spTree>
    <p:extLst>
      <p:ext uri="{BB962C8B-B14F-4D97-AF65-F5344CB8AC3E}">
        <p14:creationId xmlns:p14="http://schemas.microsoft.com/office/powerpoint/2010/main" val="3739609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76C4B427-0FB0-4028-A80F-C0BFF0D2016F}"/>
              </a:ext>
            </a:extLst>
          </p:cNvPr>
          <p:cNvSpPr txBox="1">
            <a:spLocks noChangeArrowheads="1"/>
          </p:cNvSpPr>
          <p:nvPr/>
        </p:nvSpPr>
        <p:spPr>
          <a:xfrm>
            <a:off x="443425" y="39091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200" b="1" dirty="0">
                <a:latin typeface="+mn-lt"/>
                <a:cs typeface="Arial" panose="020B0604020202020204" pitchFamily="34" charset="0"/>
              </a:rPr>
              <a:t>RESULTADOS E DISCUSSÃO </a:t>
            </a:r>
          </a:p>
        </p:txBody>
      </p:sp>
    </p:spTree>
    <p:extLst>
      <p:ext uri="{BB962C8B-B14F-4D97-AF65-F5344CB8AC3E}">
        <p14:creationId xmlns:p14="http://schemas.microsoft.com/office/powerpoint/2010/main" val="12343341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76C4B427-0FB0-4028-A80F-C0BFF0D2016F}"/>
              </a:ext>
            </a:extLst>
          </p:cNvPr>
          <p:cNvSpPr txBox="1">
            <a:spLocks noChangeArrowheads="1"/>
          </p:cNvSpPr>
          <p:nvPr/>
        </p:nvSpPr>
        <p:spPr>
          <a:xfrm>
            <a:off x="2152650" y="233225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200" b="1" dirty="0">
                <a:latin typeface="+mn-lt"/>
                <a:cs typeface="Arial" panose="020B0604020202020204" pitchFamily="34" charset="0"/>
              </a:rPr>
              <a:t>CONCLUSÃO OU CONSIDERAÇÕES FINAIS </a:t>
            </a:r>
          </a:p>
        </p:txBody>
      </p:sp>
    </p:spTree>
    <p:extLst>
      <p:ext uri="{BB962C8B-B14F-4D97-AF65-F5344CB8AC3E}">
        <p14:creationId xmlns:p14="http://schemas.microsoft.com/office/powerpoint/2010/main" val="18833817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39</Words>
  <Application>Microsoft Office PowerPoint</Application>
  <PresentationFormat>Widescreen</PresentationFormat>
  <Paragraphs>22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wagne</dc:creator>
  <cp:lastModifiedBy>Luan Ossak</cp:lastModifiedBy>
  <cp:revision>6</cp:revision>
  <dcterms:created xsi:type="dcterms:W3CDTF">2022-04-11T21:43:05Z</dcterms:created>
  <dcterms:modified xsi:type="dcterms:W3CDTF">2022-10-06T23:29:28Z</dcterms:modified>
</cp:coreProperties>
</file>