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7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9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10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1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2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3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4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5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6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7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8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9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20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7" r:id="rId4"/>
    <p:sldMasterId id="2147483710" r:id="rId5"/>
    <p:sldMasterId id="2147483723" r:id="rId6"/>
    <p:sldMasterId id="2147483726" r:id="rId7"/>
    <p:sldMasterId id="2147483729" r:id="rId8"/>
    <p:sldMasterId id="2147483732" r:id="rId9"/>
    <p:sldMasterId id="2147483735" r:id="rId10"/>
    <p:sldMasterId id="2147483738" r:id="rId11"/>
    <p:sldMasterId id="2147483741" r:id="rId12"/>
    <p:sldMasterId id="2147483744" r:id="rId13"/>
    <p:sldMasterId id="2147483747" r:id="rId14"/>
    <p:sldMasterId id="2147483759" r:id="rId15"/>
    <p:sldMasterId id="2147483771" r:id="rId16"/>
    <p:sldMasterId id="2147483783" r:id="rId17"/>
    <p:sldMasterId id="2147483795" r:id="rId18"/>
    <p:sldMasterId id="2147483807" r:id="rId19"/>
    <p:sldMasterId id="2147483819" r:id="rId20"/>
    <p:sldMasterId id="2147483831" r:id="rId21"/>
  </p:sldMasterIdLst>
  <p:notesMasterIdLst>
    <p:notesMasterId r:id="rId89"/>
  </p:notesMasterIdLst>
  <p:sldIdLst>
    <p:sldId id="256" r:id="rId22"/>
    <p:sldId id="304" r:id="rId23"/>
    <p:sldId id="305" r:id="rId24"/>
    <p:sldId id="303" r:id="rId25"/>
    <p:sldId id="323" r:id="rId26"/>
    <p:sldId id="301" r:id="rId27"/>
    <p:sldId id="302" r:id="rId28"/>
    <p:sldId id="306" r:id="rId29"/>
    <p:sldId id="295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320" r:id="rId44"/>
    <p:sldId id="321" r:id="rId45"/>
    <p:sldId id="296" r:id="rId46"/>
    <p:sldId id="322" r:id="rId47"/>
    <p:sldId id="298" r:id="rId48"/>
    <p:sldId id="324" r:id="rId49"/>
    <p:sldId id="325" r:id="rId50"/>
    <p:sldId id="326" r:id="rId51"/>
    <p:sldId id="327" r:id="rId52"/>
    <p:sldId id="328" r:id="rId53"/>
    <p:sldId id="329" r:id="rId54"/>
    <p:sldId id="330" r:id="rId55"/>
    <p:sldId id="331" r:id="rId56"/>
    <p:sldId id="332" r:id="rId57"/>
    <p:sldId id="333" r:id="rId58"/>
    <p:sldId id="334" r:id="rId59"/>
    <p:sldId id="335" r:id="rId60"/>
    <p:sldId id="336" r:id="rId61"/>
    <p:sldId id="337" r:id="rId62"/>
    <p:sldId id="338" r:id="rId63"/>
    <p:sldId id="339" r:id="rId64"/>
    <p:sldId id="340" r:id="rId65"/>
    <p:sldId id="349" r:id="rId66"/>
    <p:sldId id="350" r:id="rId67"/>
    <p:sldId id="351" r:id="rId68"/>
    <p:sldId id="352" r:id="rId69"/>
    <p:sldId id="353" r:id="rId70"/>
    <p:sldId id="354" r:id="rId71"/>
    <p:sldId id="355" r:id="rId72"/>
    <p:sldId id="356" r:id="rId73"/>
    <p:sldId id="357" r:id="rId74"/>
    <p:sldId id="358" r:id="rId75"/>
    <p:sldId id="359" r:id="rId76"/>
    <p:sldId id="370" r:id="rId77"/>
    <p:sldId id="371" r:id="rId78"/>
    <p:sldId id="372" r:id="rId79"/>
    <p:sldId id="373" r:id="rId80"/>
    <p:sldId id="374" r:id="rId81"/>
    <p:sldId id="375" r:id="rId82"/>
    <p:sldId id="376" r:id="rId83"/>
    <p:sldId id="377" r:id="rId84"/>
    <p:sldId id="378" r:id="rId85"/>
    <p:sldId id="379" r:id="rId86"/>
    <p:sldId id="299" r:id="rId87"/>
    <p:sldId id="294" r:id="rId8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1" autoAdjust="0"/>
    <p:restoredTop sz="94660"/>
  </p:normalViewPr>
  <p:slideViewPr>
    <p:cSldViewPr snapToGrid="0">
      <p:cViewPr varScale="1">
        <p:scale>
          <a:sx n="59" d="100"/>
          <a:sy n="59" d="100"/>
        </p:scale>
        <p:origin x="9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5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63" Type="http://schemas.openxmlformats.org/officeDocument/2006/relationships/slide" Target="slides/slide42.xml"/><Relationship Id="rId68" Type="http://schemas.openxmlformats.org/officeDocument/2006/relationships/slide" Target="slides/slide47.xml"/><Relationship Id="rId84" Type="http://schemas.openxmlformats.org/officeDocument/2006/relationships/slide" Target="slides/slide63.xml"/><Relationship Id="rId89" Type="http://schemas.openxmlformats.org/officeDocument/2006/relationships/notesMaster" Target="notesMasters/notesMaster1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53" Type="http://schemas.openxmlformats.org/officeDocument/2006/relationships/slide" Target="slides/slide32.xml"/><Relationship Id="rId58" Type="http://schemas.openxmlformats.org/officeDocument/2006/relationships/slide" Target="slides/slide37.xml"/><Relationship Id="rId74" Type="http://schemas.openxmlformats.org/officeDocument/2006/relationships/slide" Target="slides/slide53.xml"/><Relationship Id="rId79" Type="http://schemas.openxmlformats.org/officeDocument/2006/relationships/slide" Target="slides/slide58.xml"/><Relationship Id="rId5" Type="http://schemas.openxmlformats.org/officeDocument/2006/relationships/slideMaster" Target="slideMasters/slideMaster5.xml"/><Relationship Id="rId90" Type="http://schemas.openxmlformats.org/officeDocument/2006/relationships/presProps" Target="presProps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64" Type="http://schemas.openxmlformats.org/officeDocument/2006/relationships/slide" Target="slides/slide43.xml"/><Relationship Id="rId69" Type="http://schemas.openxmlformats.org/officeDocument/2006/relationships/slide" Target="slides/slide4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72" Type="http://schemas.openxmlformats.org/officeDocument/2006/relationships/slide" Target="slides/slide51.xml"/><Relationship Id="rId80" Type="http://schemas.openxmlformats.org/officeDocument/2006/relationships/slide" Target="slides/slide59.xml"/><Relationship Id="rId85" Type="http://schemas.openxmlformats.org/officeDocument/2006/relationships/slide" Target="slides/slide64.xml"/><Relationship Id="rId9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slide" Target="slides/slide38.xml"/><Relationship Id="rId67" Type="http://schemas.openxmlformats.org/officeDocument/2006/relationships/slide" Target="slides/slide46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62" Type="http://schemas.openxmlformats.org/officeDocument/2006/relationships/slide" Target="slides/slide41.xml"/><Relationship Id="rId70" Type="http://schemas.openxmlformats.org/officeDocument/2006/relationships/slide" Target="slides/slide49.xml"/><Relationship Id="rId75" Type="http://schemas.openxmlformats.org/officeDocument/2006/relationships/slide" Target="slides/slide54.xml"/><Relationship Id="rId83" Type="http://schemas.openxmlformats.org/officeDocument/2006/relationships/slide" Target="slides/slide62.xml"/><Relationship Id="rId88" Type="http://schemas.openxmlformats.org/officeDocument/2006/relationships/slide" Target="slides/slide6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slide" Target="slides/slide3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slide" Target="slides/slide39.xml"/><Relationship Id="rId65" Type="http://schemas.openxmlformats.org/officeDocument/2006/relationships/slide" Target="slides/slide44.xml"/><Relationship Id="rId73" Type="http://schemas.openxmlformats.org/officeDocument/2006/relationships/slide" Target="slides/slide52.xml"/><Relationship Id="rId78" Type="http://schemas.openxmlformats.org/officeDocument/2006/relationships/slide" Target="slides/slide57.xml"/><Relationship Id="rId81" Type="http://schemas.openxmlformats.org/officeDocument/2006/relationships/slide" Target="slides/slide60.xml"/><Relationship Id="rId86" Type="http://schemas.openxmlformats.org/officeDocument/2006/relationships/slide" Target="slides/slide65.xml"/><Relationship Id="rId94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8.xml"/><Relationship Id="rId34" Type="http://schemas.openxmlformats.org/officeDocument/2006/relationships/slide" Target="slides/slide13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76" Type="http://schemas.openxmlformats.org/officeDocument/2006/relationships/slide" Target="slides/slide5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0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8.xml"/><Relationship Id="rId24" Type="http://schemas.openxmlformats.org/officeDocument/2006/relationships/slide" Target="slides/slide3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66" Type="http://schemas.openxmlformats.org/officeDocument/2006/relationships/slide" Target="slides/slide45.xml"/><Relationship Id="rId87" Type="http://schemas.openxmlformats.org/officeDocument/2006/relationships/slide" Target="slides/slide66.xml"/><Relationship Id="rId61" Type="http://schemas.openxmlformats.org/officeDocument/2006/relationships/slide" Target="slides/slide40.xml"/><Relationship Id="rId82" Type="http://schemas.openxmlformats.org/officeDocument/2006/relationships/slide" Target="slides/slide6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56" Type="http://schemas.openxmlformats.org/officeDocument/2006/relationships/slide" Target="slides/slide35.xml"/><Relationship Id="rId77" Type="http://schemas.openxmlformats.org/officeDocument/2006/relationships/slide" Target="slides/slide5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dre Valmir" userId="37be0ea8e2dd2062" providerId="LiveId" clId="{79AAFFCA-91B3-403D-B1F8-F7C2702E51DE}"/>
    <pc:docChg chg="undo custSel delSld modSld">
      <pc:chgData name="Padre Valmir" userId="37be0ea8e2dd2062" providerId="LiveId" clId="{79AAFFCA-91B3-403D-B1F8-F7C2702E51DE}" dt="2022-11-22T22:17:46.970" v="1127"/>
      <pc:docMkLst>
        <pc:docMk/>
      </pc:docMkLst>
      <pc:sldChg chg="modSp mod">
        <pc:chgData name="Padre Valmir" userId="37be0ea8e2dd2062" providerId="LiveId" clId="{79AAFFCA-91B3-403D-B1F8-F7C2702E51DE}" dt="2022-11-22T22:11:54.586" v="96" actId="20577"/>
        <pc:sldMkLst>
          <pc:docMk/>
          <pc:sldMk cId="2783419992" sldId="256"/>
        </pc:sldMkLst>
        <pc:spChg chg="mod">
          <ac:chgData name="Padre Valmir" userId="37be0ea8e2dd2062" providerId="LiveId" clId="{79AAFFCA-91B3-403D-B1F8-F7C2702E51DE}" dt="2022-11-22T22:11:32.496" v="32" actId="20577"/>
          <ac:spMkLst>
            <pc:docMk/>
            <pc:sldMk cId="2783419992" sldId="256"/>
            <ac:spMk id="2" creationId="{00000000-0000-0000-0000-000000000000}"/>
          </ac:spMkLst>
        </pc:spChg>
        <pc:spChg chg="mod">
          <ac:chgData name="Padre Valmir" userId="37be0ea8e2dd2062" providerId="LiveId" clId="{79AAFFCA-91B3-403D-B1F8-F7C2702E51DE}" dt="2022-11-22T22:11:54.586" v="96" actId="20577"/>
          <ac:spMkLst>
            <pc:docMk/>
            <pc:sldMk cId="2783419992" sldId="256"/>
            <ac:spMk id="3" creationId="{00000000-0000-0000-0000-000000000000}"/>
          </ac:spMkLst>
        </pc:spChg>
      </pc:sldChg>
      <pc:sldChg chg="modSp mod">
        <pc:chgData name="Padre Valmir" userId="37be0ea8e2dd2062" providerId="LiveId" clId="{79AAFFCA-91B3-403D-B1F8-F7C2702E51DE}" dt="2022-11-22T22:17:46.970" v="1127"/>
        <pc:sldMkLst>
          <pc:docMk/>
          <pc:sldMk cId="299147349" sldId="299"/>
        </pc:sldMkLst>
        <pc:spChg chg="mod">
          <ac:chgData name="Padre Valmir" userId="37be0ea8e2dd2062" providerId="LiveId" clId="{79AAFFCA-91B3-403D-B1F8-F7C2702E51DE}" dt="2022-11-22T22:17:46.970" v="1127"/>
          <ac:spMkLst>
            <pc:docMk/>
            <pc:sldMk cId="299147349" sldId="299"/>
            <ac:spMk id="3" creationId="{00000000-0000-0000-0000-000000000000}"/>
          </ac:spMkLst>
        </pc:spChg>
      </pc:sldChg>
      <pc:sldChg chg="del">
        <pc:chgData name="Padre Valmir" userId="37be0ea8e2dd2062" providerId="LiveId" clId="{79AAFFCA-91B3-403D-B1F8-F7C2702E51DE}" dt="2022-11-22T22:12:16.521" v="97" actId="47"/>
        <pc:sldMkLst>
          <pc:docMk/>
          <pc:sldMk cId="331562521" sldId="341"/>
        </pc:sldMkLst>
      </pc:sldChg>
      <pc:sldChg chg="del">
        <pc:chgData name="Padre Valmir" userId="37be0ea8e2dd2062" providerId="LiveId" clId="{79AAFFCA-91B3-403D-B1F8-F7C2702E51DE}" dt="2022-11-22T22:12:18.199" v="98" actId="47"/>
        <pc:sldMkLst>
          <pc:docMk/>
          <pc:sldMk cId="2049366924" sldId="342"/>
        </pc:sldMkLst>
      </pc:sldChg>
      <pc:sldChg chg="del">
        <pc:chgData name="Padre Valmir" userId="37be0ea8e2dd2062" providerId="LiveId" clId="{79AAFFCA-91B3-403D-B1F8-F7C2702E51DE}" dt="2022-11-22T22:12:19.178" v="99" actId="47"/>
        <pc:sldMkLst>
          <pc:docMk/>
          <pc:sldMk cId="2042054271" sldId="343"/>
        </pc:sldMkLst>
      </pc:sldChg>
      <pc:sldChg chg="del">
        <pc:chgData name="Padre Valmir" userId="37be0ea8e2dd2062" providerId="LiveId" clId="{79AAFFCA-91B3-403D-B1F8-F7C2702E51DE}" dt="2022-11-22T22:12:19.923" v="100" actId="47"/>
        <pc:sldMkLst>
          <pc:docMk/>
          <pc:sldMk cId="3514597535" sldId="344"/>
        </pc:sldMkLst>
      </pc:sldChg>
      <pc:sldChg chg="del">
        <pc:chgData name="Padre Valmir" userId="37be0ea8e2dd2062" providerId="LiveId" clId="{79AAFFCA-91B3-403D-B1F8-F7C2702E51DE}" dt="2022-11-22T22:12:20.540" v="101" actId="47"/>
        <pc:sldMkLst>
          <pc:docMk/>
          <pc:sldMk cId="3335076378" sldId="345"/>
        </pc:sldMkLst>
      </pc:sldChg>
      <pc:sldChg chg="del">
        <pc:chgData name="Padre Valmir" userId="37be0ea8e2dd2062" providerId="LiveId" clId="{79AAFFCA-91B3-403D-B1F8-F7C2702E51DE}" dt="2022-11-22T22:12:21.149" v="102" actId="47"/>
        <pc:sldMkLst>
          <pc:docMk/>
          <pc:sldMk cId="1044802416" sldId="346"/>
        </pc:sldMkLst>
      </pc:sldChg>
      <pc:sldChg chg="del">
        <pc:chgData name="Padre Valmir" userId="37be0ea8e2dd2062" providerId="LiveId" clId="{79AAFFCA-91B3-403D-B1F8-F7C2702E51DE}" dt="2022-11-22T22:12:22.170" v="103" actId="47"/>
        <pc:sldMkLst>
          <pc:docMk/>
          <pc:sldMk cId="3144916643" sldId="347"/>
        </pc:sldMkLst>
      </pc:sldChg>
      <pc:sldChg chg="del">
        <pc:chgData name="Padre Valmir" userId="37be0ea8e2dd2062" providerId="LiveId" clId="{79AAFFCA-91B3-403D-B1F8-F7C2702E51DE}" dt="2022-11-22T22:12:22.882" v="104" actId="47"/>
        <pc:sldMkLst>
          <pc:docMk/>
          <pc:sldMk cId="1156666081" sldId="348"/>
        </pc:sldMkLst>
      </pc:sldChg>
      <pc:sldChg chg="del">
        <pc:chgData name="Padre Valmir" userId="37be0ea8e2dd2062" providerId="LiveId" clId="{79AAFFCA-91B3-403D-B1F8-F7C2702E51DE}" dt="2022-11-22T22:12:37.711" v="105" actId="47"/>
        <pc:sldMkLst>
          <pc:docMk/>
          <pc:sldMk cId="2799998844" sldId="360"/>
        </pc:sldMkLst>
      </pc:sldChg>
      <pc:sldChg chg="del">
        <pc:chgData name="Padre Valmir" userId="37be0ea8e2dd2062" providerId="LiveId" clId="{79AAFFCA-91B3-403D-B1F8-F7C2702E51DE}" dt="2022-11-22T22:12:39.921" v="106" actId="47"/>
        <pc:sldMkLst>
          <pc:docMk/>
          <pc:sldMk cId="245365606" sldId="361"/>
        </pc:sldMkLst>
      </pc:sldChg>
      <pc:sldChg chg="del">
        <pc:chgData name="Padre Valmir" userId="37be0ea8e2dd2062" providerId="LiveId" clId="{79AAFFCA-91B3-403D-B1F8-F7C2702E51DE}" dt="2022-11-22T22:12:40.578" v="107" actId="47"/>
        <pc:sldMkLst>
          <pc:docMk/>
          <pc:sldMk cId="305788188" sldId="362"/>
        </pc:sldMkLst>
      </pc:sldChg>
      <pc:sldChg chg="del">
        <pc:chgData name="Padre Valmir" userId="37be0ea8e2dd2062" providerId="LiveId" clId="{79AAFFCA-91B3-403D-B1F8-F7C2702E51DE}" dt="2022-11-22T22:12:41.198" v="108" actId="47"/>
        <pc:sldMkLst>
          <pc:docMk/>
          <pc:sldMk cId="4060625497" sldId="363"/>
        </pc:sldMkLst>
      </pc:sldChg>
      <pc:sldChg chg="del">
        <pc:chgData name="Padre Valmir" userId="37be0ea8e2dd2062" providerId="LiveId" clId="{79AAFFCA-91B3-403D-B1F8-F7C2702E51DE}" dt="2022-11-22T22:12:42.474" v="109" actId="47"/>
        <pc:sldMkLst>
          <pc:docMk/>
          <pc:sldMk cId="1823568190" sldId="364"/>
        </pc:sldMkLst>
      </pc:sldChg>
      <pc:sldChg chg="del">
        <pc:chgData name="Padre Valmir" userId="37be0ea8e2dd2062" providerId="LiveId" clId="{79AAFFCA-91B3-403D-B1F8-F7C2702E51DE}" dt="2022-11-22T22:12:43.588" v="110" actId="47"/>
        <pc:sldMkLst>
          <pc:docMk/>
          <pc:sldMk cId="999175957" sldId="365"/>
        </pc:sldMkLst>
      </pc:sldChg>
      <pc:sldChg chg="del">
        <pc:chgData name="Padre Valmir" userId="37be0ea8e2dd2062" providerId="LiveId" clId="{79AAFFCA-91B3-403D-B1F8-F7C2702E51DE}" dt="2022-11-22T22:12:44.825" v="111" actId="47"/>
        <pc:sldMkLst>
          <pc:docMk/>
          <pc:sldMk cId="641116371" sldId="366"/>
        </pc:sldMkLst>
      </pc:sldChg>
      <pc:sldChg chg="del">
        <pc:chgData name="Padre Valmir" userId="37be0ea8e2dd2062" providerId="LiveId" clId="{79AAFFCA-91B3-403D-B1F8-F7C2702E51DE}" dt="2022-11-22T22:12:45.891" v="112" actId="47"/>
        <pc:sldMkLst>
          <pc:docMk/>
          <pc:sldMk cId="4131451302" sldId="367"/>
        </pc:sldMkLst>
      </pc:sldChg>
      <pc:sldChg chg="del">
        <pc:chgData name="Padre Valmir" userId="37be0ea8e2dd2062" providerId="LiveId" clId="{79AAFFCA-91B3-403D-B1F8-F7C2702E51DE}" dt="2022-11-22T22:12:47.411" v="113" actId="47"/>
        <pc:sldMkLst>
          <pc:docMk/>
          <pc:sldMk cId="2380091657" sldId="368"/>
        </pc:sldMkLst>
      </pc:sldChg>
      <pc:sldChg chg="del">
        <pc:chgData name="Padre Valmir" userId="37be0ea8e2dd2062" providerId="LiveId" clId="{79AAFFCA-91B3-403D-B1F8-F7C2702E51DE}" dt="2022-11-22T22:12:48.550" v="114" actId="47"/>
        <pc:sldMkLst>
          <pc:docMk/>
          <pc:sldMk cId="4211591080" sldId="36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abioAffonso:Desktop:PESQUISA:QV%20FAZ%20QVT%20v3%2002102009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abioAffonso:Desktop:PESQUISA:QV%20FAZ%20QVT%20v3%2002102009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Sheet1!$E$135:$E$138</c:f>
              <c:strCache>
                <c:ptCount val="4"/>
                <c:pt idx="0">
                  <c:v>Psicológico</c:v>
                </c:pt>
                <c:pt idx="1">
                  <c:v>Organizacional</c:v>
                </c:pt>
                <c:pt idx="2">
                  <c:v>Social</c:v>
                </c:pt>
                <c:pt idx="3">
                  <c:v>Biológico</c:v>
                </c:pt>
              </c:strCache>
            </c:strRef>
          </c:cat>
          <c:val>
            <c:numRef>
              <c:f>Sheet1!$F$135:$F$138</c:f>
              <c:numCache>
                <c:formatCode>General</c:formatCode>
                <c:ptCount val="4"/>
                <c:pt idx="0">
                  <c:v>75</c:v>
                </c:pt>
                <c:pt idx="1">
                  <c:v>26</c:v>
                </c:pt>
                <c:pt idx="2">
                  <c:v>22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2B-4174-91E5-A07E8A34F9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66075888"/>
        <c:axId val="66074256"/>
      </c:barChart>
      <c:catAx>
        <c:axId val="660758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l">
                  <a:defRPr/>
                </a:pPr>
                <a:r>
                  <a:rPr lang="pt-BR" sz="2000" b="0" u="sng" dirty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domínios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crossAx val="66074256"/>
        <c:crosses val="autoZero"/>
        <c:auto val="1"/>
        <c:lblAlgn val="ctr"/>
        <c:lblOffset val="100"/>
        <c:noMultiLvlLbl val="0"/>
      </c:catAx>
      <c:valAx>
        <c:axId val="66074256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pt-BR" dirty="0"/>
                  <a:t>BPSO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66075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Sheet1!$A$135:$A$144</c:f>
              <c:strCache>
                <c:ptCount val="10"/>
                <c:pt idx="0">
                  <c:v>equilíbrio</c:v>
                </c:pt>
                <c:pt idx="1">
                  <c:v>bem-estar</c:v>
                </c:pt>
                <c:pt idx="2">
                  <c:v>prazer</c:v>
                </c:pt>
                <c:pt idx="3">
                  <c:v>harmonia</c:v>
                </c:pt>
                <c:pt idx="4">
                  <c:v>respeito</c:v>
                </c:pt>
                <c:pt idx="5">
                  <c:v>felicidade</c:v>
                </c:pt>
                <c:pt idx="6">
                  <c:v>tranquilidade</c:v>
                </c:pt>
                <c:pt idx="7">
                  <c:v>paz</c:v>
                </c:pt>
                <c:pt idx="8">
                  <c:v>realização</c:v>
                </c:pt>
                <c:pt idx="9">
                  <c:v>satisfação</c:v>
                </c:pt>
              </c:strCache>
            </c:strRef>
          </c:cat>
          <c:val>
            <c:numRef>
              <c:f>Sheet1!$B$135:$B$144</c:f>
              <c:numCache>
                <c:formatCode>General</c:formatCode>
                <c:ptCount val="10"/>
                <c:pt idx="0">
                  <c:v>15</c:v>
                </c:pt>
                <c:pt idx="1">
                  <c:v>11</c:v>
                </c:pt>
                <c:pt idx="2">
                  <c:v>9</c:v>
                </c:pt>
                <c:pt idx="3">
                  <c:v>6</c:v>
                </c:pt>
                <c:pt idx="4">
                  <c:v>6</c:v>
                </c:pt>
                <c:pt idx="5">
                  <c:v>5</c:v>
                </c:pt>
                <c:pt idx="6">
                  <c:v>5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BE-42D4-9B73-52B729D1A9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6082960"/>
        <c:axId val="66073712"/>
      </c:barChart>
      <c:catAx>
        <c:axId val="66082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pt-BR"/>
          </a:p>
        </c:txPr>
        <c:crossAx val="66073712"/>
        <c:crosses val="autoZero"/>
        <c:auto val="1"/>
        <c:lblAlgn val="ctr"/>
        <c:lblOffset val="100"/>
        <c:noMultiLvlLbl val="0"/>
      </c:catAx>
      <c:valAx>
        <c:axId val="66073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pt-BR"/>
          </a:p>
        </c:txPr>
        <c:crossAx val="660829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8CE5C-CCE8-438F-8491-1CE54CFED5C6}" type="datetimeFigureOut">
              <a:rPr lang="pt-BR" smtClean="0"/>
              <a:t>22/11/2022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B7498-1F42-4292-B6AC-11EF49414E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0457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B8FE4BC-FF69-4638-836D-6A788039E72A}" type="slidenum">
              <a:rPr lang="pt-BR" altLang="pt-BR" sz="1400" smtClean="0"/>
              <a:pPr>
                <a:spcBef>
                  <a:spcPct val="0"/>
                </a:spcBef>
              </a:pPr>
              <a:t>17</a:t>
            </a:fld>
            <a:endParaRPr lang="pt-BR" altLang="pt-BR" sz="14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39955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DC88EC0-7F10-4105-8B36-4E71EDA5B9BB}" type="slidenum">
              <a:rPr lang="pt-BR" altLang="pt-BR" sz="1400" smtClean="0"/>
              <a:pPr>
                <a:spcBef>
                  <a:spcPct val="0"/>
                </a:spcBef>
              </a:pPr>
              <a:t>18</a:t>
            </a:fld>
            <a:endParaRPr lang="pt-BR" altLang="pt-BR" sz="14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99948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</p:spPr>
      </p:sp>
      <p:sp>
        <p:nvSpPr>
          <p:cNvPr id="13517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16871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6"/>
          <p:cNvSpPr txBox="1">
            <a:spLocks noGrp="1"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9FE9E4B2-BCD6-4434-B0CC-1C370AAA7E9F}" type="slidenum">
              <a:rPr lang="pt-BR" altLang="pt-BR" sz="1400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20</a:t>
            </a:fld>
            <a:endParaRPr lang="pt-BR" altLang="pt-BR" sz="14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63405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6"/>
          <p:cNvSpPr txBox="1">
            <a:spLocks noGrp="1"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EA2995B1-977B-4A16-BA70-BEFB43FB1EB2}" type="slidenum">
              <a:rPr lang="pt-BR" altLang="pt-BR" sz="1400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21</a:t>
            </a:fld>
            <a:endParaRPr lang="pt-BR" altLang="pt-BR" sz="14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72853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6"/>
          <p:cNvSpPr txBox="1">
            <a:spLocks noGrp="1"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710FFDCB-8BCE-4274-9324-FA1EC8FB1246}" type="slidenum">
              <a:rPr lang="pt-BR" altLang="pt-BR" sz="1400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22</a:t>
            </a:fld>
            <a:endParaRPr lang="pt-BR" altLang="pt-BR" sz="14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25054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</p:spPr>
      </p:sp>
      <p:sp>
        <p:nvSpPr>
          <p:cNvPr id="13107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89661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22/11/2022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0901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22/11/2022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671661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2684" cy="452437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5484" y="1600201"/>
            <a:ext cx="5384800" cy="452437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092AC-A1DF-406D-BF14-09C8F30E279B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578C5-6155-4A2D-B72C-F46B851290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352566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0B768-F0C5-45F9-A9DD-91FE54F7C266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F6E24-F152-42B4-A123-21D03DCAAE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345177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CF1ED-10C7-487C-A766-F87F4F864E01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C6408-00BB-4EAF-A4B3-11B25DDCC8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397539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9526A-2995-4305-9FDE-B6E56742EB65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8A16D-4C01-46AD-93C0-27DC8A5418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11684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D4960-160D-4139-B2F1-D07D141FCF33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8223C-1B06-4335-BAC8-9D4B7FDE50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826292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A2D41-F052-4EAE-8570-7287E26CF302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F1EA4-052D-4A86-B94F-CBA1F93F57D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23765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754F3-57CC-4AFA-92A3-801E78C628C5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E682F-7EF7-4C00-AA96-CD816FC677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19968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2741084" cy="584993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4993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EE971-2C84-499A-AEFA-C43CCABB97A5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3245E-FE5D-4A0D-899A-202D68DD49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14469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DE20F-28C8-4BE5-B747-E03EE01F72DF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A5C40-34EE-4BDE-ADD4-1115C40638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119754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F2E0B-B9A0-4EF9-92E2-DC229E1E14AC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463B2-E6CE-4BBA-81A4-CF792F311B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9869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22/11/2022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592473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AA904-52B3-4095-9D2C-7F81F94C14BA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588E4-4203-4E6E-A7F3-AC50DCB1F9B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1793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2684" cy="452437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5484" y="1600201"/>
            <a:ext cx="5384800" cy="452437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092AC-A1DF-406D-BF14-09C8F30E279B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578C5-6155-4A2D-B72C-F46B851290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570261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0B768-F0C5-45F9-A9DD-91FE54F7C266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F6E24-F152-42B4-A123-21D03DCAAE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92675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CF1ED-10C7-487C-A766-F87F4F864E01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C6408-00BB-4EAF-A4B3-11B25DDCC8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767992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9526A-2995-4305-9FDE-B6E56742EB65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8A16D-4C01-46AD-93C0-27DC8A5418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356188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D4960-160D-4139-B2F1-D07D141FCF33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8223C-1B06-4335-BAC8-9D4B7FDE50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455685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A2D41-F052-4EAE-8570-7287E26CF302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F1EA4-052D-4A86-B94F-CBA1F93F57D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850840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754F3-57CC-4AFA-92A3-801E78C628C5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E682F-7EF7-4C00-AA96-CD816FC677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31918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2741084" cy="584993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4993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EE971-2C84-499A-AEFA-C43CCABB97A5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3245E-FE5D-4A0D-899A-202D68DD49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024472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DE20F-28C8-4BE5-B747-E03EE01F72DF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A5C40-34EE-4BDE-ADD4-1115C40638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9719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12700" y="6053139"/>
            <a:ext cx="2999317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145368" y="6043614"/>
            <a:ext cx="9046633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7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8F8085-90DC-4F60-A1DF-60013C01B03D}" type="datetimeFigureOut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10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781300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>
              <a:solidFill>
                <a:srgbClr val="EBDDC3"/>
              </a:solidFill>
            </a:endParaRPr>
          </a:p>
        </p:txBody>
      </p:sp>
      <p:sp>
        <p:nvSpPr>
          <p:cNvPr id="11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9CC38C-3718-4EB1-BA93-201B7FEEE647}" type="slidenum">
              <a:rPr lang="pt-BR" altLang="pt-BR">
                <a:solidFill>
                  <a:srgbClr val="EBDDC3"/>
                </a:solidFill>
              </a:rPr>
              <a:pPr/>
              <a:t>‹nº›</a:t>
            </a:fld>
            <a:endParaRPr lang="pt-BR" altLang="pt-BR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11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F2E0B-B9A0-4EF9-92E2-DC229E1E14AC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463B2-E6CE-4BBA-81A4-CF792F311B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839281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AA904-52B3-4095-9D2C-7F81F94C14BA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588E4-4203-4E6E-A7F3-AC50DCB1F9B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141528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2684" cy="452437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5484" y="1600201"/>
            <a:ext cx="5384800" cy="452437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092AC-A1DF-406D-BF14-09C8F30E279B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578C5-6155-4A2D-B72C-F46B851290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349943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0B768-F0C5-45F9-A9DD-91FE54F7C266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F6E24-F152-42B4-A123-21D03DCAAE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853338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CF1ED-10C7-487C-A766-F87F4F864E01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C6408-00BB-4EAF-A4B3-11B25DDCC8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22243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9526A-2995-4305-9FDE-B6E56742EB65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8A16D-4C01-46AD-93C0-27DC8A5418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725935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D4960-160D-4139-B2F1-D07D141FCF33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8223C-1B06-4335-BAC8-9D4B7FDE50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561215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A2D41-F052-4EAE-8570-7287E26CF302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F1EA4-052D-4A86-B94F-CBA1F93F57D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652641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754F3-57CC-4AFA-92A3-801E78C628C5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E682F-7EF7-4C00-AA96-CD816FC677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810168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2741084" cy="584993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4993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EE971-2C84-499A-AEFA-C43CCABB97A5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3245E-FE5D-4A0D-899A-202D68DD49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2418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879F3-D879-49FA-B95B-6C03CE2928A1}" type="datetimeFigureOut">
              <a:rPr lang="pt-BR">
                <a:solidFill>
                  <a:srgbClr val="775F55"/>
                </a:solidFill>
              </a:rPr>
              <a:pPr>
                <a:defRPr/>
              </a:pPr>
              <a:t>22/11/2022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775F55"/>
              </a:solidFill>
            </a:endParaRPr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1703D-1677-49AF-9E0A-54487011072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943579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DE20F-28C8-4BE5-B747-E03EE01F72DF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A5C40-34EE-4BDE-ADD4-1115C40638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901725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F2E0B-B9A0-4EF9-92E2-DC229E1E14AC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463B2-E6CE-4BBA-81A4-CF792F311B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280849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AA904-52B3-4095-9D2C-7F81F94C14BA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588E4-4203-4E6E-A7F3-AC50DCB1F9B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21253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2684" cy="452437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5484" y="1600201"/>
            <a:ext cx="5384800" cy="452437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092AC-A1DF-406D-BF14-09C8F30E279B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578C5-6155-4A2D-B72C-F46B851290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425677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0B768-F0C5-45F9-A9DD-91FE54F7C266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F6E24-F152-42B4-A123-21D03DCAAE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78544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CF1ED-10C7-487C-A766-F87F4F864E01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C6408-00BB-4EAF-A4B3-11B25DDCC8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653334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9526A-2995-4305-9FDE-B6E56742EB65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8A16D-4C01-46AD-93C0-27DC8A5418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39184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D4960-160D-4139-B2F1-D07D141FCF33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8223C-1B06-4335-BAC8-9D4B7FDE50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382849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A2D41-F052-4EAE-8570-7287E26CF302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F1EA4-052D-4A86-B94F-CBA1F93F57D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329353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754F3-57CC-4AFA-92A3-801E78C628C5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E682F-7EF7-4C00-AA96-CD816FC677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7575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7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07A81-E938-4551-B0C2-6324BF5AA548}" type="datetimeFigureOut">
              <a:rPr lang="pt-BR">
                <a:solidFill>
                  <a:srgbClr val="775F55"/>
                </a:solidFill>
              </a:rPr>
              <a:pPr>
                <a:defRPr/>
              </a:pPr>
              <a:t>22/11/2022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8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7272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E560538B-5624-4BCD-87FD-FE12919D96BB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9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35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2741084" cy="584993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4993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EE971-2C84-499A-AEFA-C43CCABB97A5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3245E-FE5D-4A0D-899A-202D68DD49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723658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DE20F-28C8-4BE5-B747-E03EE01F72DF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A5C40-34EE-4BDE-ADD4-1115C40638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68168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F2E0B-B9A0-4EF9-92E2-DC229E1E14AC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463B2-E6CE-4BBA-81A4-CF792F311B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474948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AA904-52B3-4095-9D2C-7F81F94C14BA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588E4-4203-4E6E-A7F3-AC50DCB1F9B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987296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2684" cy="452437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5484" y="1600201"/>
            <a:ext cx="5384800" cy="452437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092AC-A1DF-406D-BF14-09C8F30E279B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578C5-6155-4A2D-B72C-F46B851290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329527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0B768-F0C5-45F9-A9DD-91FE54F7C266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F6E24-F152-42B4-A123-21D03DCAAE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077149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CF1ED-10C7-487C-A766-F87F4F864E01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C6408-00BB-4EAF-A4B3-11B25DDCC8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414476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9526A-2995-4305-9FDE-B6E56742EB65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8A16D-4C01-46AD-93C0-27DC8A5418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954779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D4960-160D-4139-B2F1-D07D141FCF33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8223C-1B06-4335-BAC8-9D4B7FDE50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129578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A2D41-F052-4EAE-8570-7287E26CF302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F1EA4-052D-4A86-B94F-CBA1F93F57D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5103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A59418D-C824-48FD-8A3A-23DC14659680}" type="datetimeFigureOut">
              <a:rPr lang="pt-BR">
                <a:solidFill>
                  <a:srgbClr val="775F55"/>
                </a:solidFill>
              </a:rPr>
              <a:pPr>
                <a:defRPr/>
              </a:pPr>
              <a:t>22/11/2022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6" name="Espaço Reservado para Número de Slid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072542-FD46-4908-8731-A71EE042996A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7" name="Espaço Reservado para Rodapé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00214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754F3-57CC-4AFA-92A3-801E78C628C5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E682F-7EF7-4C00-AA96-CD816FC677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018935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2741084" cy="584993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4993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EE971-2C84-499A-AEFA-C43CCABB97A5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3245E-FE5D-4A0D-899A-202D68DD49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327566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DE20F-28C8-4BE5-B747-E03EE01F72DF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A5C40-34EE-4BDE-ADD4-1115C40638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714259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F2E0B-B9A0-4EF9-92E2-DC229E1E14AC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463B2-E6CE-4BBA-81A4-CF792F311B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851629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AA904-52B3-4095-9D2C-7F81F94C14BA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588E4-4203-4E6E-A7F3-AC50DCB1F9B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996267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2684" cy="452437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5484" y="1600201"/>
            <a:ext cx="5384800" cy="452437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092AC-A1DF-406D-BF14-09C8F30E279B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578C5-6155-4A2D-B72C-F46B851290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106782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0B768-F0C5-45F9-A9DD-91FE54F7C266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F6E24-F152-42B4-A123-21D03DCAAE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257984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CF1ED-10C7-487C-A766-F87F4F864E01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C6408-00BB-4EAF-A4B3-11B25DDCC8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140566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9526A-2995-4305-9FDE-B6E56742EB65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8A16D-4C01-46AD-93C0-27DC8A5418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022415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D4960-160D-4139-B2F1-D07D141FCF33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8223C-1B06-4335-BAC8-9D4B7FDE50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9212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7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0DA1BCB-A3F0-413F-B051-7978C34768A4}" type="datetimeFigureOut">
              <a:rPr lang="pt-BR">
                <a:solidFill>
                  <a:srgbClr val="775F55"/>
                </a:solidFill>
              </a:rPr>
              <a:pPr>
                <a:defRPr/>
              </a:pPr>
              <a:t>22/11/2022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8" name="Espaço Reservado para Número de Slid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590F06-0441-479D-B261-A10735A7A31D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9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43420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A2D41-F052-4EAE-8570-7287E26CF302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F1EA4-052D-4A86-B94F-CBA1F93F57D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593084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754F3-57CC-4AFA-92A3-801E78C628C5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E682F-7EF7-4C00-AA96-CD816FC677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69338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2741084" cy="584993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4993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EE971-2C84-499A-AEFA-C43CCABB97A5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3245E-FE5D-4A0D-899A-202D68DD49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2253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C6137-8E63-4005-ABAE-F66270F583EF}" type="datetimeFigureOut">
              <a:rPr lang="pt-BR">
                <a:solidFill>
                  <a:srgbClr val="775F55"/>
                </a:solidFill>
              </a:rPr>
              <a:pPr>
                <a:defRPr/>
              </a:pPr>
              <a:t>22/11/2022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2361A-4B7A-41B1-8C99-540849F1F5E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31918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685E4-17C5-4B9A-B3FD-6978CEE9A01D}" type="datetimeFigureOut">
              <a:rPr lang="pt-BR">
                <a:solidFill>
                  <a:srgbClr val="775F55"/>
                </a:solidFill>
              </a:rPr>
              <a:pPr>
                <a:defRPr/>
              </a:pPr>
              <a:t>22/11/2022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775F55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7C3C50-3421-4711-8CD6-8F523810E269}" type="slidenum">
              <a:rPr lang="pt-BR" altLang="pt-BR">
                <a:solidFill>
                  <a:srgbClr val="775F55"/>
                </a:solidFill>
              </a:rPr>
              <a:pPr/>
              <a:t>‹nº›</a:t>
            </a:fld>
            <a:endParaRPr lang="pt-BR" altLang="pt-B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699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81F07-DB66-490B-A2FB-AA86D8B8310D}" type="datetimeFigureOut">
              <a:rPr lang="pt-BR">
                <a:solidFill>
                  <a:srgbClr val="775F55"/>
                </a:solidFill>
              </a:rPr>
              <a:pPr>
                <a:defRPr/>
              </a:pPr>
              <a:t>22/11/2022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775F55"/>
              </a:solidFill>
            </a:endParaRPr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90F2F-8678-4EFA-BDED-720A3204D01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92180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22/11/2022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7362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white">
          <a:xfrm>
            <a:off x="-12700" y="4572001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12699" y="4664075"/>
            <a:ext cx="1951567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059517" y="4654550"/>
            <a:ext cx="1013248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 bwMode="white">
          <a:xfrm>
            <a:off x="1930401" y="1"/>
            <a:ext cx="133351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9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123B305-63DF-41A4-BC6C-E2067344E213}" type="datetimeFigureOut">
              <a:rPr lang="pt-BR">
                <a:solidFill>
                  <a:srgbClr val="775F55"/>
                </a:solidFill>
              </a:rPr>
              <a:pPr>
                <a:defRPr/>
              </a:pPr>
              <a:t>22/11/2022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10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51"/>
            <a:ext cx="1930400" cy="663575"/>
          </a:xfrm>
        </p:spPr>
        <p:txBody>
          <a:bodyPr/>
          <a:lstStyle>
            <a:lvl1pPr>
              <a:defRPr sz="2800"/>
            </a:lvl1pPr>
          </a:lstStyle>
          <a:p>
            <a:fld id="{D376B14E-D49F-4409-9D20-2075F309C313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11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2133600" y="6248401"/>
            <a:ext cx="609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72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0D212-CD1C-4E25-9E6E-ECBC87BABDD7}" type="datetimeFigureOut">
              <a:rPr lang="pt-BR">
                <a:solidFill>
                  <a:srgbClr val="775F55"/>
                </a:solidFill>
              </a:rPr>
              <a:pPr>
                <a:defRPr/>
              </a:pPr>
              <a:t>22/11/2022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775F55"/>
              </a:solidFill>
            </a:endParaRPr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833E0-6153-479F-B724-F07C3AC702A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68294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white">
          <a:xfrm>
            <a:off x="8128001" y="0"/>
            <a:ext cx="427567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737600" y="6248401"/>
            <a:ext cx="2946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B6763-69AB-40CF-BD67-46708002FA2A}" type="datetimeFigureOut">
              <a:rPr lang="pt-BR">
                <a:solidFill>
                  <a:srgbClr val="775F55"/>
                </a:solidFill>
              </a:rPr>
              <a:pPr>
                <a:defRPr/>
              </a:pPr>
              <a:t>22/11/2022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609601" y="6248401"/>
            <a:ext cx="74316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775F55"/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7"/>
            <a:ext cx="533400" cy="325967"/>
          </a:xfrm>
        </p:spPr>
        <p:txBody>
          <a:bodyPr/>
          <a:lstStyle>
            <a:lvl1pPr>
              <a:defRPr/>
            </a:lvl1pPr>
          </a:lstStyle>
          <a:p>
            <a:fld id="{5CDC701A-A075-4689-880A-42DF9823004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85445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B00F856-55EF-4756-AF40-90580F12D619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41323114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12700" y="6053139"/>
            <a:ext cx="2999317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145368" y="6043614"/>
            <a:ext cx="9046633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7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8F8085-90DC-4F60-A1DF-60013C01B03D}" type="datetimeFigureOut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10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781300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>
              <a:solidFill>
                <a:srgbClr val="EBDDC3"/>
              </a:solidFill>
            </a:endParaRPr>
          </a:p>
        </p:txBody>
      </p:sp>
      <p:sp>
        <p:nvSpPr>
          <p:cNvPr id="11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9CC38C-3718-4EB1-BA93-201B7FEEE647}" type="slidenum">
              <a:rPr lang="pt-BR" altLang="pt-BR">
                <a:solidFill>
                  <a:srgbClr val="EBDDC3"/>
                </a:solidFill>
              </a:rPr>
              <a:pPr/>
              <a:t>‹nº›</a:t>
            </a:fld>
            <a:endParaRPr lang="pt-BR" altLang="pt-BR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892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879F3-D879-49FA-B95B-6C03CE2928A1}" type="datetimeFigureOut">
              <a:rPr lang="pt-BR">
                <a:solidFill>
                  <a:srgbClr val="775F55"/>
                </a:solidFill>
              </a:rPr>
              <a:pPr>
                <a:defRPr/>
              </a:pPr>
              <a:t>22/11/2022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775F55"/>
              </a:solidFill>
            </a:endParaRPr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1703D-1677-49AF-9E0A-54487011072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744346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7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07A81-E938-4551-B0C2-6324BF5AA548}" type="datetimeFigureOut">
              <a:rPr lang="pt-BR">
                <a:solidFill>
                  <a:srgbClr val="775F55"/>
                </a:solidFill>
              </a:rPr>
              <a:pPr>
                <a:defRPr/>
              </a:pPr>
              <a:t>22/11/2022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8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7272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E560538B-5624-4BCD-87FD-FE12919D96BB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9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30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A59418D-C824-48FD-8A3A-23DC14659680}" type="datetimeFigureOut">
              <a:rPr lang="pt-BR">
                <a:solidFill>
                  <a:srgbClr val="775F55"/>
                </a:solidFill>
              </a:rPr>
              <a:pPr>
                <a:defRPr/>
              </a:pPr>
              <a:t>22/11/2022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6" name="Espaço Reservado para Número de Slid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072542-FD46-4908-8731-A71EE042996A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7" name="Espaço Reservado para Rodapé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169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7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0DA1BCB-A3F0-413F-B051-7978C34768A4}" type="datetimeFigureOut">
              <a:rPr lang="pt-BR">
                <a:solidFill>
                  <a:srgbClr val="775F55"/>
                </a:solidFill>
              </a:rPr>
              <a:pPr>
                <a:defRPr/>
              </a:pPr>
              <a:t>22/11/2022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8" name="Espaço Reservado para Número de Slid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590F06-0441-479D-B261-A10735A7A31D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9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4431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C6137-8E63-4005-ABAE-F66270F583EF}" type="datetimeFigureOut">
              <a:rPr lang="pt-BR">
                <a:solidFill>
                  <a:srgbClr val="775F55"/>
                </a:solidFill>
              </a:rPr>
              <a:pPr>
                <a:defRPr/>
              </a:pPr>
              <a:t>22/11/2022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2361A-4B7A-41B1-8C99-540849F1F5E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33320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22/11/2022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9505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685E4-17C5-4B9A-B3FD-6978CEE9A01D}" type="datetimeFigureOut">
              <a:rPr lang="pt-BR">
                <a:solidFill>
                  <a:srgbClr val="775F55"/>
                </a:solidFill>
              </a:rPr>
              <a:pPr>
                <a:defRPr/>
              </a:pPr>
              <a:t>22/11/2022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775F55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7C3C50-3421-4711-8CD6-8F523810E269}" type="slidenum">
              <a:rPr lang="pt-BR" altLang="pt-BR">
                <a:solidFill>
                  <a:srgbClr val="775F55"/>
                </a:solidFill>
              </a:rPr>
              <a:pPr/>
              <a:t>‹nº›</a:t>
            </a:fld>
            <a:endParaRPr lang="pt-BR" altLang="pt-B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3991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81F07-DB66-490B-A2FB-AA86D8B8310D}" type="datetimeFigureOut">
              <a:rPr lang="pt-BR">
                <a:solidFill>
                  <a:srgbClr val="775F55"/>
                </a:solidFill>
              </a:rPr>
              <a:pPr>
                <a:defRPr/>
              </a:pPr>
              <a:t>22/11/2022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775F55"/>
              </a:solidFill>
            </a:endParaRPr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90F2F-8678-4EFA-BDED-720A3204D01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810020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white">
          <a:xfrm>
            <a:off x="-12700" y="4572001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12699" y="4664075"/>
            <a:ext cx="1951567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059517" y="4654550"/>
            <a:ext cx="1013248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 bwMode="white">
          <a:xfrm>
            <a:off x="1930401" y="1"/>
            <a:ext cx="133351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9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123B305-63DF-41A4-BC6C-E2067344E213}" type="datetimeFigureOut">
              <a:rPr lang="pt-BR">
                <a:solidFill>
                  <a:srgbClr val="775F55"/>
                </a:solidFill>
              </a:rPr>
              <a:pPr>
                <a:defRPr/>
              </a:pPr>
              <a:t>22/11/2022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10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51"/>
            <a:ext cx="1930400" cy="663575"/>
          </a:xfrm>
        </p:spPr>
        <p:txBody>
          <a:bodyPr/>
          <a:lstStyle>
            <a:lvl1pPr>
              <a:defRPr sz="2800"/>
            </a:lvl1pPr>
          </a:lstStyle>
          <a:p>
            <a:fld id="{D376B14E-D49F-4409-9D20-2075F309C313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11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2133600" y="6248401"/>
            <a:ext cx="609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881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0D212-CD1C-4E25-9E6E-ECBC87BABDD7}" type="datetimeFigureOut">
              <a:rPr lang="pt-BR">
                <a:solidFill>
                  <a:srgbClr val="775F55"/>
                </a:solidFill>
              </a:rPr>
              <a:pPr>
                <a:defRPr/>
              </a:pPr>
              <a:t>22/11/2022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775F55"/>
              </a:solidFill>
            </a:endParaRPr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833E0-6153-479F-B724-F07C3AC702A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946235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white">
          <a:xfrm>
            <a:off x="8128001" y="0"/>
            <a:ext cx="427567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737600" y="6248401"/>
            <a:ext cx="2946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B6763-69AB-40CF-BD67-46708002FA2A}" type="datetimeFigureOut">
              <a:rPr lang="pt-BR">
                <a:solidFill>
                  <a:srgbClr val="775F55"/>
                </a:solidFill>
              </a:rPr>
              <a:pPr>
                <a:defRPr/>
              </a:pPr>
              <a:t>22/11/2022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609601" y="6248401"/>
            <a:ext cx="74316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775F55"/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7"/>
            <a:ext cx="533400" cy="325967"/>
          </a:xfrm>
        </p:spPr>
        <p:txBody>
          <a:bodyPr/>
          <a:lstStyle>
            <a:lvl1pPr>
              <a:defRPr/>
            </a:lvl1pPr>
          </a:lstStyle>
          <a:p>
            <a:fld id="{5CDC701A-A075-4689-880A-42DF9823004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2304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22/11/2022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1104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22/11/2022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967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22/11/2022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1631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22/11/2022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526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22/11/2022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88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22/11/2022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823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22/11/2022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7269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22/11/2022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9077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22/11/2022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5613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22/11/2022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2654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22/11/2022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4883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22/11/2022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30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22/11/2022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6463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22/11/2022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1784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22/11/2022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3253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22/11/2022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20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22/11/2022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24271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22/11/2022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558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22/11/2022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9195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22/11/2022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998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22/11/2022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7518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22/11/2022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0417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22/11/2022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315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22/11/2022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2638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22/11/2022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4398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22/11/2022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3818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- Au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97021" y="146900"/>
            <a:ext cx="4637251" cy="56193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Nome da Disciplina</a:t>
            </a:r>
          </a:p>
        </p:txBody>
      </p:sp>
      <p:sp>
        <p:nvSpPr>
          <p:cNvPr id="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01469" y="269831"/>
            <a:ext cx="3090531" cy="4531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t-BR" dirty="0" err="1"/>
              <a:t>Prof</a:t>
            </a:r>
            <a:r>
              <a:rPr lang="pt-BR" dirty="0"/>
              <a:t>(a). Nome Professor</a:t>
            </a:r>
          </a:p>
        </p:txBody>
      </p:sp>
      <p:sp>
        <p:nvSpPr>
          <p:cNvPr id="8" name="Espaço Reservado para Tex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197021" y="723017"/>
            <a:ext cx="4013472" cy="4111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33" b="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dirty="0"/>
              <a:t>Aula / Atividade / Revisão</a:t>
            </a:r>
          </a:p>
        </p:txBody>
      </p:sp>
    </p:spTree>
    <p:extLst>
      <p:ext uri="{BB962C8B-B14F-4D97-AF65-F5344CB8AC3E}">
        <p14:creationId xmlns:p14="http://schemas.microsoft.com/office/powerpoint/2010/main" val="312828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22/11/2022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5220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1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- Au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97021" y="146900"/>
            <a:ext cx="4637251" cy="56193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Nome da Disciplina</a:t>
            </a:r>
          </a:p>
        </p:txBody>
      </p:sp>
      <p:sp>
        <p:nvSpPr>
          <p:cNvPr id="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01469" y="269831"/>
            <a:ext cx="3090531" cy="4531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t-BR" dirty="0" err="1"/>
              <a:t>Prof</a:t>
            </a:r>
            <a:r>
              <a:rPr lang="pt-BR" dirty="0"/>
              <a:t>(a). Nome Professor</a:t>
            </a:r>
          </a:p>
        </p:txBody>
      </p:sp>
      <p:sp>
        <p:nvSpPr>
          <p:cNvPr id="8" name="Espaço Reservado para Tex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197021" y="723017"/>
            <a:ext cx="4013472" cy="4111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33" b="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dirty="0"/>
              <a:t>Aula / Atividade / Revisão</a:t>
            </a:r>
          </a:p>
        </p:txBody>
      </p:sp>
    </p:spTree>
    <p:extLst>
      <p:ext uri="{BB962C8B-B14F-4D97-AF65-F5344CB8AC3E}">
        <p14:creationId xmlns:p14="http://schemas.microsoft.com/office/powerpoint/2010/main" val="341258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39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- Au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97021" y="146900"/>
            <a:ext cx="4637251" cy="56193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Nome da Disciplina</a:t>
            </a:r>
          </a:p>
        </p:txBody>
      </p:sp>
      <p:sp>
        <p:nvSpPr>
          <p:cNvPr id="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01469" y="269831"/>
            <a:ext cx="3090531" cy="4531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t-BR" dirty="0" err="1"/>
              <a:t>Prof</a:t>
            </a:r>
            <a:r>
              <a:rPr lang="pt-BR" dirty="0"/>
              <a:t>(a). Nome Professor</a:t>
            </a:r>
          </a:p>
        </p:txBody>
      </p:sp>
      <p:sp>
        <p:nvSpPr>
          <p:cNvPr id="8" name="Espaço Reservado para Tex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197021" y="723017"/>
            <a:ext cx="4013472" cy="4111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33" b="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dirty="0"/>
              <a:t>Aula / Atividade / Revisão</a:t>
            </a:r>
          </a:p>
        </p:txBody>
      </p:sp>
    </p:spTree>
    <p:extLst>
      <p:ext uri="{BB962C8B-B14F-4D97-AF65-F5344CB8AC3E}">
        <p14:creationId xmlns:p14="http://schemas.microsoft.com/office/powerpoint/2010/main" val="124965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31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- Au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97021" y="146900"/>
            <a:ext cx="4637251" cy="56193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Nome da Disciplina</a:t>
            </a:r>
          </a:p>
        </p:txBody>
      </p:sp>
      <p:sp>
        <p:nvSpPr>
          <p:cNvPr id="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01469" y="269831"/>
            <a:ext cx="3090531" cy="4531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t-BR" dirty="0" err="1"/>
              <a:t>Prof</a:t>
            </a:r>
            <a:r>
              <a:rPr lang="pt-BR" dirty="0"/>
              <a:t>(a). Nome Professor</a:t>
            </a:r>
          </a:p>
        </p:txBody>
      </p:sp>
      <p:sp>
        <p:nvSpPr>
          <p:cNvPr id="8" name="Espaço Reservado para Tex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197021" y="723017"/>
            <a:ext cx="4013472" cy="4111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33" b="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dirty="0"/>
              <a:t>Aula / Atividade / Revisão</a:t>
            </a:r>
          </a:p>
        </p:txBody>
      </p:sp>
    </p:spTree>
    <p:extLst>
      <p:ext uri="{BB962C8B-B14F-4D97-AF65-F5344CB8AC3E}">
        <p14:creationId xmlns:p14="http://schemas.microsoft.com/office/powerpoint/2010/main" val="51216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63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- Au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97021" y="146900"/>
            <a:ext cx="4637251" cy="56193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Nome da Disciplina</a:t>
            </a:r>
          </a:p>
        </p:txBody>
      </p:sp>
      <p:sp>
        <p:nvSpPr>
          <p:cNvPr id="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01469" y="269831"/>
            <a:ext cx="3090531" cy="4531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t-BR" dirty="0" err="1"/>
              <a:t>Prof</a:t>
            </a:r>
            <a:r>
              <a:rPr lang="pt-BR" dirty="0"/>
              <a:t>(a). Nome Professor</a:t>
            </a:r>
          </a:p>
        </p:txBody>
      </p:sp>
      <p:sp>
        <p:nvSpPr>
          <p:cNvPr id="8" name="Espaço Reservado para Tex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197021" y="723017"/>
            <a:ext cx="4013472" cy="4111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33" b="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dirty="0"/>
              <a:t>Aula / Atividade / Revisão</a:t>
            </a:r>
          </a:p>
        </p:txBody>
      </p:sp>
    </p:spTree>
    <p:extLst>
      <p:ext uri="{BB962C8B-B14F-4D97-AF65-F5344CB8AC3E}">
        <p14:creationId xmlns:p14="http://schemas.microsoft.com/office/powerpoint/2010/main" val="63435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- Au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97021" y="146900"/>
            <a:ext cx="4637251" cy="56193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Nome da Disciplina</a:t>
            </a:r>
          </a:p>
        </p:txBody>
      </p:sp>
      <p:sp>
        <p:nvSpPr>
          <p:cNvPr id="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01469" y="269831"/>
            <a:ext cx="3090531" cy="4531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t-BR" dirty="0" err="1"/>
              <a:t>Prof</a:t>
            </a:r>
            <a:r>
              <a:rPr lang="pt-BR" dirty="0"/>
              <a:t>(a). Nome Professor</a:t>
            </a:r>
          </a:p>
        </p:txBody>
      </p:sp>
      <p:sp>
        <p:nvSpPr>
          <p:cNvPr id="8" name="Espaço Reservado para Tex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197021" y="723017"/>
            <a:ext cx="4013472" cy="4111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33" b="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dirty="0"/>
              <a:t>Aula / Atividade / Revisão</a:t>
            </a:r>
          </a:p>
        </p:txBody>
      </p:sp>
    </p:spTree>
    <p:extLst>
      <p:ext uri="{BB962C8B-B14F-4D97-AF65-F5344CB8AC3E}">
        <p14:creationId xmlns:p14="http://schemas.microsoft.com/office/powerpoint/2010/main" val="326878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22/11/2022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89768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591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- Au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97021" y="146900"/>
            <a:ext cx="4637251" cy="56193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Nome da Disciplina</a:t>
            </a:r>
          </a:p>
        </p:txBody>
      </p:sp>
      <p:sp>
        <p:nvSpPr>
          <p:cNvPr id="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01469" y="269831"/>
            <a:ext cx="3090531" cy="4531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t-BR" dirty="0" err="1"/>
              <a:t>Prof</a:t>
            </a:r>
            <a:r>
              <a:rPr lang="pt-BR" dirty="0"/>
              <a:t>(a). Nome Professor</a:t>
            </a:r>
          </a:p>
        </p:txBody>
      </p:sp>
      <p:sp>
        <p:nvSpPr>
          <p:cNvPr id="8" name="Espaço Reservado para Tex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197021" y="723017"/>
            <a:ext cx="4013472" cy="4111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33" b="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dirty="0"/>
              <a:t>Aula / Atividade / Revisão</a:t>
            </a:r>
          </a:p>
        </p:txBody>
      </p:sp>
    </p:spTree>
    <p:extLst>
      <p:ext uri="{BB962C8B-B14F-4D97-AF65-F5344CB8AC3E}">
        <p14:creationId xmlns:p14="http://schemas.microsoft.com/office/powerpoint/2010/main" val="90823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211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- Au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97021" y="146900"/>
            <a:ext cx="4637251" cy="56193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Nome da Disciplina</a:t>
            </a:r>
          </a:p>
        </p:txBody>
      </p:sp>
      <p:sp>
        <p:nvSpPr>
          <p:cNvPr id="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01469" y="269831"/>
            <a:ext cx="3090531" cy="4531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t-BR" dirty="0" err="1"/>
              <a:t>Prof</a:t>
            </a:r>
            <a:r>
              <a:rPr lang="pt-BR" dirty="0"/>
              <a:t>(a). Nome Professor</a:t>
            </a:r>
          </a:p>
        </p:txBody>
      </p:sp>
      <p:sp>
        <p:nvSpPr>
          <p:cNvPr id="8" name="Espaço Reservado para Tex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197021" y="723017"/>
            <a:ext cx="4013472" cy="4111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33" b="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dirty="0"/>
              <a:t>Aula / Atividade / Revisão</a:t>
            </a:r>
          </a:p>
        </p:txBody>
      </p:sp>
    </p:spTree>
    <p:extLst>
      <p:ext uri="{BB962C8B-B14F-4D97-AF65-F5344CB8AC3E}">
        <p14:creationId xmlns:p14="http://schemas.microsoft.com/office/powerpoint/2010/main" val="245763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17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DE20F-28C8-4BE5-B747-E03EE01F72DF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A5C40-34EE-4BDE-ADD4-1115C40638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69951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F2E0B-B9A0-4EF9-92E2-DC229E1E14AC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463B2-E6CE-4BBA-81A4-CF792F311B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40163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AA904-52B3-4095-9D2C-7F81F94C14BA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588E4-4203-4E6E-A7F3-AC50DCB1F9B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39238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2684" cy="452437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5484" y="1600201"/>
            <a:ext cx="5384800" cy="452437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092AC-A1DF-406D-BF14-09C8F30E279B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578C5-6155-4A2D-B72C-F46B851290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8874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0B768-F0C5-45F9-A9DD-91FE54F7C266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F6E24-F152-42B4-A123-21D03DCAAE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8338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22/11/2022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6809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CF1ED-10C7-487C-A766-F87F4F864E01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C6408-00BB-4EAF-A4B3-11B25DDCC8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1991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9526A-2995-4305-9FDE-B6E56742EB65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8A16D-4C01-46AD-93C0-27DC8A5418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4811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D4960-160D-4139-B2F1-D07D141FCF33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8223C-1B06-4335-BAC8-9D4B7FDE50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84075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A2D41-F052-4EAE-8570-7287E26CF302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F1EA4-052D-4A86-B94F-CBA1F93F57D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29670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754F3-57CC-4AFA-92A3-801E78C628C5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E682F-7EF7-4C00-AA96-CD816FC677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6630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2741084" cy="584993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4993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EE971-2C84-499A-AEFA-C43CCABB97A5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3245E-FE5D-4A0D-899A-202D68DD49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72064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DE20F-28C8-4BE5-B747-E03EE01F72DF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A5C40-34EE-4BDE-ADD4-1115C40638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34320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F2E0B-B9A0-4EF9-92E2-DC229E1E14AC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463B2-E6CE-4BBA-81A4-CF792F311B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17918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AA904-52B3-4095-9D2C-7F81F94C14BA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588E4-4203-4E6E-A7F3-AC50DCB1F9B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47628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2684" cy="452437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5484" y="1600201"/>
            <a:ext cx="5384800" cy="452437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092AC-A1DF-406D-BF14-09C8F30E279B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578C5-6155-4A2D-B72C-F46B851290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3414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22/11/2022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26965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0B768-F0C5-45F9-A9DD-91FE54F7C266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F6E24-F152-42B4-A123-21D03DCAAE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79722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CF1ED-10C7-487C-A766-F87F4F864E01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C6408-00BB-4EAF-A4B3-11B25DDCC8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07134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9526A-2995-4305-9FDE-B6E56742EB65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8A16D-4C01-46AD-93C0-27DC8A5418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311701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D4960-160D-4139-B2F1-D07D141FCF33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8223C-1B06-4335-BAC8-9D4B7FDE50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16505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A2D41-F052-4EAE-8570-7287E26CF302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F1EA4-052D-4A86-B94F-CBA1F93F57D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410920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754F3-57CC-4AFA-92A3-801E78C628C5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E682F-7EF7-4C00-AA96-CD816FC677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813009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2741084" cy="584993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4993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EE971-2C84-499A-AEFA-C43CCABB97A5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3245E-FE5D-4A0D-899A-202D68DD49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92249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DE20F-28C8-4BE5-B747-E03EE01F72DF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A5C40-34EE-4BDE-ADD4-1115C40638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16635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F2E0B-B9A0-4EF9-92E2-DC229E1E14AC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463B2-E6CE-4BBA-81A4-CF792F311B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249971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AA904-52B3-4095-9D2C-7F81F94C14BA}" type="datetime1">
              <a:rPr lang="pt-BR"/>
              <a:pPr>
                <a:defRPr/>
              </a:pPr>
              <a:t>22/11/2022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588E4-4203-4E6E-A7F3-AC50DCB1F9B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9364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6.jp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6.jp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6.jp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6.jp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6.jp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6.jp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7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3000" b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96AEA-8D32-44C8-AEC8-2D3F589E0AD7}" type="datetimeFigureOut">
              <a:rPr lang="pt-BR" smtClean="0"/>
              <a:t>22/11/2022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970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4"/>
          </p:nvPr>
        </p:nvSpPr>
        <p:spPr>
          <a:xfrm>
            <a:off x="11594299" y="6606539"/>
            <a:ext cx="597701" cy="251461"/>
          </a:xfrm>
          <a:prstGeom prst="rect">
            <a:avLst/>
          </a:prstGeom>
        </p:spPr>
        <p:txBody>
          <a:bodyPr vert="horz" lIns="73509" tIns="36754" rIns="73509" bIns="36754" rtlCol="0" anchor="ctr"/>
          <a:lstStyle>
            <a:lvl1pPr algn="r">
              <a:defRPr sz="1333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B024E8-4EB8-4A8F-8081-11272BA9E8BB}" type="slidenum">
              <a:rPr 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1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31859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5pPr>
      <a:lvl6pPr marL="49004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6pPr>
      <a:lvl7pPr marL="98009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7pPr>
      <a:lvl8pPr marL="147013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8pPr>
      <a:lvl9pPr marL="196018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9pPr>
    </p:titleStyle>
    <p:bodyStyle>
      <a:lvl1pPr marL="367533" marR="0" indent="-36753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kumimoji="0" lang="pt-BR" sz="3867" b="0" i="0" u="none" strike="noStrike" kern="0" cap="none" spc="0" normalizeH="0" baseline="0" noProof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+mn-ea"/>
          <a:cs typeface="+mn-cs"/>
        </a:defRPr>
      </a:lvl1pPr>
      <a:lvl2pPr marL="796324" marR="0" indent="-306278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3600">
          <a:solidFill>
            <a:schemeClr val="tx1"/>
          </a:solidFill>
          <a:latin typeface="+mn-lt"/>
        </a:defRPr>
      </a:lvl2pPr>
      <a:lvl3pPr marL="1225113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sz="3467">
          <a:solidFill>
            <a:schemeClr val="tx1"/>
          </a:solidFill>
          <a:latin typeface="+mn-lt"/>
        </a:defRPr>
      </a:lvl3pPr>
      <a:lvl4pPr marL="1715158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2133">
          <a:solidFill>
            <a:schemeClr val="tx1"/>
          </a:solidFill>
          <a:latin typeface="+mn-lt"/>
        </a:defRPr>
      </a:lvl4pPr>
      <a:lvl5pPr marL="1960180" marR="0" indent="0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None/>
        <a:tabLst/>
        <a:defRPr sz="2133">
          <a:solidFill>
            <a:schemeClr val="tx1"/>
          </a:solidFill>
          <a:latin typeface="+mn-lt"/>
        </a:defRPr>
      </a:lvl5pPr>
      <a:lvl6pPr marL="269524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6pPr>
      <a:lvl7pPr marL="318529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7pPr>
      <a:lvl8pPr marL="367533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8pPr>
      <a:lvl9pPr marL="416538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9004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8009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7013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96018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45022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4027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30317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920362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4"/>
          </p:nvPr>
        </p:nvSpPr>
        <p:spPr>
          <a:xfrm>
            <a:off x="11594299" y="6606539"/>
            <a:ext cx="597701" cy="251461"/>
          </a:xfrm>
          <a:prstGeom prst="rect">
            <a:avLst/>
          </a:prstGeom>
        </p:spPr>
        <p:txBody>
          <a:bodyPr vert="horz" lIns="73509" tIns="36754" rIns="73509" bIns="36754" rtlCol="0" anchor="ctr"/>
          <a:lstStyle>
            <a:lvl1pPr algn="r">
              <a:defRPr sz="1333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B024E8-4EB8-4A8F-8081-11272BA9E8BB}" type="slidenum">
              <a:rPr 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08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31859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5pPr>
      <a:lvl6pPr marL="49004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6pPr>
      <a:lvl7pPr marL="98009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7pPr>
      <a:lvl8pPr marL="147013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8pPr>
      <a:lvl9pPr marL="196018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9pPr>
    </p:titleStyle>
    <p:bodyStyle>
      <a:lvl1pPr marL="367533" marR="0" indent="-36753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kumimoji="0" lang="pt-BR" sz="3867" b="0" i="0" u="none" strike="noStrike" kern="0" cap="none" spc="0" normalizeH="0" baseline="0" noProof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+mn-ea"/>
          <a:cs typeface="+mn-cs"/>
        </a:defRPr>
      </a:lvl1pPr>
      <a:lvl2pPr marL="796324" marR="0" indent="-306278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3600">
          <a:solidFill>
            <a:schemeClr val="tx1"/>
          </a:solidFill>
          <a:latin typeface="+mn-lt"/>
        </a:defRPr>
      </a:lvl2pPr>
      <a:lvl3pPr marL="1225113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sz="3467">
          <a:solidFill>
            <a:schemeClr val="tx1"/>
          </a:solidFill>
          <a:latin typeface="+mn-lt"/>
        </a:defRPr>
      </a:lvl3pPr>
      <a:lvl4pPr marL="1715158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2133">
          <a:solidFill>
            <a:schemeClr val="tx1"/>
          </a:solidFill>
          <a:latin typeface="+mn-lt"/>
        </a:defRPr>
      </a:lvl4pPr>
      <a:lvl5pPr marL="1960180" marR="0" indent="0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None/>
        <a:tabLst/>
        <a:defRPr sz="2133">
          <a:solidFill>
            <a:schemeClr val="tx1"/>
          </a:solidFill>
          <a:latin typeface="+mn-lt"/>
        </a:defRPr>
      </a:lvl5pPr>
      <a:lvl6pPr marL="269524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6pPr>
      <a:lvl7pPr marL="318529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7pPr>
      <a:lvl8pPr marL="367533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8pPr>
      <a:lvl9pPr marL="416538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9004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8009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7013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96018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45022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4027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30317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920362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4"/>
          </p:nvPr>
        </p:nvSpPr>
        <p:spPr>
          <a:xfrm>
            <a:off x="11594299" y="6606539"/>
            <a:ext cx="597701" cy="251461"/>
          </a:xfrm>
          <a:prstGeom prst="rect">
            <a:avLst/>
          </a:prstGeom>
        </p:spPr>
        <p:txBody>
          <a:bodyPr vert="horz" lIns="73509" tIns="36754" rIns="73509" bIns="36754" rtlCol="0" anchor="ctr"/>
          <a:lstStyle>
            <a:lvl1pPr algn="r">
              <a:defRPr sz="1333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B024E8-4EB8-4A8F-8081-11272BA9E8BB}" type="slidenum">
              <a:rPr 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122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31859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5pPr>
      <a:lvl6pPr marL="49004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6pPr>
      <a:lvl7pPr marL="98009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7pPr>
      <a:lvl8pPr marL="147013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8pPr>
      <a:lvl9pPr marL="196018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9pPr>
    </p:titleStyle>
    <p:bodyStyle>
      <a:lvl1pPr marL="367533" marR="0" indent="-36753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kumimoji="0" lang="pt-BR" sz="3867" b="0" i="0" u="none" strike="noStrike" kern="0" cap="none" spc="0" normalizeH="0" baseline="0" noProof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+mn-ea"/>
          <a:cs typeface="+mn-cs"/>
        </a:defRPr>
      </a:lvl1pPr>
      <a:lvl2pPr marL="796324" marR="0" indent="-306278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3600">
          <a:solidFill>
            <a:schemeClr val="tx1"/>
          </a:solidFill>
          <a:latin typeface="+mn-lt"/>
        </a:defRPr>
      </a:lvl2pPr>
      <a:lvl3pPr marL="1225113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sz="3467">
          <a:solidFill>
            <a:schemeClr val="tx1"/>
          </a:solidFill>
          <a:latin typeface="+mn-lt"/>
        </a:defRPr>
      </a:lvl3pPr>
      <a:lvl4pPr marL="1715158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2133">
          <a:solidFill>
            <a:schemeClr val="tx1"/>
          </a:solidFill>
          <a:latin typeface="+mn-lt"/>
        </a:defRPr>
      </a:lvl4pPr>
      <a:lvl5pPr marL="1960180" marR="0" indent="0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None/>
        <a:tabLst/>
        <a:defRPr sz="2133">
          <a:solidFill>
            <a:schemeClr val="tx1"/>
          </a:solidFill>
          <a:latin typeface="+mn-lt"/>
        </a:defRPr>
      </a:lvl5pPr>
      <a:lvl6pPr marL="269524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6pPr>
      <a:lvl7pPr marL="318529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7pPr>
      <a:lvl8pPr marL="367533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8pPr>
      <a:lvl9pPr marL="416538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9004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8009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7013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96018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45022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4027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30317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920362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4"/>
          </p:nvPr>
        </p:nvSpPr>
        <p:spPr>
          <a:xfrm>
            <a:off x="11594299" y="6606539"/>
            <a:ext cx="597701" cy="251461"/>
          </a:xfrm>
          <a:prstGeom prst="rect">
            <a:avLst/>
          </a:prstGeom>
        </p:spPr>
        <p:txBody>
          <a:bodyPr vert="horz" lIns="73509" tIns="36754" rIns="73509" bIns="36754" rtlCol="0" anchor="ctr"/>
          <a:lstStyle>
            <a:lvl1pPr algn="r">
              <a:defRPr sz="1333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B024E8-4EB8-4A8F-8081-11272BA9E8BB}" type="slidenum">
              <a:rPr 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55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31859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5pPr>
      <a:lvl6pPr marL="49004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6pPr>
      <a:lvl7pPr marL="98009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7pPr>
      <a:lvl8pPr marL="147013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8pPr>
      <a:lvl9pPr marL="196018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9pPr>
    </p:titleStyle>
    <p:bodyStyle>
      <a:lvl1pPr marL="367533" marR="0" indent="-36753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kumimoji="0" lang="pt-BR" sz="3867" b="0" i="0" u="none" strike="noStrike" kern="0" cap="none" spc="0" normalizeH="0" baseline="0" noProof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+mn-ea"/>
          <a:cs typeface="+mn-cs"/>
        </a:defRPr>
      </a:lvl1pPr>
      <a:lvl2pPr marL="796324" marR="0" indent="-306278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3600">
          <a:solidFill>
            <a:schemeClr val="tx1"/>
          </a:solidFill>
          <a:latin typeface="+mn-lt"/>
        </a:defRPr>
      </a:lvl2pPr>
      <a:lvl3pPr marL="1225113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sz="3467">
          <a:solidFill>
            <a:schemeClr val="tx1"/>
          </a:solidFill>
          <a:latin typeface="+mn-lt"/>
        </a:defRPr>
      </a:lvl3pPr>
      <a:lvl4pPr marL="1715158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2133">
          <a:solidFill>
            <a:schemeClr val="tx1"/>
          </a:solidFill>
          <a:latin typeface="+mn-lt"/>
        </a:defRPr>
      </a:lvl4pPr>
      <a:lvl5pPr marL="1960180" marR="0" indent="0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None/>
        <a:tabLst/>
        <a:defRPr sz="2133">
          <a:solidFill>
            <a:schemeClr val="tx1"/>
          </a:solidFill>
          <a:latin typeface="+mn-lt"/>
        </a:defRPr>
      </a:lvl5pPr>
      <a:lvl6pPr marL="269524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6pPr>
      <a:lvl7pPr marL="318529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7pPr>
      <a:lvl8pPr marL="367533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8pPr>
      <a:lvl9pPr marL="416538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9004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8009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7013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96018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45022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4027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30317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920362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0684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títuloClique para editar o título mestre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0684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0"/>
            <a:r>
              <a:rPr lang="en-GB" altLang="pt-BR"/>
              <a:t>7.º Nível da estrutura de tópicosClique para editar o texto mestre</a:t>
            </a:r>
          </a:p>
          <a:p>
            <a:pPr lvl="1"/>
            <a:r>
              <a:rPr lang="en-GB" altLang="pt-BR"/>
              <a:t>Segundo nível</a:t>
            </a:r>
          </a:p>
          <a:p>
            <a:pPr lvl="2"/>
            <a:r>
              <a:rPr lang="en-GB" altLang="pt-BR"/>
              <a:t>Terceiro nível</a:t>
            </a:r>
          </a:p>
          <a:p>
            <a:pPr lvl="3"/>
            <a:r>
              <a:rPr lang="en-GB" altLang="pt-BR"/>
              <a:t>Quarto nível</a:t>
            </a:r>
          </a:p>
          <a:p>
            <a:pPr lvl="4"/>
            <a:r>
              <a:rPr lang="en-GB" altLang="pt-BR"/>
              <a:t>Quinto nível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0C239F9B-251A-4CA9-8D7D-7F5CDD065F76}" type="datetime1">
              <a:rPr lang="pt-BR" smtClean="0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22/11/2022</a:t>
            </a:fld>
            <a:endParaRPr lang="pt-BR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-15731067" y="-11798300"/>
            <a:ext cx="15733184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A174AB9F-E75D-41D2-B7E9-172F69184DE2}" type="slidenum">
              <a:rPr lang="pt-BR" smtClean="0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1127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0684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títuloClique para editar o título mestre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0684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0"/>
            <a:r>
              <a:rPr lang="en-GB" altLang="pt-BR"/>
              <a:t>7.º Nível da estrutura de tópicosClique para editar o texto mestre</a:t>
            </a:r>
          </a:p>
          <a:p>
            <a:pPr lvl="1"/>
            <a:r>
              <a:rPr lang="en-GB" altLang="pt-BR"/>
              <a:t>Segundo nível</a:t>
            </a:r>
          </a:p>
          <a:p>
            <a:pPr lvl="2"/>
            <a:r>
              <a:rPr lang="en-GB" altLang="pt-BR"/>
              <a:t>Terceiro nível</a:t>
            </a:r>
          </a:p>
          <a:p>
            <a:pPr lvl="3"/>
            <a:r>
              <a:rPr lang="en-GB" altLang="pt-BR"/>
              <a:t>Quarto nível</a:t>
            </a:r>
          </a:p>
          <a:p>
            <a:pPr lvl="4"/>
            <a:r>
              <a:rPr lang="en-GB" altLang="pt-BR"/>
              <a:t>Quinto nível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0C239F9B-251A-4CA9-8D7D-7F5CDD065F76}" type="datetime1">
              <a:rPr lang="pt-BR" smtClean="0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22/11/2022</a:t>
            </a:fld>
            <a:endParaRPr lang="pt-BR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-15731067" y="-11798300"/>
            <a:ext cx="15733184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A174AB9F-E75D-41D2-B7E9-172F69184DE2}" type="slidenum">
              <a:rPr lang="pt-BR" smtClean="0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14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0684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títuloClique para editar o título mestre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0684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0"/>
            <a:r>
              <a:rPr lang="en-GB" altLang="pt-BR"/>
              <a:t>7.º Nível da estrutura de tópicosClique para editar o texto mestre</a:t>
            </a:r>
          </a:p>
          <a:p>
            <a:pPr lvl="1"/>
            <a:r>
              <a:rPr lang="en-GB" altLang="pt-BR"/>
              <a:t>Segundo nível</a:t>
            </a:r>
          </a:p>
          <a:p>
            <a:pPr lvl="2"/>
            <a:r>
              <a:rPr lang="en-GB" altLang="pt-BR"/>
              <a:t>Terceiro nível</a:t>
            </a:r>
          </a:p>
          <a:p>
            <a:pPr lvl="3"/>
            <a:r>
              <a:rPr lang="en-GB" altLang="pt-BR"/>
              <a:t>Quarto nível</a:t>
            </a:r>
          </a:p>
          <a:p>
            <a:pPr lvl="4"/>
            <a:r>
              <a:rPr lang="en-GB" altLang="pt-BR"/>
              <a:t>Quinto nível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0C239F9B-251A-4CA9-8D7D-7F5CDD065F76}" type="datetime1">
              <a:rPr lang="pt-BR" smtClean="0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22/11/2022</a:t>
            </a:fld>
            <a:endParaRPr lang="pt-BR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-15731067" y="-11798300"/>
            <a:ext cx="15733184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A174AB9F-E75D-41D2-B7E9-172F69184DE2}" type="slidenum">
              <a:rPr lang="pt-BR" smtClean="0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732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0684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títuloClique para editar o título mestre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0684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0"/>
            <a:r>
              <a:rPr lang="en-GB" altLang="pt-BR"/>
              <a:t>7.º Nível da estrutura de tópicosClique para editar o texto mestre</a:t>
            </a:r>
          </a:p>
          <a:p>
            <a:pPr lvl="1"/>
            <a:r>
              <a:rPr lang="en-GB" altLang="pt-BR"/>
              <a:t>Segundo nível</a:t>
            </a:r>
          </a:p>
          <a:p>
            <a:pPr lvl="2"/>
            <a:r>
              <a:rPr lang="en-GB" altLang="pt-BR"/>
              <a:t>Terceiro nível</a:t>
            </a:r>
          </a:p>
          <a:p>
            <a:pPr lvl="3"/>
            <a:r>
              <a:rPr lang="en-GB" altLang="pt-BR"/>
              <a:t>Quarto nível</a:t>
            </a:r>
          </a:p>
          <a:p>
            <a:pPr lvl="4"/>
            <a:r>
              <a:rPr lang="en-GB" altLang="pt-BR"/>
              <a:t>Quinto nível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0C239F9B-251A-4CA9-8D7D-7F5CDD065F76}" type="datetime1">
              <a:rPr lang="pt-BR" smtClean="0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22/11/2022</a:t>
            </a:fld>
            <a:endParaRPr lang="pt-BR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-15731067" y="-11798300"/>
            <a:ext cx="15733184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A174AB9F-E75D-41D2-B7E9-172F69184DE2}" type="slidenum">
              <a:rPr lang="pt-BR" smtClean="0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270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0684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títuloClique para editar o título mestre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0684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0"/>
            <a:r>
              <a:rPr lang="en-GB" altLang="pt-BR"/>
              <a:t>7.º Nível da estrutura de tópicosClique para editar o texto mestre</a:t>
            </a:r>
          </a:p>
          <a:p>
            <a:pPr lvl="1"/>
            <a:r>
              <a:rPr lang="en-GB" altLang="pt-BR"/>
              <a:t>Segundo nível</a:t>
            </a:r>
          </a:p>
          <a:p>
            <a:pPr lvl="2"/>
            <a:r>
              <a:rPr lang="en-GB" altLang="pt-BR"/>
              <a:t>Terceiro nível</a:t>
            </a:r>
          </a:p>
          <a:p>
            <a:pPr lvl="3"/>
            <a:r>
              <a:rPr lang="en-GB" altLang="pt-BR"/>
              <a:t>Quarto nível</a:t>
            </a:r>
          </a:p>
          <a:p>
            <a:pPr lvl="4"/>
            <a:r>
              <a:rPr lang="en-GB" altLang="pt-BR"/>
              <a:t>Quinto nível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0C239F9B-251A-4CA9-8D7D-7F5CDD065F76}" type="datetime1">
              <a:rPr lang="pt-BR" smtClean="0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22/11/2022</a:t>
            </a:fld>
            <a:endParaRPr lang="pt-BR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-15731067" y="-11798300"/>
            <a:ext cx="15733184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A174AB9F-E75D-41D2-B7E9-172F69184DE2}" type="slidenum">
              <a:rPr lang="pt-BR" smtClean="0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924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0684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títuloClique para editar o título mestre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0684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0"/>
            <a:r>
              <a:rPr lang="en-GB" altLang="pt-BR"/>
              <a:t>7.º Nível da estrutura de tópicosClique para editar o texto mestre</a:t>
            </a:r>
          </a:p>
          <a:p>
            <a:pPr lvl="1"/>
            <a:r>
              <a:rPr lang="en-GB" altLang="pt-BR"/>
              <a:t>Segundo nível</a:t>
            </a:r>
          </a:p>
          <a:p>
            <a:pPr lvl="2"/>
            <a:r>
              <a:rPr lang="en-GB" altLang="pt-BR"/>
              <a:t>Terceiro nível</a:t>
            </a:r>
          </a:p>
          <a:p>
            <a:pPr lvl="3"/>
            <a:r>
              <a:rPr lang="en-GB" altLang="pt-BR"/>
              <a:t>Quarto nível</a:t>
            </a:r>
          </a:p>
          <a:p>
            <a:pPr lvl="4"/>
            <a:r>
              <a:rPr lang="en-GB" altLang="pt-BR"/>
              <a:t>Quinto nível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0C239F9B-251A-4CA9-8D7D-7F5CDD065F76}" type="datetime1">
              <a:rPr lang="pt-BR" smtClean="0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22/11/2022</a:t>
            </a:fld>
            <a:endParaRPr lang="pt-BR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-15731067" y="-11798300"/>
            <a:ext cx="15733184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A174AB9F-E75D-41D2-B7E9-172F69184DE2}" type="slidenum">
              <a:rPr lang="pt-BR" smtClean="0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876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21"/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  <a:endParaRPr lang="en-US" altLang="pt-BR"/>
          </a:p>
        </p:txBody>
      </p:sp>
      <p:sp>
        <p:nvSpPr>
          <p:cNvPr id="1027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817033" y="1600201"/>
            <a:ext cx="10871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1BA3166-E293-4513-AA22-18FCF03D961E}" type="datetimeFigureOut">
              <a:rPr lang="pt-BR">
                <a:solidFill>
                  <a:srgbClr val="775F55"/>
                </a:solidFill>
              </a:rPr>
              <a:pPr>
                <a:defRPr/>
              </a:pPr>
              <a:t>22/11/2022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812801" y="6248401"/>
            <a:ext cx="7228417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srgbClr val="775F55"/>
              </a:solidFill>
            </a:endParaRPr>
          </a:p>
        </p:txBody>
      </p:sp>
      <p:sp>
        <p:nvSpPr>
          <p:cNvPr id="7" name="Retângulo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anose="020B0602020104020603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CD6320-DBB4-4CB5-B620-5BB54EFE915E}" type="slidenum">
              <a:rPr lang="pt-BR" altLang="pt-B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7341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84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0684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títuloClique para editar o título mestre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0684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0"/>
            <a:r>
              <a:rPr lang="en-GB" altLang="pt-BR"/>
              <a:t>7.º Nível da estrutura de tópicosClique para editar o texto mestre</a:t>
            </a:r>
          </a:p>
          <a:p>
            <a:pPr lvl="1"/>
            <a:r>
              <a:rPr lang="en-GB" altLang="pt-BR"/>
              <a:t>Segundo nível</a:t>
            </a:r>
          </a:p>
          <a:p>
            <a:pPr lvl="2"/>
            <a:r>
              <a:rPr lang="en-GB" altLang="pt-BR"/>
              <a:t>Terceiro nível</a:t>
            </a:r>
          </a:p>
          <a:p>
            <a:pPr lvl="3"/>
            <a:r>
              <a:rPr lang="en-GB" altLang="pt-BR"/>
              <a:t>Quarto nível</a:t>
            </a:r>
          </a:p>
          <a:p>
            <a:pPr lvl="4"/>
            <a:r>
              <a:rPr lang="en-GB" altLang="pt-BR"/>
              <a:t>Quinto nível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0C239F9B-251A-4CA9-8D7D-7F5CDD065F76}" type="datetime1">
              <a:rPr lang="pt-BR" smtClean="0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22/11/2022</a:t>
            </a:fld>
            <a:endParaRPr lang="pt-BR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-15731067" y="-11798300"/>
            <a:ext cx="15733184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A174AB9F-E75D-41D2-B7E9-172F69184DE2}" type="slidenum">
              <a:rPr lang="pt-BR" smtClean="0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122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0684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títuloClique para editar o título mestre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0684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0"/>
            <a:r>
              <a:rPr lang="en-GB" altLang="pt-BR"/>
              <a:t>7.º Nível da estrutura de tópicosClique para editar o texto mestre</a:t>
            </a:r>
          </a:p>
          <a:p>
            <a:pPr lvl="1"/>
            <a:r>
              <a:rPr lang="en-GB" altLang="pt-BR"/>
              <a:t>Segundo nível</a:t>
            </a:r>
          </a:p>
          <a:p>
            <a:pPr lvl="2"/>
            <a:r>
              <a:rPr lang="en-GB" altLang="pt-BR"/>
              <a:t>Terceiro nível</a:t>
            </a:r>
          </a:p>
          <a:p>
            <a:pPr lvl="3"/>
            <a:r>
              <a:rPr lang="en-GB" altLang="pt-BR"/>
              <a:t>Quarto nível</a:t>
            </a:r>
          </a:p>
          <a:p>
            <a:pPr lvl="4"/>
            <a:r>
              <a:rPr lang="en-GB" altLang="pt-BR"/>
              <a:t>Quinto nível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0C239F9B-251A-4CA9-8D7D-7F5CDD065F76}" type="datetime1">
              <a:rPr lang="pt-BR" smtClean="0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22/11/2022</a:t>
            </a:fld>
            <a:endParaRPr lang="pt-BR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-15731067" y="-11798300"/>
            <a:ext cx="15733184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A174AB9F-E75D-41D2-B7E9-172F69184DE2}" type="slidenum">
              <a:rPr lang="pt-BR" smtClean="0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716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21"/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  <a:endParaRPr lang="en-US" altLang="pt-BR"/>
          </a:p>
        </p:txBody>
      </p:sp>
      <p:sp>
        <p:nvSpPr>
          <p:cNvPr id="1027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817033" y="1600201"/>
            <a:ext cx="10871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1BA3166-E293-4513-AA22-18FCF03D961E}" type="datetimeFigureOut">
              <a:rPr lang="pt-BR">
                <a:solidFill>
                  <a:srgbClr val="775F55"/>
                </a:solidFill>
              </a:rPr>
              <a:pPr>
                <a:defRPr/>
              </a:pPr>
              <a:t>22/11/2022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812801" y="6248401"/>
            <a:ext cx="7228417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srgbClr val="775F55"/>
              </a:solidFill>
            </a:endParaRPr>
          </a:p>
        </p:txBody>
      </p:sp>
      <p:sp>
        <p:nvSpPr>
          <p:cNvPr id="7" name="Retângulo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anose="020B0602020104020603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CD6320-DBB4-4CB5-B620-5BB54EFE915E}" type="slidenum">
              <a:rPr lang="pt-BR" altLang="pt-B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1252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22/11/2022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8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22/11/2022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91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4"/>
          </p:nvPr>
        </p:nvSpPr>
        <p:spPr>
          <a:xfrm>
            <a:off x="11594299" y="6606539"/>
            <a:ext cx="597701" cy="251461"/>
          </a:xfrm>
          <a:prstGeom prst="rect">
            <a:avLst/>
          </a:prstGeom>
        </p:spPr>
        <p:txBody>
          <a:bodyPr vert="horz" lIns="73509" tIns="36754" rIns="73509" bIns="36754" rtlCol="0" anchor="ctr"/>
          <a:lstStyle>
            <a:lvl1pPr algn="r">
              <a:defRPr sz="1333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B024E8-4EB8-4A8F-8081-11272BA9E8BB}" type="slidenum">
              <a:rPr 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9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31859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5pPr>
      <a:lvl6pPr marL="49004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6pPr>
      <a:lvl7pPr marL="98009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7pPr>
      <a:lvl8pPr marL="147013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8pPr>
      <a:lvl9pPr marL="196018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9pPr>
    </p:titleStyle>
    <p:bodyStyle>
      <a:lvl1pPr marL="367533" marR="0" indent="-36753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kumimoji="0" lang="pt-BR" sz="3867" b="0" i="0" u="none" strike="noStrike" kern="0" cap="none" spc="0" normalizeH="0" baseline="0" noProof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+mn-ea"/>
          <a:cs typeface="+mn-cs"/>
        </a:defRPr>
      </a:lvl1pPr>
      <a:lvl2pPr marL="796324" marR="0" indent="-306278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3600">
          <a:solidFill>
            <a:schemeClr val="tx1"/>
          </a:solidFill>
          <a:latin typeface="+mn-lt"/>
        </a:defRPr>
      </a:lvl2pPr>
      <a:lvl3pPr marL="1225113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sz="3467">
          <a:solidFill>
            <a:schemeClr val="tx1"/>
          </a:solidFill>
          <a:latin typeface="+mn-lt"/>
        </a:defRPr>
      </a:lvl3pPr>
      <a:lvl4pPr marL="1715158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2133">
          <a:solidFill>
            <a:schemeClr val="tx1"/>
          </a:solidFill>
          <a:latin typeface="+mn-lt"/>
        </a:defRPr>
      </a:lvl4pPr>
      <a:lvl5pPr marL="1960180" marR="0" indent="0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None/>
        <a:tabLst/>
        <a:defRPr sz="2133">
          <a:solidFill>
            <a:schemeClr val="tx1"/>
          </a:solidFill>
          <a:latin typeface="+mn-lt"/>
        </a:defRPr>
      </a:lvl5pPr>
      <a:lvl6pPr marL="269524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6pPr>
      <a:lvl7pPr marL="318529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7pPr>
      <a:lvl8pPr marL="367533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8pPr>
      <a:lvl9pPr marL="416538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9004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8009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7013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96018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45022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4027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30317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920362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4"/>
          </p:nvPr>
        </p:nvSpPr>
        <p:spPr>
          <a:xfrm>
            <a:off x="11594299" y="6606539"/>
            <a:ext cx="597701" cy="251461"/>
          </a:xfrm>
          <a:prstGeom prst="rect">
            <a:avLst/>
          </a:prstGeom>
        </p:spPr>
        <p:txBody>
          <a:bodyPr vert="horz" lIns="73509" tIns="36754" rIns="73509" bIns="36754" rtlCol="0" anchor="ctr"/>
          <a:lstStyle>
            <a:lvl1pPr algn="r">
              <a:defRPr sz="1333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B024E8-4EB8-4A8F-8081-11272BA9E8BB}" type="slidenum">
              <a:rPr 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6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31859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5pPr>
      <a:lvl6pPr marL="49004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6pPr>
      <a:lvl7pPr marL="98009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7pPr>
      <a:lvl8pPr marL="147013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8pPr>
      <a:lvl9pPr marL="196018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9pPr>
    </p:titleStyle>
    <p:bodyStyle>
      <a:lvl1pPr marL="367533" marR="0" indent="-36753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kumimoji="0" lang="pt-BR" sz="3867" b="0" i="0" u="none" strike="noStrike" kern="0" cap="none" spc="0" normalizeH="0" baseline="0" noProof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+mn-ea"/>
          <a:cs typeface="+mn-cs"/>
        </a:defRPr>
      </a:lvl1pPr>
      <a:lvl2pPr marL="796324" marR="0" indent="-306278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3600">
          <a:solidFill>
            <a:schemeClr val="tx1"/>
          </a:solidFill>
          <a:latin typeface="+mn-lt"/>
        </a:defRPr>
      </a:lvl2pPr>
      <a:lvl3pPr marL="1225113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sz="3467">
          <a:solidFill>
            <a:schemeClr val="tx1"/>
          </a:solidFill>
          <a:latin typeface="+mn-lt"/>
        </a:defRPr>
      </a:lvl3pPr>
      <a:lvl4pPr marL="1715158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2133">
          <a:solidFill>
            <a:schemeClr val="tx1"/>
          </a:solidFill>
          <a:latin typeface="+mn-lt"/>
        </a:defRPr>
      </a:lvl4pPr>
      <a:lvl5pPr marL="1960180" marR="0" indent="0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None/>
        <a:tabLst/>
        <a:defRPr sz="2133">
          <a:solidFill>
            <a:schemeClr val="tx1"/>
          </a:solidFill>
          <a:latin typeface="+mn-lt"/>
        </a:defRPr>
      </a:lvl5pPr>
      <a:lvl6pPr marL="269524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6pPr>
      <a:lvl7pPr marL="318529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7pPr>
      <a:lvl8pPr marL="367533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8pPr>
      <a:lvl9pPr marL="416538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9004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8009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7013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96018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45022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4027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30317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920362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4"/>
          </p:nvPr>
        </p:nvSpPr>
        <p:spPr>
          <a:xfrm>
            <a:off x="11594299" y="6606539"/>
            <a:ext cx="597701" cy="251461"/>
          </a:xfrm>
          <a:prstGeom prst="rect">
            <a:avLst/>
          </a:prstGeom>
        </p:spPr>
        <p:txBody>
          <a:bodyPr vert="horz" lIns="73509" tIns="36754" rIns="73509" bIns="36754" rtlCol="0" anchor="ctr"/>
          <a:lstStyle>
            <a:lvl1pPr algn="r">
              <a:defRPr sz="1333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B024E8-4EB8-4A8F-8081-11272BA9E8BB}" type="slidenum">
              <a:rPr 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60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31859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5pPr>
      <a:lvl6pPr marL="49004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6pPr>
      <a:lvl7pPr marL="98009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7pPr>
      <a:lvl8pPr marL="147013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8pPr>
      <a:lvl9pPr marL="196018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9pPr>
    </p:titleStyle>
    <p:bodyStyle>
      <a:lvl1pPr marL="367533" marR="0" indent="-36753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kumimoji="0" lang="pt-BR" sz="3867" b="0" i="0" u="none" strike="noStrike" kern="0" cap="none" spc="0" normalizeH="0" baseline="0" noProof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+mn-ea"/>
          <a:cs typeface="+mn-cs"/>
        </a:defRPr>
      </a:lvl1pPr>
      <a:lvl2pPr marL="796324" marR="0" indent="-306278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3600">
          <a:solidFill>
            <a:schemeClr val="tx1"/>
          </a:solidFill>
          <a:latin typeface="+mn-lt"/>
        </a:defRPr>
      </a:lvl2pPr>
      <a:lvl3pPr marL="1225113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sz="3467">
          <a:solidFill>
            <a:schemeClr val="tx1"/>
          </a:solidFill>
          <a:latin typeface="+mn-lt"/>
        </a:defRPr>
      </a:lvl3pPr>
      <a:lvl4pPr marL="1715158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2133">
          <a:solidFill>
            <a:schemeClr val="tx1"/>
          </a:solidFill>
          <a:latin typeface="+mn-lt"/>
        </a:defRPr>
      </a:lvl4pPr>
      <a:lvl5pPr marL="1960180" marR="0" indent="0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None/>
        <a:tabLst/>
        <a:defRPr sz="2133">
          <a:solidFill>
            <a:schemeClr val="tx1"/>
          </a:solidFill>
          <a:latin typeface="+mn-lt"/>
        </a:defRPr>
      </a:lvl5pPr>
      <a:lvl6pPr marL="269524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6pPr>
      <a:lvl7pPr marL="318529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7pPr>
      <a:lvl8pPr marL="367533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8pPr>
      <a:lvl9pPr marL="416538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9004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8009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7013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96018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45022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4027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30317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920362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4"/>
          </p:nvPr>
        </p:nvSpPr>
        <p:spPr>
          <a:xfrm>
            <a:off x="11594299" y="6606539"/>
            <a:ext cx="597701" cy="251461"/>
          </a:xfrm>
          <a:prstGeom prst="rect">
            <a:avLst/>
          </a:prstGeom>
        </p:spPr>
        <p:txBody>
          <a:bodyPr vert="horz" lIns="73509" tIns="36754" rIns="73509" bIns="36754" rtlCol="0" anchor="ctr"/>
          <a:lstStyle>
            <a:lvl1pPr algn="r">
              <a:defRPr sz="1333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B024E8-4EB8-4A8F-8081-11272BA9E8BB}" type="slidenum">
              <a:rPr 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97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31859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5pPr>
      <a:lvl6pPr marL="49004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6pPr>
      <a:lvl7pPr marL="98009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7pPr>
      <a:lvl8pPr marL="147013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8pPr>
      <a:lvl9pPr marL="196018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9pPr>
    </p:titleStyle>
    <p:bodyStyle>
      <a:lvl1pPr marL="367533" marR="0" indent="-36753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kumimoji="0" lang="pt-BR" sz="3867" b="0" i="0" u="none" strike="noStrike" kern="0" cap="none" spc="0" normalizeH="0" baseline="0" noProof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+mn-ea"/>
          <a:cs typeface="+mn-cs"/>
        </a:defRPr>
      </a:lvl1pPr>
      <a:lvl2pPr marL="796324" marR="0" indent="-306278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3600">
          <a:solidFill>
            <a:schemeClr val="tx1"/>
          </a:solidFill>
          <a:latin typeface="+mn-lt"/>
        </a:defRPr>
      </a:lvl2pPr>
      <a:lvl3pPr marL="1225113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sz="3467">
          <a:solidFill>
            <a:schemeClr val="tx1"/>
          </a:solidFill>
          <a:latin typeface="+mn-lt"/>
        </a:defRPr>
      </a:lvl3pPr>
      <a:lvl4pPr marL="1715158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2133">
          <a:solidFill>
            <a:schemeClr val="tx1"/>
          </a:solidFill>
          <a:latin typeface="+mn-lt"/>
        </a:defRPr>
      </a:lvl4pPr>
      <a:lvl5pPr marL="1960180" marR="0" indent="0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None/>
        <a:tabLst/>
        <a:defRPr sz="2133">
          <a:solidFill>
            <a:schemeClr val="tx1"/>
          </a:solidFill>
          <a:latin typeface="+mn-lt"/>
        </a:defRPr>
      </a:lvl5pPr>
      <a:lvl6pPr marL="269524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6pPr>
      <a:lvl7pPr marL="318529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7pPr>
      <a:lvl8pPr marL="367533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8pPr>
      <a:lvl9pPr marL="416538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9004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8009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7013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96018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45022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4027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30317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920362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22.jpeg"/><Relationship Id="rId4" Type="http://schemas.openxmlformats.org/officeDocument/2006/relationships/hyperlink" Target="http://www.google.com.br/url?sa=i&amp;rct=j&amp;q=&amp;esrc=s&amp;frm=1&amp;source=images&amp;cd=&amp;cad=rja&amp;docid=SgKIEb8rcjcODM&amp;tbnid=l_wQZ3z3t7BN3M:&amp;ved=0CAUQjRw&amp;url=http://cordelando389.blogspot.com/2012/09/saude-mental-no-trabalho.html&amp;ei=feodUsDeGOnSsATIzID4BA&amp;bvm=bv.51156542,d.dmg&amp;psig=AFQjCNH31IxWCYH-1qxq2lAU9V_ijvAZ5g&amp;ust=137777751751765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4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1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.w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Ambiente" TargetMode="External"/><Relationship Id="rId2" Type="http://schemas.openxmlformats.org/officeDocument/2006/relationships/hyperlink" Target="http://pt.wikipedia.org/wiki/Tend%C3%AAncia" TargetMode="Externa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pt.wikihow.com/Resolver-problemas" TargetMode="Externa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br/images?q=foto+de+Vanderlei+Cordeiro+de+Lima&amp;hl=pt-BR&amp;um=1&amp;ie=UTF-8&amp;sa=X&amp;oi=images&amp;ct=title" TargetMode="External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s.cnpq.br/cvlattesweb/PKG_MENU.menu?f_cod=12517580C4102C4EBC1E10679ADE9871" TargetMode="External"/><Relationship Id="rId2" Type="http://schemas.openxmlformats.org/officeDocument/2006/relationships/hyperlink" Target="https://www.anamt.org.br/portal/category/noticias/saude-no-trabalho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12685" y="2080306"/>
            <a:ext cx="9144000" cy="2387600"/>
          </a:xfrm>
        </p:spPr>
        <p:txBody>
          <a:bodyPr/>
          <a:lstStyle/>
          <a:p>
            <a:r>
              <a:rPr lang="pt-BR" dirty="0"/>
              <a:t>PSICOLOGIA APLICADA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12685" y="4864781"/>
            <a:ext cx="9144000" cy="1655762"/>
          </a:xfrm>
        </p:spPr>
        <p:txBody>
          <a:bodyPr/>
          <a:lstStyle/>
          <a:p>
            <a:r>
              <a:rPr lang="pt-BR" dirty="0"/>
              <a:t>Ms. Valmir </a:t>
            </a:r>
            <a:r>
              <a:rPr lang="pt-BR" dirty="0" err="1"/>
              <a:t>Pasa</a:t>
            </a:r>
            <a:endParaRPr lang="pt-BR" dirty="0"/>
          </a:p>
          <a:p>
            <a:r>
              <a:rPr lang="pt-BR" dirty="0"/>
              <a:t>Aula 5</a:t>
            </a:r>
          </a:p>
          <a:p>
            <a:r>
              <a:rPr lang="pt-BR" dirty="0"/>
              <a:t>Técnico em Segurança no Trabalho</a:t>
            </a:r>
          </a:p>
        </p:txBody>
      </p:sp>
    </p:spTree>
    <p:extLst>
      <p:ext uri="{BB962C8B-B14F-4D97-AF65-F5344CB8AC3E}">
        <p14:creationId xmlns:p14="http://schemas.microsoft.com/office/powerpoint/2010/main" val="2783419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11595101" y="6606117"/>
            <a:ext cx="596900" cy="251883"/>
          </a:xfrm>
        </p:spPr>
        <p:txBody>
          <a:bodyPr/>
          <a:lstStyle/>
          <a:p>
            <a:fld id="{B1B024E8-4EB8-4A8F-8081-11272BA9E8BB}" type="slidenum">
              <a:rPr lang="pt-BR" smtClean="0">
                <a:solidFill>
                  <a:srgbClr val="000000"/>
                </a:solidFill>
              </a:rPr>
              <a:pPr/>
              <a:t>10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27547" y="283805"/>
            <a:ext cx="11864453" cy="665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BR" sz="3200" b="1" dirty="0">
                <a:solidFill>
                  <a:srgbClr val="000000"/>
                </a:solidFill>
              </a:rPr>
              <a:t>A qualidade da interação no trabalho depende:</a:t>
            </a:r>
          </a:p>
          <a:p>
            <a:pPr marL="457189" indent="-457189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pt-BR" sz="2667" dirty="0">
              <a:solidFill>
                <a:srgbClr val="000000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667" dirty="0">
                <a:solidFill>
                  <a:srgbClr val="000000"/>
                </a:solidFill>
              </a:rPr>
              <a:t> • </a:t>
            </a:r>
            <a:r>
              <a:rPr lang="pt-BR" sz="3200" dirty="0">
                <a:solidFill>
                  <a:srgbClr val="000000"/>
                </a:solidFill>
              </a:rPr>
              <a:t>Da compatibilidade e complementaridade – segundo Bergamini se refere à habilidade que as pessoas têm de desenvolverem umas às outras conforme sua personalidade ou estilo;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3200" dirty="0">
                <a:solidFill>
                  <a:srgbClr val="000000"/>
                </a:solidFill>
              </a:rPr>
              <a:t> • De crenças e valores compartilhados;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3200" dirty="0">
                <a:solidFill>
                  <a:srgbClr val="000000"/>
                </a:solidFill>
              </a:rPr>
              <a:t> • Da percepção que as pessoas têm de si, dos outros e do trabalho;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3200" dirty="0">
                <a:solidFill>
                  <a:srgbClr val="000000"/>
                </a:solidFill>
              </a:rPr>
              <a:t> • Da satisfação das necessidades interpessoais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3200" dirty="0">
                <a:solidFill>
                  <a:srgbClr val="000000"/>
                </a:solidFill>
              </a:rPr>
              <a:t> viáveis no grupo (inclusão, controle e afeição).</a:t>
            </a:r>
          </a:p>
          <a:p>
            <a:pPr marL="457189" indent="-457189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pt-BR" sz="2667" dirty="0">
              <a:solidFill>
                <a:srgbClr val="000000"/>
              </a:solidFill>
            </a:endParaRPr>
          </a:p>
          <a:p>
            <a:pPr marL="457189" indent="-457189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pt-BR" sz="2667" dirty="0">
              <a:solidFill>
                <a:srgbClr val="000000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2667" dirty="0">
              <a:solidFill>
                <a:srgbClr val="000000"/>
              </a:solidFill>
            </a:endParaRPr>
          </a:p>
        </p:txBody>
      </p:sp>
      <p:pic>
        <p:nvPicPr>
          <p:cNvPr id="12290" name="Picture 2" descr="Group of executives laughing and smi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633" y="4469977"/>
            <a:ext cx="2413000" cy="203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56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11595101" y="6606117"/>
            <a:ext cx="596900" cy="251883"/>
          </a:xfrm>
        </p:spPr>
        <p:txBody>
          <a:bodyPr/>
          <a:lstStyle/>
          <a:p>
            <a:fld id="{B1B024E8-4EB8-4A8F-8081-11272BA9E8BB}" type="slidenum">
              <a:rPr lang="pt-BR" smtClean="0">
                <a:solidFill>
                  <a:srgbClr val="000000"/>
                </a:solidFill>
              </a:rPr>
              <a:pPr/>
              <a:t>11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4592" y="17031"/>
            <a:ext cx="12192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BR" sz="3200" b="1" dirty="0" err="1">
                <a:solidFill>
                  <a:srgbClr val="000000"/>
                </a:solidFill>
              </a:rPr>
              <a:t>Muchinsky</a:t>
            </a:r>
            <a:r>
              <a:rPr lang="pt-BR" sz="3200" b="1" dirty="0">
                <a:solidFill>
                  <a:srgbClr val="000000"/>
                </a:solidFill>
              </a:rPr>
              <a:t>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3200" dirty="0">
              <a:solidFill>
                <a:srgbClr val="000000"/>
              </a:solidFill>
            </a:endParaRPr>
          </a:p>
          <a:p>
            <a:pPr marL="457189" indent="-457189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</a:rPr>
              <a:t>Psicologia de pessoal (seleção - av. de desempenho – treinamento).</a:t>
            </a:r>
          </a:p>
          <a:p>
            <a:pPr marL="457189" indent="-457189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</a:rPr>
              <a:t>Comportamento organizacional (grupos – lideranças – objetivos da organização – comunicação).</a:t>
            </a:r>
          </a:p>
          <a:p>
            <a:pPr marL="457189" indent="-457189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</a:rPr>
              <a:t>Ergonomia (relações homem-máquina / ambiente de trabalho).</a:t>
            </a:r>
          </a:p>
          <a:p>
            <a:pPr marL="457189" indent="-457189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</a:rPr>
              <a:t>Aconselhamento de carreira e vocacional (escolha de carreira X personalidade do indivíduo).</a:t>
            </a:r>
          </a:p>
          <a:p>
            <a:pPr marL="457189" indent="-457189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</a:rPr>
              <a:t>Desenvolvimento organizacional (diagnóstico dos problemas da organização e planejamento de mudanças).</a:t>
            </a:r>
          </a:p>
          <a:p>
            <a:pPr marL="457189" indent="-457189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</a:rPr>
              <a:t>Relações industriais (problemas entre empregados e empregadores).</a:t>
            </a:r>
          </a:p>
        </p:txBody>
      </p:sp>
    </p:spTree>
    <p:extLst>
      <p:ext uri="{BB962C8B-B14F-4D97-AF65-F5344CB8AC3E}">
        <p14:creationId xmlns:p14="http://schemas.microsoft.com/office/powerpoint/2010/main" val="399955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11595101" y="6606117"/>
            <a:ext cx="596900" cy="251883"/>
          </a:xfrm>
        </p:spPr>
        <p:txBody>
          <a:bodyPr/>
          <a:lstStyle/>
          <a:p>
            <a:fld id="{B1B024E8-4EB8-4A8F-8081-11272BA9E8BB}" type="slidenum">
              <a:rPr lang="pt-BR" smtClean="0">
                <a:solidFill>
                  <a:srgbClr val="000000"/>
                </a:solidFill>
              </a:rPr>
              <a:pPr/>
              <a:t>12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-16256" y="1058054"/>
            <a:ext cx="1220825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3200" dirty="0">
                <a:solidFill>
                  <a:srgbClr val="000000"/>
                </a:solidFill>
              </a:rPr>
              <a:t>Baseia-se na formação da conduta - apresentação de estímulos ambientais. Considera essencialmente os condicionamentos.</a:t>
            </a:r>
          </a:p>
          <a:p>
            <a:pPr marL="380990" indent="-38099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</a:rPr>
              <a:t>Operantes – condutas formadas a partir da apresentação proposital de estímulos que valham como prêmio ou punição.</a:t>
            </a:r>
          </a:p>
          <a:p>
            <a:pPr marL="380990" indent="-38099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</a:rPr>
              <a:t>Respondentes – envolvem hábitos que repetimos rotineiramente sem uma autocrítica, respostas automáticas. </a:t>
            </a:r>
          </a:p>
          <a:p>
            <a:pPr marL="380990" indent="-38099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BR" sz="3200" dirty="0" err="1">
                <a:solidFill>
                  <a:srgbClr val="000000"/>
                </a:solidFill>
              </a:rPr>
              <a:t>Ex</a:t>
            </a:r>
            <a:r>
              <a:rPr lang="pt-BR" sz="3200" dirty="0">
                <a:solidFill>
                  <a:srgbClr val="000000"/>
                </a:solidFill>
              </a:rPr>
              <a:t>: usar talheres corretamente, não falar enquanto mastiga,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3200" dirty="0">
                <a:solidFill>
                  <a:srgbClr val="000000"/>
                </a:solidFill>
              </a:rPr>
              <a:t>cumprimentar com aperto de mão, etc...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4420" y="137905"/>
            <a:ext cx="11019619" cy="56193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606B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606B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606B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606B"/>
                </a:solidFill>
                <a:latin typeface="Arial" charset="0"/>
              </a:defRPr>
            </a:lvl5pPr>
            <a:lvl6pPr marL="367543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606B"/>
                </a:solidFill>
                <a:latin typeface="Arial" charset="0"/>
              </a:defRPr>
            </a:lvl6pPr>
            <a:lvl7pPr marL="735086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606B"/>
                </a:solidFill>
                <a:latin typeface="Arial" charset="0"/>
              </a:defRPr>
            </a:lvl7pPr>
            <a:lvl8pPr marL="1102629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606B"/>
                </a:solidFill>
                <a:latin typeface="Arial" charset="0"/>
              </a:defRPr>
            </a:lvl8pPr>
            <a:lvl9pPr marL="1470172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606B"/>
                </a:solidFill>
                <a:latin typeface="Arial" charset="0"/>
              </a:defRPr>
            </a:lvl9pPr>
          </a:lstStyle>
          <a:p>
            <a:r>
              <a:rPr lang="pt-BR" sz="3200" dirty="0">
                <a:solidFill>
                  <a:srgbClr val="000000"/>
                </a:solidFill>
              </a:rPr>
              <a:t>Teoria Behaviorista e da Aprendizagem</a:t>
            </a:r>
          </a:p>
        </p:txBody>
      </p:sp>
      <p:pic>
        <p:nvPicPr>
          <p:cNvPr id="9" name="Picture 6" descr="Aperto de mã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112"/>
            <a:ext cx="3007155" cy="184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iblings sticking out tongu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258" y="4571805"/>
            <a:ext cx="2857741" cy="228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79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11595101" y="6606117"/>
            <a:ext cx="596900" cy="251883"/>
          </a:xfrm>
        </p:spPr>
        <p:txBody>
          <a:bodyPr/>
          <a:lstStyle/>
          <a:p>
            <a:fld id="{B1B024E8-4EB8-4A8F-8081-11272BA9E8BB}" type="slidenum">
              <a:rPr lang="pt-BR" smtClean="0">
                <a:solidFill>
                  <a:srgbClr val="000000"/>
                </a:solidFill>
              </a:rPr>
              <a:pPr/>
              <a:t>13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72957" y="95388"/>
            <a:ext cx="112328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BR" sz="3200" b="1" dirty="0">
                <a:solidFill>
                  <a:srgbClr val="000000"/>
                </a:solidFill>
              </a:rPr>
              <a:t>A Teoria Psicanalítica de Freud </a:t>
            </a:r>
            <a:r>
              <a:rPr lang="pt-BR" sz="3200" dirty="0">
                <a:solidFill>
                  <a:srgbClr val="000000"/>
                </a:solidFill>
              </a:rPr>
              <a:t>- A partir de 1895, ele apresentou conceitos que causaram bastante agito à comunidade científica, estando entre eles: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3200" dirty="0">
              <a:solidFill>
                <a:srgbClr val="000000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3200" dirty="0">
                <a:solidFill>
                  <a:srgbClr val="000000"/>
                </a:solidFill>
              </a:rPr>
              <a:t>• Inconsciente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3200" dirty="0">
                <a:solidFill>
                  <a:srgbClr val="000000"/>
                </a:solidFill>
              </a:rPr>
              <a:t>• Histeria de conversão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3200" dirty="0">
                <a:solidFill>
                  <a:srgbClr val="000000"/>
                </a:solidFill>
              </a:rPr>
              <a:t>• Recalque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3200" dirty="0">
                <a:solidFill>
                  <a:srgbClr val="000000"/>
                </a:solidFill>
              </a:rPr>
              <a:t>• Trauma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3200" dirty="0">
                <a:solidFill>
                  <a:srgbClr val="000000"/>
                </a:solidFill>
              </a:rPr>
              <a:t>• Psicanálise           </a:t>
            </a:r>
            <a:endParaRPr lang="pt-BR" sz="2133" dirty="0">
              <a:solidFill>
                <a:srgbClr val="000000"/>
              </a:solidFill>
            </a:endParaRPr>
          </a:p>
        </p:txBody>
      </p:sp>
      <p:pic>
        <p:nvPicPr>
          <p:cNvPr id="4098" name="Picture 2" descr="Dr. Freud psychotherap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986" y="2959016"/>
            <a:ext cx="18669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06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11595101" y="6606117"/>
            <a:ext cx="596900" cy="251883"/>
          </a:xfrm>
        </p:spPr>
        <p:txBody>
          <a:bodyPr/>
          <a:lstStyle/>
          <a:p>
            <a:fld id="{B1B024E8-4EB8-4A8F-8081-11272BA9E8BB}" type="slidenum">
              <a:rPr lang="pt-BR" smtClean="0">
                <a:solidFill>
                  <a:srgbClr val="000000"/>
                </a:solidFill>
              </a:rPr>
              <a:pPr/>
              <a:t>14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" y="1147968"/>
            <a:ext cx="937040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</a:rPr>
              <a:t>Id – representa o núcleo primitivo da personalidade e os impulsos básicos do ser humano - única estrutura que temos ao nascer.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3200" dirty="0">
              <a:solidFill>
                <a:srgbClr val="000000"/>
              </a:solidFill>
            </a:endParaRPr>
          </a:p>
          <a:p>
            <a:pPr marL="457189" indent="-457189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</a:rPr>
              <a:t>Ego – representa a consciência e vai se formando a partir do contato com o mundo.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3200" dirty="0">
              <a:solidFill>
                <a:srgbClr val="000000"/>
              </a:solidFill>
            </a:endParaRPr>
          </a:p>
          <a:p>
            <a:pPr marL="457189" indent="-457189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</a:rPr>
              <a:t>Superego – representa a estrutura consciente e se forma a partir da aquisição de regras sociais, do entendimento do que é certo e errado.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3200" dirty="0">
              <a:solidFill>
                <a:srgbClr val="000000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33883" y="367497"/>
            <a:ext cx="10344995" cy="56193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606B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606B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606B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606B"/>
                </a:solidFill>
                <a:latin typeface="Arial" charset="0"/>
              </a:defRPr>
            </a:lvl5pPr>
            <a:lvl6pPr marL="367543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606B"/>
                </a:solidFill>
                <a:latin typeface="Arial" charset="0"/>
              </a:defRPr>
            </a:lvl6pPr>
            <a:lvl7pPr marL="735086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606B"/>
                </a:solidFill>
                <a:latin typeface="Arial" charset="0"/>
              </a:defRPr>
            </a:lvl7pPr>
            <a:lvl8pPr marL="1102629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606B"/>
                </a:solidFill>
                <a:latin typeface="Arial" charset="0"/>
              </a:defRPr>
            </a:lvl8pPr>
            <a:lvl9pPr marL="1470172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606B"/>
                </a:solidFill>
                <a:latin typeface="Arial" charset="0"/>
              </a:defRPr>
            </a:lvl9pPr>
          </a:lstStyle>
          <a:p>
            <a:r>
              <a:rPr lang="pt-BR" sz="3200" dirty="0">
                <a:solidFill>
                  <a:srgbClr val="000000"/>
                </a:solidFill>
              </a:rPr>
              <a:t>Estruturação psíquica - Freud</a:t>
            </a:r>
          </a:p>
        </p:txBody>
      </p:sp>
      <p:pic>
        <p:nvPicPr>
          <p:cNvPr id="6148" name="Picture 4" descr="S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144" y="0"/>
            <a:ext cx="2657856" cy="229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 descr="Trendy girl make a selfi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7" t="8750" r="6326"/>
          <a:stretch/>
        </p:blipFill>
        <p:spPr bwMode="auto">
          <a:xfrm>
            <a:off x="9534144" y="2295936"/>
            <a:ext cx="2657856" cy="22133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m 9" descr="A man holding a sign in the middle of the road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19583" r="6389" b="9583"/>
          <a:stretch/>
        </p:blipFill>
        <p:spPr bwMode="auto">
          <a:xfrm>
            <a:off x="9534144" y="4509333"/>
            <a:ext cx="2657856" cy="23486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21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11595101" y="6606117"/>
            <a:ext cx="596900" cy="251883"/>
          </a:xfrm>
        </p:spPr>
        <p:txBody>
          <a:bodyPr/>
          <a:lstStyle/>
          <a:p>
            <a:fld id="{B1B024E8-4EB8-4A8F-8081-11272BA9E8BB}" type="slidenum">
              <a:rPr lang="pt-BR" smtClean="0">
                <a:solidFill>
                  <a:srgbClr val="000000"/>
                </a:solidFill>
              </a:rPr>
              <a:pPr/>
              <a:t>15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4563" y="1702421"/>
            <a:ext cx="12192000" cy="5304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</a:rPr>
              <a:t>A Teoria Humanista, de Carl Rogers, indicado ao prêmio Nobel da paz em 1987 - sua linha de estudo - a pessoa é um ser cujo núcleo básico da personalidade tende à saúde, precisando estar aberta às experimentações para uma vida feliz. </a:t>
            </a:r>
          </a:p>
          <a:p>
            <a:pPr marL="457189" indent="-457189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</a:rPr>
              <a:t>Os três pilares de sua teoria são: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3200" dirty="0">
                <a:solidFill>
                  <a:srgbClr val="000000"/>
                </a:solidFill>
              </a:rPr>
              <a:t>       • A consideração positiva incondicional (amor pelas pessoas, independente de como são)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3200" dirty="0">
                <a:solidFill>
                  <a:srgbClr val="000000"/>
                </a:solidFill>
              </a:rPr>
              <a:t>       • A empatia (conseguir se colocar no lugar do outro)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3200" dirty="0">
                <a:solidFill>
                  <a:srgbClr val="000000"/>
                </a:solidFill>
              </a:rPr>
              <a:t>       • A congruência (figura do terapeuta com perfil empático e amor incondicional, lidando com os pacientes com naturalidade).</a:t>
            </a:r>
          </a:p>
          <a:p>
            <a:pPr marL="457189" indent="-457189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pt-BR" sz="1867" dirty="0">
              <a:solidFill>
                <a:srgbClr val="000000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31343" y="-109987"/>
            <a:ext cx="10094976" cy="96663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606B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606B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606B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606B"/>
                </a:solidFill>
                <a:latin typeface="Arial" charset="0"/>
              </a:defRPr>
            </a:lvl5pPr>
            <a:lvl6pPr marL="367543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606B"/>
                </a:solidFill>
                <a:latin typeface="Arial" charset="0"/>
              </a:defRPr>
            </a:lvl6pPr>
            <a:lvl7pPr marL="735086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606B"/>
                </a:solidFill>
                <a:latin typeface="Arial" charset="0"/>
              </a:defRPr>
            </a:lvl7pPr>
            <a:lvl8pPr marL="1102629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606B"/>
                </a:solidFill>
                <a:latin typeface="Arial" charset="0"/>
              </a:defRPr>
            </a:lvl8pPr>
            <a:lvl9pPr marL="1470172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606B"/>
                </a:solidFill>
                <a:latin typeface="Arial" charset="0"/>
              </a:defRPr>
            </a:lvl9pPr>
          </a:lstStyle>
          <a:p>
            <a:endParaRPr lang="pt-BR" sz="3200" dirty="0">
              <a:solidFill>
                <a:srgbClr val="000000"/>
              </a:solidFill>
            </a:endParaRPr>
          </a:p>
          <a:p>
            <a:r>
              <a:rPr lang="pt-BR" sz="3200" dirty="0">
                <a:solidFill>
                  <a:srgbClr val="000000"/>
                </a:solidFill>
              </a:rPr>
              <a:t>Diferenças individuais - personalidade</a:t>
            </a:r>
          </a:p>
        </p:txBody>
      </p:sp>
      <p:pic>
        <p:nvPicPr>
          <p:cNvPr id="16386" name="Picture 2" descr="Couple riding bicycle, smi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150" y="0"/>
            <a:ext cx="2841413" cy="188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27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11595101" y="6606117"/>
            <a:ext cx="596900" cy="251883"/>
          </a:xfrm>
        </p:spPr>
        <p:txBody>
          <a:bodyPr/>
          <a:lstStyle/>
          <a:p>
            <a:fld id="{B1B024E8-4EB8-4A8F-8081-11272BA9E8BB}" type="slidenum">
              <a:rPr lang="pt-BR" smtClean="0">
                <a:solidFill>
                  <a:srgbClr val="000000"/>
                </a:solidFill>
              </a:rPr>
              <a:pPr/>
              <a:t>16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05665" y="1044835"/>
            <a:ext cx="1123289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BR" sz="3200" dirty="0" err="1">
                <a:solidFill>
                  <a:srgbClr val="000000"/>
                </a:solidFill>
              </a:rPr>
              <a:t>Goleman</a:t>
            </a:r>
            <a:r>
              <a:rPr lang="pt-BR" sz="3200" dirty="0">
                <a:solidFill>
                  <a:srgbClr val="000000"/>
                </a:solidFill>
              </a:rPr>
              <a:t> (1995) – conceito de Inteligência Emocional - IE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3200" dirty="0">
              <a:solidFill>
                <a:srgbClr val="000000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3200" dirty="0">
                <a:solidFill>
                  <a:srgbClr val="000000"/>
                </a:solidFill>
              </a:rPr>
              <a:t>“ Capacidade de criar motivações para si próprio e de persistir num objetivo apesar dos percalços; de controlar impulsos e saber aguardar pela  satisfação dos seus desejos; de se manter em bom estado de espírito e de impedir que a ansiedade interfira na capacidade de raciocinar; de ser empático e autoconfiante.”          </a:t>
            </a:r>
            <a:endParaRPr lang="pt-BR" sz="2133" dirty="0">
              <a:solidFill>
                <a:srgbClr val="000000"/>
              </a:solidFill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88893" y="382612"/>
            <a:ext cx="10317971" cy="561939"/>
          </a:xfrm>
        </p:spPr>
        <p:txBody>
          <a:bodyPr/>
          <a:lstStyle/>
          <a:p>
            <a:r>
              <a:rPr lang="pt-BR" dirty="0"/>
              <a:t>Emoção e Inteligência no Contexto do Trabalho</a:t>
            </a:r>
            <a:endParaRPr lang="pt-BR" dirty="0">
              <a:solidFill>
                <a:srgbClr val="996633"/>
              </a:solidFill>
              <a:latin typeface="Gigi" pitchFamily="82" charset="0"/>
            </a:endParaRPr>
          </a:p>
        </p:txBody>
      </p:sp>
      <p:pic>
        <p:nvPicPr>
          <p:cNvPr id="15362" name="Picture 2" descr="emotional intelligen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2" t="10639" r="31111" b="10639"/>
          <a:stretch/>
        </p:blipFill>
        <p:spPr bwMode="auto">
          <a:xfrm>
            <a:off x="9182912" y="4552545"/>
            <a:ext cx="3009089" cy="239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01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4" y="260351"/>
            <a:ext cx="9139237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1776413" y="981075"/>
            <a:ext cx="8712200" cy="521766"/>
          </a:xfrm>
          <a:custGeom>
            <a:avLst/>
            <a:gdLst>
              <a:gd name="T0" fmla="*/ 8712200 w 8712200"/>
              <a:gd name="T1" fmla="*/ 1773546 h 365125"/>
              <a:gd name="T2" fmla="*/ 4356100 w 8712200"/>
              <a:gd name="T3" fmla="*/ 3547084 h 365125"/>
              <a:gd name="T4" fmla="*/ 0 w 8712200"/>
              <a:gd name="T5" fmla="*/ 1773546 h 365125"/>
              <a:gd name="T6" fmla="*/ 4356100 w 8712200"/>
              <a:gd name="T7" fmla="*/ 0 h 3651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712200"/>
              <a:gd name="T13" fmla="*/ 0 h 365125"/>
              <a:gd name="T14" fmla="*/ 8712200 w 8712200"/>
              <a:gd name="T15" fmla="*/ 365125 h 365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712200" h="365125">
                <a:moveTo>
                  <a:pt x="0" y="0"/>
                </a:moveTo>
                <a:lnTo>
                  <a:pt x="24203" y="0"/>
                </a:lnTo>
                <a:lnTo>
                  <a:pt x="24203" y="1014"/>
                </a:lnTo>
                <a:lnTo>
                  <a:pt x="0" y="1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742950" lvl="1" indent="-285750" algn="ctr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pt-BR" altLang="pt-BR" sz="2800" b="1">
              <a:solidFill>
                <a:srgbClr val="FFFFFF"/>
              </a:solidFill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919289" y="1916114"/>
            <a:ext cx="8569325" cy="367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defTabSz="449263" fontAlgn="base">
              <a:lnSpc>
                <a:spcPct val="100000"/>
              </a:lnSpc>
              <a:spcBef>
                <a:spcPts val="725"/>
              </a:spcBef>
              <a:spcAft>
                <a:spcPts val="600"/>
              </a:spcAft>
            </a:pPr>
            <a:endParaRPr lang="en-US" altLang="pt-BR" sz="360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1992314" y="974725"/>
            <a:ext cx="8567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CARGA PSÍQUICA NO TRABALHO</a:t>
            </a:r>
          </a:p>
        </p:txBody>
      </p:sp>
      <p:pic>
        <p:nvPicPr>
          <p:cNvPr id="82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4" y="260351"/>
            <a:ext cx="9139237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2566988" y="908051"/>
            <a:ext cx="69135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2800" b="1">
                <a:solidFill>
                  <a:srgbClr val="FFFFFF"/>
                </a:solidFill>
              </a:rPr>
              <a:t>ORGANIZAÇÃO DO TRABALHO</a:t>
            </a:r>
          </a:p>
        </p:txBody>
      </p:sp>
      <p:pic>
        <p:nvPicPr>
          <p:cNvPr id="8209" name="Picture 17" descr="ANd9GcRZqaz6-_mscvvuYu-EGplysLEQ4zPmw4VIUOQY9GqzVMpRsY4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1628776"/>
            <a:ext cx="3816350" cy="208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1631950" y="3933825"/>
            <a:ext cx="8928100" cy="277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>
                <a:solidFill>
                  <a:srgbClr val="0033CC"/>
                </a:solidFill>
              </a:rPr>
              <a:t>Dejours, estudou o papel da </a:t>
            </a:r>
            <a:r>
              <a:rPr lang="pt-BR" altLang="pt-BR" b="1" i="1" u="sng">
                <a:solidFill>
                  <a:srgbClr val="0033CC"/>
                </a:solidFill>
              </a:rPr>
              <a:t>organização do trabalho</a:t>
            </a:r>
            <a:r>
              <a:rPr lang="pt-BR" altLang="pt-BR">
                <a:solidFill>
                  <a:srgbClr val="0033CC"/>
                </a:solidFill>
              </a:rPr>
              <a:t> em relação aos efeitos </a:t>
            </a:r>
            <a:r>
              <a:rPr lang="pt-BR" altLang="pt-BR" b="1" i="1" u="sng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positivos e negativos</a:t>
            </a:r>
            <a:r>
              <a:rPr lang="pt-BR" altLang="pt-BR">
                <a:solidFill>
                  <a:srgbClr val="0033CC"/>
                </a:solidFill>
              </a:rPr>
              <a:t> que este pode exercer sobre o </a:t>
            </a:r>
            <a:r>
              <a:rPr lang="pt-BR" altLang="pt-BR" b="1" i="1" u="sng">
                <a:solidFill>
                  <a:srgbClr val="0033CC"/>
                </a:solidFill>
              </a:rPr>
              <a:t>funcionamento psíquico</a:t>
            </a:r>
            <a:r>
              <a:rPr lang="pt-BR" altLang="pt-BR">
                <a:solidFill>
                  <a:srgbClr val="0033CC"/>
                </a:solidFill>
              </a:rPr>
              <a:t> do trabalhador.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>
              <a:solidFill>
                <a:srgbClr val="0033CC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>
                <a:solidFill>
                  <a:srgbClr val="0033CC"/>
                </a:solidFill>
              </a:rPr>
              <a:t>Conceitos Básicos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>
                <a:solidFill>
                  <a:srgbClr val="0033CC"/>
                </a:solidFill>
              </a:rPr>
              <a:t>1 - Divisão de tarefas;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>
                <a:solidFill>
                  <a:srgbClr val="0033CC"/>
                </a:solidFill>
              </a:rPr>
              <a:t>2 - Divisão de  homens.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>
                <a:solidFill>
                  <a:srgbClr val="0033CC"/>
                </a:solidFill>
              </a:rPr>
              <a:t>Dejours, 1986.</a:t>
            </a:r>
          </a:p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pt-BR" altLang="pt-BR" sz="2400">
              <a:solidFill>
                <a:srgbClr val="0033CC"/>
              </a:solidFill>
              <a:cs typeface="Arial" panose="020B0604020202020204" pitchFamily="34" charset="0"/>
            </a:endParaRPr>
          </a:p>
        </p:txBody>
      </p:sp>
      <p:sp>
        <p:nvSpPr>
          <p:cNvPr id="8211" name="Oval 19"/>
          <p:cNvSpPr>
            <a:spLocks noChangeArrowheads="1"/>
          </p:cNvSpPr>
          <p:nvPr/>
        </p:nvSpPr>
        <p:spPr bwMode="auto">
          <a:xfrm>
            <a:off x="3359151" y="2276476"/>
            <a:ext cx="1368425" cy="936625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3503614" y="2527301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altLang="pt-BR" sz="1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FELICIDADE PROFISSIONAL</a:t>
            </a:r>
          </a:p>
        </p:txBody>
      </p:sp>
      <p:sp>
        <p:nvSpPr>
          <p:cNvPr id="8214" name="Oval 22"/>
          <p:cNvSpPr>
            <a:spLocks noChangeArrowheads="1"/>
          </p:cNvSpPr>
          <p:nvPr/>
        </p:nvSpPr>
        <p:spPr bwMode="auto">
          <a:xfrm>
            <a:off x="6888164" y="2276475"/>
            <a:ext cx="1296987" cy="865188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7032625" y="2527301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altLang="pt-BR" sz="1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SUPERAÇÃO DE DESAFIOS</a:t>
            </a:r>
          </a:p>
        </p:txBody>
      </p:sp>
      <p:sp>
        <p:nvSpPr>
          <p:cNvPr id="8216" name="Oval 24"/>
          <p:cNvSpPr>
            <a:spLocks noChangeArrowheads="1"/>
          </p:cNvSpPr>
          <p:nvPr/>
        </p:nvSpPr>
        <p:spPr bwMode="auto">
          <a:xfrm>
            <a:off x="5232401" y="1628776"/>
            <a:ext cx="1223963" cy="792163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5232400" y="1773239"/>
            <a:ext cx="1150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altLang="pt-BR" sz="1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CLIMA DE VALORIZAÇÃO</a:t>
            </a:r>
          </a:p>
        </p:txBody>
      </p:sp>
      <p:sp>
        <p:nvSpPr>
          <p:cNvPr id="8219" name="Oval 27"/>
          <p:cNvSpPr>
            <a:spLocks noChangeArrowheads="1"/>
          </p:cNvSpPr>
          <p:nvPr/>
        </p:nvSpPr>
        <p:spPr bwMode="auto">
          <a:xfrm>
            <a:off x="5087939" y="2997201"/>
            <a:ext cx="1368425" cy="792163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5232401" y="3141664"/>
            <a:ext cx="1223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altLang="pt-BR" sz="1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QUALIFICAÇÃO     CONSTANTE</a:t>
            </a:r>
          </a:p>
        </p:txBody>
      </p:sp>
    </p:spTree>
    <p:extLst>
      <p:ext uri="{BB962C8B-B14F-4D97-AF65-F5344CB8AC3E}">
        <p14:creationId xmlns:p14="http://schemas.microsoft.com/office/powerpoint/2010/main" val="41381404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3176"/>
            <a:ext cx="9139238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1703389" y="620714"/>
            <a:ext cx="8785225" cy="1137319"/>
          </a:xfrm>
          <a:custGeom>
            <a:avLst/>
            <a:gdLst>
              <a:gd name="T0" fmla="*/ 8712200 w 8712200"/>
              <a:gd name="T1" fmla="*/ 30397185 h 365125"/>
              <a:gd name="T2" fmla="*/ 4356100 w 8712200"/>
              <a:gd name="T3" fmla="*/ 60794241 h 365125"/>
              <a:gd name="T4" fmla="*/ 0 w 8712200"/>
              <a:gd name="T5" fmla="*/ 30397185 h 365125"/>
              <a:gd name="T6" fmla="*/ 4356100 w 8712200"/>
              <a:gd name="T7" fmla="*/ 0 h 3651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712200"/>
              <a:gd name="T13" fmla="*/ 0 h 365125"/>
              <a:gd name="T14" fmla="*/ 8712200 w 8712200"/>
              <a:gd name="T15" fmla="*/ 365125 h 365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712200" h="365125">
                <a:moveTo>
                  <a:pt x="0" y="0"/>
                </a:moveTo>
                <a:lnTo>
                  <a:pt x="24203" y="0"/>
                </a:lnTo>
                <a:lnTo>
                  <a:pt x="24203" y="1014"/>
                </a:lnTo>
                <a:lnTo>
                  <a:pt x="0" y="1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pt-BR" b="1">
                <a:solidFill>
                  <a:srgbClr val="FFFFFF"/>
                </a:solidFill>
              </a:rPr>
              <a:t>ORGANIZAÇÃO DO TRABALHO</a:t>
            </a:r>
          </a:p>
          <a:p>
            <a:pPr algn="ctr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pt-BR" altLang="pt-BR" sz="3600" b="1">
              <a:solidFill>
                <a:srgbClr val="FFFFFF"/>
              </a:solidFill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919288" y="1916113"/>
            <a:ext cx="8424862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defTabSz="449263" fontAlgn="base">
              <a:lnSpc>
                <a:spcPct val="100000"/>
              </a:lnSpc>
              <a:spcBef>
                <a:spcPts val="725"/>
              </a:spcBef>
              <a:spcAft>
                <a:spcPts val="600"/>
              </a:spcAft>
            </a:pPr>
            <a:endParaRPr lang="en-US" altLang="pt-BR" sz="360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135188" y="1844676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10252" name="AutoShape 12" descr="ANd9GcSTBPqoKXOqfrWFvAXYZLqBwb9dJV-oZWfg88Nf1K2lS-9qURA6"/>
          <p:cNvSpPr>
            <a:spLocks noChangeAspect="1" noChangeArrowheads="1"/>
          </p:cNvSpPr>
          <p:nvPr/>
        </p:nvSpPr>
        <p:spPr bwMode="auto">
          <a:xfrm>
            <a:off x="3881439" y="1214439"/>
            <a:ext cx="4429125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1524001" y="1268414"/>
            <a:ext cx="8964613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DIVISÃO DE TAREFAS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b="1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>
                <a:solidFill>
                  <a:srgbClr val="0033CC"/>
                </a:solidFill>
              </a:rPr>
              <a:t>Trabalho que se deve executar dentro de um prazo fixo.</a:t>
            </a:r>
            <a:br>
              <a:rPr lang="pt-BR" altLang="pt-BR">
                <a:solidFill>
                  <a:srgbClr val="0033CC"/>
                </a:solidFill>
              </a:rPr>
            </a:br>
            <a:r>
              <a:rPr lang="pt-BR" altLang="pt-BR">
                <a:solidFill>
                  <a:srgbClr val="0033CC"/>
                </a:solidFill>
              </a:rPr>
              <a:t>Qualquer trabalho que se faz por dever ou necessidade.</a:t>
            </a:r>
            <a:br>
              <a:rPr lang="pt-BR" altLang="pt-BR">
                <a:solidFill>
                  <a:srgbClr val="0033CC"/>
                </a:solidFill>
              </a:rPr>
            </a:br>
            <a:r>
              <a:rPr lang="pt-BR" altLang="pt-BR">
                <a:solidFill>
                  <a:srgbClr val="0033CC"/>
                </a:solidFill>
              </a:rPr>
              <a:t>Trabalho remunerado por unidade de serviço ou empreitada.</a:t>
            </a:r>
            <a:br>
              <a:rPr lang="pt-BR" altLang="pt-BR" b="1">
                <a:solidFill>
                  <a:srgbClr val="3333CC"/>
                </a:solidFill>
              </a:rPr>
            </a:br>
            <a:endParaRPr lang="pt-BR" altLang="pt-BR" b="1">
              <a:solidFill>
                <a:srgbClr val="3333CC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>
                <a:solidFill>
                  <a:srgbClr val="0033CC"/>
                </a:solidFill>
              </a:rPr>
              <a:t>1 - O conteúdo das tarefas; 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>
                <a:solidFill>
                  <a:srgbClr val="0033CC"/>
                </a:solidFill>
              </a:rPr>
              <a:t>2 - Modo operatório (fluxo do trabalho)	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>
                <a:solidFill>
                  <a:srgbClr val="0033CC"/>
                </a:solidFill>
              </a:rPr>
              <a:t>			Organização formal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>
              <a:solidFill>
                <a:srgbClr val="0033CC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>
                <a:solidFill>
                  <a:srgbClr val="0033CC"/>
                </a:solidFill>
              </a:rPr>
              <a:t>Divisão das tarefas  										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>
                <a:solidFill>
                  <a:srgbClr val="0033CC"/>
                </a:solidFill>
              </a:rPr>
              <a:t>			Organização real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>
              <a:solidFill>
                <a:srgbClr val="0033CC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>
                <a:solidFill>
                  <a:srgbClr val="0033CC"/>
                </a:solidFill>
              </a:rPr>
              <a:t>3 - O descompasso  entre a organização formal e a real favorece  o sofrimento  mental;</a:t>
            </a:r>
          </a:p>
        </p:txBody>
      </p:sp>
      <p:sp>
        <p:nvSpPr>
          <p:cNvPr id="10258" name="AutoShape 18"/>
          <p:cNvSpPr>
            <a:spLocks/>
          </p:cNvSpPr>
          <p:nvPr/>
        </p:nvSpPr>
        <p:spPr bwMode="auto">
          <a:xfrm>
            <a:off x="3935413" y="3644901"/>
            <a:ext cx="144462" cy="1152525"/>
          </a:xfrm>
          <a:prstGeom prst="leftBrace">
            <a:avLst>
              <a:gd name="adj1" fmla="val 66484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6332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41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0" y="500064"/>
            <a:ext cx="6400800" cy="714375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pt-BR" altLang="pt-BR" sz="2000" b="1">
                <a:solidFill>
                  <a:srgbClr val="FFFFFF"/>
                </a:solidFill>
                <a:latin typeface="Myriad Pro" panose="020B0503030403020204" pitchFamily="34" charset="0"/>
              </a:rPr>
              <a:t>Nome da apresenta</a:t>
            </a:r>
            <a:r>
              <a:rPr lang="pt-BR" altLang="pt-BR" sz="2000" b="1">
                <a:solidFill>
                  <a:srgbClr val="FFFFFF"/>
                </a:solidFill>
              </a:rPr>
              <a:t>ç</a:t>
            </a:r>
            <a:r>
              <a:rPr lang="pt-BR" altLang="pt-BR" sz="2000" b="1">
                <a:solidFill>
                  <a:srgbClr val="FFFFFF"/>
                </a:solidFill>
                <a:latin typeface="Myriad Pro" panose="020B0503030403020204" pitchFamily="34" charset="0"/>
              </a:rPr>
              <a:t>ão </a:t>
            </a:r>
          </a:p>
        </p:txBody>
      </p:sp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3792538" y="623888"/>
            <a:ext cx="50419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altLang="pt-BR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ORGANIZAÇÃO DO TRABALHO</a:t>
            </a:r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2063750" y="1844676"/>
            <a:ext cx="76327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t-BR" altLang="pt-BR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pic>
        <p:nvPicPr>
          <p:cNvPr id="1341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68413"/>
            <a:ext cx="903605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2007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7200" dirty="0"/>
              <a:t>QVT – Qualidade de Vida no Trabalho.</a:t>
            </a:r>
          </a:p>
        </p:txBody>
      </p:sp>
    </p:spTree>
    <p:extLst>
      <p:ext uri="{BB962C8B-B14F-4D97-AF65-F5344CB8AC3E}">
        <p14:creationId xmlns:p14="http://schemas.microsoft.com/office/powerpoint/2010/main" val="212813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2048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3176"/>
            <a:ext cx="9139238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04" name="AutoShape 4"/>
          <p:cNvSpPr>
            <a:spLocks noChangeArrowheads="1"/>
          </p:cNvSpPr>
          <p:nvPr/>
        </p:nvSpPr>
        <p:spPr bwMode="auto">
          <a:xfrm>
            <a:off x="1776413" y="620714"/>
            <a:ext cx="8712200" cy="644877"/>
          </a:xfrm>
          <a:custGeom>
            <a:avLst/>
            <a:gdLst>
              <a:gd name="T0" fmla="*/ 8712200 w 8712200"/>
              <a:gd name="T1" fmla="*/ 3304667 h 365125"/>
              <a:gd name="T2" fmla="*/ 4356100 w 8712200"/>
              <a:gd name="T3" fmla="*/ 6609330 h 365125"/>
              <a:gd name="T4" fmla="*/ 0 w 8712200"/>
              <a:gd name="T5" fmla="*/ 3304667 h 365125"/>
              <a:gd name="T6" fmla="*/ 4356100 w 8712200"/>
              <a:gd name="T7" fmla="*/ 0 h 3651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712200"/>
              <a:gd name="T13" fmla="*/ 0 h 365125"/>
              <a:gd name="T14" fmla="*/ 8712200 w 8712200"/>
              <a:gd name="T15" fmla="*/ 365125 h 365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712200" h="365125">
                <a:moveTo>
                  <a:pt x="0" y="0"/>
                </a:moveTo>
                <a:lnTo>
                  <a:pt x="24203" y="0"/>
                </a:lnTo>
                <a:lnTo>
                  <a:pt x="24203" y="1014"/>
                </a:lnTo>
                <a:lnTo>
                  <a:pt x="0" y="1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altLang="pt-BR" sz="3600" b="1">
                <a:solidFill>
                  <a:srgbClr val="FFFFFF"/>
                </a:solidFill>
                <a:latin typeface="Calibri" panose="020F0502020204030204" pitchFamily="34" charset="0"/>
              </a:rPr>
              <a:t>O HOMEM E O TRABALHO</a:t>
            </a:r>
          </a:p>
        </p:txBody>
      </p:sp>
      <p:pic>
        <p:nvPicPr>
          <p:cNvPr id="204806" name="Picture 2" descr="G:\Macintosh Driver\AULA RESIDENCIA MULTIPROFISSIONAL\IMAGENS\tempos modern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6"/>
            <a:ext cx="12192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5342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2088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3176"/>
            <a:ext cx="9139238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8900" name="AutoShape 4"/>
          <p:cNvSpPr>
            <a:spLocks noChangeArrowheads="1"/>
          </p:cNvSpPr>
          <p:nvPr/>
        </p:nvSpPr>
        <p:spPr bwMode="auto">
          <a:xfrm>
            <a:off x="1776413" y="620714"/>
            <a:ext cx="8712200" cy="644877"/>
          </a:xfrm>
          <a:custGeom>
            <a:avLst/>
            <a:gdLst>
              <a:gd name="T0" fmla="*/ 8712200 w 8712200"/>
              <a:gd name="T1" fmla="*/ 53128987 h 365125"/>
              <a:gd name="T2" fmla="*/ 4356100 w 8712200"/>
              <a:gd name="T3" fmla="*/ 106257750 h 365125"/>
              <a:gd name="T4" fmla="*/ 0 w 8712200"/>
              <a:gd name="T5" fmla="*/ 53128987 h 365125"/>
              <a:gd name="T6" fmla="*/ 4356100 w 8712200"/>
              <a:gd name="T7" fmla="*/ 0 h 3651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712200"/>
              <a:gd name="T13" fmla="*/ 0 h 365125"/>
              <a:gd name="T14" fmla="*/ 8712200 w 8712200"/>
              <a:gd name="T15" fmla="*/ 365125 h 365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712200" h="365125">
                <a:moveTo>
                  <a:pt x="0" y="0"/>
                </a:moveTo>
                <a:lnTo>
                  <a:pt x="24203" y="0"/>
                </a:lnTo>
                <a:lnTo>
                  <a:pt x="24203" y="1014"/>
                </a:lnTo>
                <a:lnTo>
                  <a:pt x="0" y="1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altLang="pt-BR" sz="3600" b="1">
                <a:solidFill>
                  <a:srgbClr val="FFFFFF"/>
                </a:solidFill>
                <a:latin typeface="Calibri" panose="020F0502020204030204" pitchFamily="34" charset="0"/>
              </a:rPr>
              <a:t>SINTOMAS E DEFESAS</a:t>
            </a:r>
          </a:p>
        </p:txBody>
      </p:sp>
      <p:sp>
        <p:nvSpPr>
          <p:cNvPr id="208901" name="Text Box 5"/>
          <p:cNvSpPr txBox="1">
            <a:spLocks noChangeArrowheads="1"/>
          </p:cNvSpPr>
          <p:nvPr/>
        </p:nvSpPr>
        <p:spPr bwMode="auto">
          <a:xfrm>
            <a:off x="1919288" y="1916113"/>
            <a:ext cx="842486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49263" fontAlgn="base">
              <a:spcBef>
                <a:spcPts val="725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altLang="pt-BR" sz="360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8902" name="Text Box 6"/>
          <p:cNvSpPr txBox="1">
            <a:spLocks noChangeArrowheads="1"/>
          </p:cNvSpPr>
          <p:nvPr/>
        </p:nvSpPr>
        <p:spPr bwMode="auto">
          <a:xfrm>
            <a:off x="2135188" y="1844676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208903" name="CaixaDeTexto 6"/>
          <p:cNvSpPr txBox="1">
            <a:spLocks noChangeArrowheads="1"/>
          </p:cNvSpPr>
          <p:nvPr/>
        </p:nvSpPr>
        <p:spPr bwMode="auto">
          <a:xfrm>
            <a:off x="2351088" y="1844676"/>
            <a:ext cx="7416800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49263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Sofrimento (patogênico, criativo e ético)                           </a:t>
            </a:r>
          </a:p>
          <a:p>
            <a:pPr defTabSz="449263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Desprazer e tensão</a:t>
            </a:r>
          </a:p>
          <a:p>
            <a:pPr defTabSz="449263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Fadiga</a:t>
            </a:r>
          </a:p>
          <a:p>
            <a:pPr defTabSz="449263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Descompensação de acordo com as estruturas psiquicas</a:t>
            </a:r>
          </a:p>
          <a:p>
            <a:pPr defTabSz="449263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Burnout</a:t>
            </a:r>
          </a:p>
        </p:txBody>
      </p:sp>
    </p:spTree>
    <p:extLst>
      <p:ext uri="{BB962C8B-B14F-4D97-AF65-F5344CB8AC3E}">
        <p14:creationId xmlns:p14="http://schemas.microsoft.com/office/powerpoint/2010/main" val="218173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2109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3176"/>
            <a:ext cx="9139238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0948" name="AutoShape 4"/>
          <p:cNvSpPr>
            <a:spLocks noChangeArrowheads="1"/>
          </p:cNvSpPr>
          <p:nvPr/>
        </p:nvSpPr>
        <p:spPr bwMode="auto">
          <a:xfrm>
            <a:off x="1776413" y="620714"/>
            <a:ext cx="8712200" cy="644877"/>
          </a:xfrm>
          <a:custGeom>
            <a:avLst/>
            <a:gdLst>
              <a:gd name="T0" fmla="*/ 8712200 w 8712200"/>
              <a:gd name="T1" fmla="*/ 53128987 h 365125"/>
              <a:gd name="T2" fmla="*/ 4356100 w 8712200"/>
              <a:gd name="T3" fmla="*/ 106257750 h 365125"/>
              <a:gd name="T4" fmla="*/ 0 w 8712200"/>
              <a:gd name="T5" fmla="*/ 53128987 h 365125"/>
              <a:gd name="T6" fmla="*/ 4356100 w 8712200"/>
              <a:gd name="T7" fmla="*/ 0 h 3651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712200"/>
              <a:gd name="T13" fmla="*/ 0 h 365125"/>
              <a:gd name="T14" fmla="*/ 8712200 w 8712200"/>
              <a:gd name="T15" fmla="*/ 365125 h 365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712200" h="365125">
                <a:moveTo>
                  <a:pt x="0" y="0"/>
                </a:moveTo>
                <a:lnTo>
                  <a:pt x="24203" y="0"/>
                </a:lnTo>
                <a:lnTo>
                  <a:pt x="24203" y="1014"/>
                </a:lnTo>
                <a:lnTo>
                  <a:pt x="0" y="1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altLang="pt-BR" sz="3600" b="1">
                <a:solidFill>
                  <a:srgbClr val="FFFFFF"/>
                </a:solidFill>
                <a:latin typeface="Calibri" panose="020F0502020204030204" pitchFamily="34" charset="0"/>
              </a:rPr>
              <a:t>SINTOMAS E DEFESAS</a:t>
            </a:r>
          </a:p>
        </p:txBody>
      </p:sp>
      <p:sp>
        <p:nvSpPr>
          <p:cNvPr id="210949" name="Text Box 5"/>
          <p:cNvSpPr txBox="1">
            <a:spLocks noChangeArrowheads="1"/>
          </p:cNvSpPr>
          <p:nvPr/>
        </p:nvSpPr>
        <p:spPr bwMode="auto">
          <a:xfrm>
            <a:off x="1919288" y="1916113"/>
            <a:ext cx="842486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49263" fontAlgn="base">
              <a:spcBef>
                <a:spcPts val="725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altLang="pt-BR" sz="360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0950" name="Text Box 6"/>
          <p:cNvSpPr txBox="1">
            <a:spLocks noChangeArrowheads="1"/>
          </p:cNvSpPr>
          <p:nvPr/>
        </p:nvSpPr>
        <p:spPr bwMode="auto">
          <a:xfrm>
            <a:off x="2135188" y="1844676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pt-BR" altLang="pt-BR">
              <a:solidFill>
                <a:srgbClr val="000000"/>
              </a:solidFill>
            </a:endParaRPr>
          </a:p>
        </p:txBody>
      </p:sp>
      <p:pic>
        <p:nvPicPr>
          <p:cNvPr id="210951" name="Picture 2" descr="G:\Macintosh Driver\AULA RESIDENCIA MULTIPROFISSIONAL\IMAGENS\trabalho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3789364"/>
            <a:ext cx="3168650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952" name="Picture 3" descr="G:\Macintosh Driver\AULA RESIDENCIA MULTIPROFISSIONAL\IMAGENS\trabalho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3762376"/>
            <a:ext cx="29527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953" name="Picture 4" descr="G:\Macintosh Driver\AULA RESIDENCIA MULTIPROFISSIONAL\IMAGENS\trabalho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1"/>
            <a:ext cx="4140200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954" name="Picture 5" descr="G:\Macintosh Driver\AULA RESIDENCIA MULTIPROFISSIONAL\IMAGENS\trabalho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6" y="1"/>
            <a:ext cx="5184775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955" name="Picture 6" descr="G:\Macintosh Driver\AULA RESIDENCIA MULTIPROFISSIONAL\IMAGENS\trabalh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789364"/>
            <a:ext cx="3276600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905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005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0" y="500064"/>
            <a:ext cx="6400800" cy="714375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pt-BR" altLang="pt-BR" sz="2000" b="1">
                <a:solidFill>
                  <a:srgbClr val="FFFFFF"/>
                </a:solidFill>
                <a:latin typeface="Myriad Pro" panose="020B0503030403020204" pitchFamily="34" charset="0"/>
              </a:rPr>
              <a:t>Nome da apresenta</a:t>
            </a:r>
            <a:r>
              <a:rPr lang="pt-BR" altLang="pt-BR" sz="2000" b="1">
                <a:solidFill>
                  <a:srgbClr val="FFFFFF"/>
                </a:solidFill>
              </a:rPr>
              <a:t>ç</a:t>
            </a:r>
            <a:r>
              <a:rPr lang="pt-BR" altLang="pt-BR" sz="2000" b="1">
                <a:solidFill>
                  <a:srgbClr val="FFFFFF"/>
                </a:solidFill>
                <a:latin typeface="Myriad Pro" panose="020B0503030403020204" pitchFamily="34" charset="0"/>
              </a:rPr>
              <a:t>ão </a:t>
            </a:r>
          </a:p>
        </p:txBody>
      </p:sp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3860800" y="668339"/>
            <a:ext cx="5124450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altLang="pt-BR" sz="2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TRABALHO PATOLÓGICO OU CRIATIVO</a:t>
            </a:r>
          </a:p>
        </p:txBody>
      </p:sp>
      <p:sp>
        <p:nvSpPr>
          <p:cNvPr id="130054" name="Rectangle 6"/>
          <p:cNvSpPr>
            <a:spLocks noChangeArrowheads="1"/>
          </p:cNvSpPr>
          <p:nvPr/>
        </p:nvSpPr>
        <p:spPr bwMode="auto">
          <a:xfrm>
            <a:off x="2063750" y="1844676"/>
            <a:ext cx="76327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t-BR" altLang="pt-BR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pic>
        <p:nvPicPr>
          <p:cNvPr id="130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341438"/>
            <a:ext cx="8964613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868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Data 3"/>
          <p:cNvSpPr txBox="1">
            <a:spLocks noGrp="1"/>
          </p:cNvSpPr>
          <p:nvPr/>
        </p:nvSpPr>
        <p:spPr bwMode="auto">
          <a:xfrm>
            <a:off x="1524000" y="0"/>
            <a:ext cx="0" cy="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fld id="{C7A23D45-A625-446D-8311-6281E90F1D57}" type="datetime1">
              <a:rPr lang="pt-BR">
                <a:solidFill>
                  <a:srgbClr val="000000"/>
                </a:solidFill>
                <a:cs typeface="Segoe UI" panose="020B0502040204020203" pitchFamily="34" charset="0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  <a:defRPr/>
              </a:pPr>
              <a:t>22/11/2022</a:t>
            </a:fld>
            <a:endParaRPr lang="pt-BR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21606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sp>
        <p:nvSpPr>
          <p:cNvPr id="21606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21606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8914"/>
            <a:ext cx="9139238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6070" name="Text Box 5"/>
          <p:cNvSpPr txBox="1">
            <a:spLocks noChangeArrowheads="1"/>
          </p:cNvSpPr>
          <p:nvPr/>
        </p:nvSpPr>
        <p:spPr bwMode="auto">
          <a:xfrm>
            <a:off x="1506538" y="1517651"/>
            <a:ext cx="9036051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449263" fontAlgn="base">
              <a:spcBef>
                <a:spcPts val="725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endParaRPr lang="en-US" altLang="pt-BR" sz="32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defTabSz="449263" fontAlgn="base">
              <a:spcBef>
                <a:spcPts val="725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endParaRPr lang="en-US" altLang="pt-BR" sz="32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defTabSz="449263" fontAlgn="base">
              <a:spcBef>
                <a:spcPts val="725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endParaRPr lang="en-US" altLang="pt-BR" sz="3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16071" name="CaixaDeTexto 2"/>
          <p:cNvSpPr txBox="1">
            <a:spLocks noChangeArrowheads="1"/>
          </p:cNvSpPr>
          <p:nvPr/>
        </p:nvSpPr>
        <p:spPr bwMode="auto">
          <a:xfrm>
            <a:off x="1343025" y="762000"/>
            <a:ext cx="9139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3600">
              <a:solidFill>
                <a:srgbClr val="FFFFFF"/>
              </a:solidFill>
            </a:endParaRPr>
          </a:p>
        </p:txBody>
      </p:sp>
      <p:sp>
        <p:nvSpPr>
          <p:cNvPr id="216072" name="CaixaDeTexto 8"/>
          <p:cNvSpPr txBox="1">
            <a:spLocks noChangeArrowheads="1"/>
          </p:cNvSpPr>
          <p:nvPr/>
        </p:nvSpPr>
        <p:spPr bwMode="auto">
          <a:xfrm>
            <a:off x="2208213" y="1989138"/>
            <a:ext cx="7200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16073" name="Picture 2" descr="G:\Macintosh Driver\AULA RESIDENCIA MULTIPROFISSIONAL\IMAGENS\trabaljh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1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947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06780" y="457200"/>
            <a:ext cx="10515600" cy="5765483"/>
          </a:xfrm>
        </p:spPr>
        <p:txBody>
          <a:bodyPr/>
          <a:lstStyle/>
          <a:p>
            <a:r>
              <a:rPr lang="pt-BR" dirty="0"/>
              <a:t>ANAMT:</a:t>
            </a:r>
          </a:p>
          <a:p>
            <a:pPr marL="514350" indent="-514350">
              <a:buAutoNum type="arabicPeriod"/>
            </a:pPr>
            <a:r>
              <a:rPr lang="pt-BR" dirty="0"/>
              <a:t>Ambientes insalubres: substituição por robôs;</a:t>
            </a:r>
          </a:p>
          <a:p>
            <a:pPr marL="514350" indent="-514350">
              <a:buAutoNum type="arabicPeriod"/>
            </a:pPr>
            <a:r>
              <a:rPr lang="pt-BR" dirty="0"/>
              <a:t>Erradicação do trabalho escravo;</a:t>
            </a:r>
          </a:p>
          <a:p>
            <a:pPr marL="514350" indent="-514350">
              <a:buAutoNum type="arabicPeriod"/>
            </a:pPr>
            <a:r>
              <a:rPr lang="pt-BR" dirty="0"/>
              <a:t>Exploração infantil no mercado de trabalho;</a:t>
            </a:r>
          </a:p>
          <a:p>
            <a:pPr marL="514350" indent="-514350">
              <a:buAutoNum type="arabicPeriod"/>
            </a:pPr>
            <a:r>
              <a:rPr lang="pt-BR" dirty="0"/>
              <a:t>Atestados médicos;</a:t>
            </a:r>
          </a:p>
          <a:p>
            <a:pPr marL="514350" indent="-514350">
              <a:buAutoNum type="arabicPeriod"/>
            </a:pPr>
            <a:r>
              <a:rPr lang="pt-BR" dirty="0"/>
              <a:t>Estresse, depressão e </a:t>
            </a:r>
            <a:r>
              <a:rPr lang="pt-BR" dirty="0" err="1"/>
              <a:t>burnout</a:t>
            </a:r>
            <a:r>
              <a:rPr lang="pt-BR" dirty="0"/>
              <a:t>;</a:t>
            </a:r>
          </a:p>
          <a:p>
            <a:pPr marL="514350" indent="-514350"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721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Sofrimentos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1685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dirty="0"/>
              <a:t>Os sofrimentos insuspeitos não se apresentam de uma maneira uníssona, no pensamento de </a:t>
            </a:r>
            <a:r>
              <a:rPr lang="pt-BR" dirty="0" err="1"/>
              <a:t>Dejours</a:t>
            </a:r>
            <a:r>
              <a:rPr lang="pt-BR" dirty="0"/>
              <a:t> (1993); eles estão associados a fatores históricos, </a:t>
            </a:r>
            <a:r>
              <a:rPr lang="pt-BR" dirty="0" err="1"/>
              <a:t>laborativos</a:t>
            </a:r>
            <a:r>
              <a:rPr lang="pt-BR" dirty="0"/>
              <a:t> e àqueles favoráveis ou não para a vida do trabalhador, relacionados à própria vida humana e ao trabalho. São discriminados como: a) sofrimento singular (dimensão diacrônica): é herdado da história psíquica de cada indivíduo; b) sofrimento atual (dimensão sincrônica): ocorre quando há o reencontro do sujeito com o trabalho; c) sofrimento criativo: quando o sujeito produz soluções favoráveis para sua vida, especialmente, para sua saúde; e d) sofrimento patogênico: é ao contrário do sofrimento criativo, ou seja, quando o indivíduo produz soluções desfavoráveis para sua vida e que estão relacionados à sua saúde. (FERREIRA, 2006)</a:t>
            </a:r>
          </a:p>
        </p:txBody>
      </p:sp>
    </p:spTree>
    <p:extLst>
      <p:ext uri="{BB962C8B-B14F-4D97-AF65-F5344CB8AC3E}">
        <p14:creationId xmlns:p14="http://schemas.microsoft.com/office/powerpoint/2010/main" val="2211746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dirty="0"/>
              <a:t>TRABALHO ????</a:t>
            </a:r>
          </a:p>
        </p:txBody>
      </p:sp>
      <p:pic>
        <p:nvPicPr>
          <p:cNvPr id="7" name="Picture 6" descr="foto5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8375" y="4071939"/>
            <a:ext cx="2800350" cy="2154237"/>
          </a:xfrm>
        </p:spPr>
      </p:pic>
      <p:sp>
        <p:nvSpPr>
          <p:cNvPr id="75780" name="Espaço Reservado para Texto 2"/>
          <p:cNvSpPr>
            <a:spLocks noGrp="1"/>
          </p:cNvSpPr>
          <p:nvPr>
            <p:ph type="body" sz="quarter" idx="1"/>
          </p:nvPr>
        </p:nvSpPr>
        <p:spPr>
          <a:xfrm>
            <a:off x="2133600" y="1752601"/>
            <a:ext cx="3886200" cy="639763"/>
          </a:xfrm>
        </p:spPr>
        <p:txBody>
          <a:bodyPr/>
          <a:lstStyle/>
          <a:p>
            <a:pPr eaLnBrk="1" hangingPunct="1"/>
            <a:r>
              <a:rPr lang="pt-BR" altLang="pt-BR"/>
              <a:t>PRAZER	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324600" y="1752601"/>
            <a:ext cx="3886200" cy="6397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SOFRIMENTO</a:t>
            </a:r>
          </a:p>
        </p:txBody>
      </p:sp>
      <p:pic>
        <p:nvPicPr>
          <p:cNvPr id="8" name="Picture 7" descr="0001371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4626" y="3786188"/>
            <a:ext cx="1857375" cy="2786062"/>
          </a:xfrm>
        </p:spPr>
      </p:pic>
      <p:pic>
        <p:nvPicPr>
          <p:cNvPr id="9" name="Picture 4" descr="000137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1785938"/>
            <a:ext cx="2446338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foto6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143126"/>
            <a:ext cx="28321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06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32315" y="493812"/>
            <a:ext cx="5857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 o perfil esperado/exigido  dos profissionais na atualidade?</a:t>
            </a:r>
          </a:p>
        </p:txBody>
      </p:sp>
      <p:pic>
        <p:nvPicPr>
          <p:cNvPr id="9218" name="Picture 2" descr="http://www.procap.ufba.br/Pg%20PROCAP%20-%20Icone%20perfil%20pro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9" y="2348880"/>
            <a:ext cx="4410075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2165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22668" y="399075"/>
            <a:ext cx="59766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Profissionalização</a:t>
            </a:r>
          </a:p>
          <a:p>
            <a:pPr algn="ctr"/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Caminho para a mudança de percepção!</a:t>
            </a:r>
          </a:p>
          <a:p>
            <a:pPr algn="ctr"/>
            <a:endParaRPr lang="pt-BR" sz="3200" dirty="0"/>
          </a:p>
        </p:txBody>
      </p:sp>
      <p:pic>
        <p:nvPicPr>
          <p:cNvPr id="12290" name="Picture 2" descr="http://upload.wikimedia.org/wikipedia/commons/3/34/Estrela_azul_fundo_bran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950" y="2834216"/>
            <a:ext cx="5902490" cy="393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181212" y="2722788"/>
            <a:ext cx="2296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Comportamento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752184" y="4077071"/>
            <a:ext cx="1760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Qualificação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190061" y="6046654"/>
            <a:ext cx="2622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Comprometimento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783632" y="4077071"/>
            <a:ext cx="1863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Atendimento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388880" y="6034251"/>
            <a:ext cx="792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Ética</a:t>
            </a:r>
          </a:p>
        </p:txBody>
      </p:sp>
    </p:spTree>
    <p:extLst>
      <p:ext uri="{BB962C8B-B14F-4D97-AF65-F5344CB8AC3E}">
        <p14:creationId xmlns:p14="http://schemas.microsoft.com/office/powerpoint/2010/main" val="3471171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452662" y="214290"/>
            <a:ext cx="7772400" cy="914400"/>
          </a:xfrm>
        </p:spPr>
        <p:txBody>
          <a:bodyPr>
            <a:noAutofit/>
          </a:bodyPr>
          <a:lstStyle/>
          <a:p>
            <a:pPr algn="ctr"/>
            <a:r>
              <a:rPr lang="pt-BR" sz="3200" dirty="0">
                <a:solidFill>
                  <a:srgbClr val="0070C0"/>
                </a:solidFill>
              </a:rPr>
              <a:t>Palavra chave para Qualidade de vida no Trabalho - QVT</a:t>
            </a:r>
          </a:p>
        </p:txBody>
      </p:sp>
      <p:graphicFrame>
        <p:nvGraphicFramePr>
          <p:cNvPr id="5" name="C 1"/>
          <p:cNvGraphicFramePr/>
          <p:nvPr/>
        </p:nvGraphicFramePr>
        <p:xfrm>
          <a:off x="1919536" y="4581128"/>
          <a:ext cx="7704856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 2"/>
          <p:cNvGraphicFramePr/>
          <p:nvPr/>
        </p:nvGraphicFramePr>
        <p:xfrm>
          <a:off x="1847528" y="1340768"/>
          <a:ext cx="7929618" cy="3175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10455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624870" y="2636912"/>
            <a:ext cx="352839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RELAÇÕES INTERPESSOAIS</a:t>
            </a:r>
          </a:p>
          <a:p>
            <a:pPr algn="ctr"/>
            <a:endParaRPr lang="pt-BR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</a:p>
          <a:p>
            <a:pPr algn="ctr"/>
            <a:endParaRPr lang="pt-BR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RELAÇÃO INTRAPESSOAL</a:t>
            </a:r>
          </a:p>
        </p:txBody>
      </p:sp>
      <p:pic>
        <p:nvPicPr>
          <p:cNvPr id="8194" name="Picture 2" descr="http://robertodearaujocorreia.files.wordpress.com/2010/05/a-qualidade-e-a-importancia-das-relacoes-interpessoa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397" y="836713"/>
            <a:ext cx="3067197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dvseditora1.dominiotemporario.com/blog/wp-content/uploads/2010/06/relacionamento-intrapessoal-300x1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268" y="4005065"/>
            <a:ext cx="2962349" cy="159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5347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9876" y="1242376"/>
            <a:ext cx="117544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Relação Intrapessoal</a:t>
            </a:r>
          </a:p>
          <a:p>
            <a:pPr algn="ctr"/>
            <a:endParaRPr lang="pt-BR" sz="3200" dirty="0"/>
          </a:p>
          <a:p>
            <a:pPr algn="just"/>
            <a:r>
              <a:rPr lang="pt-BR" sz="3200" dirty="0"/>
              <a:t>Refere-se ao ser interno (os desejos, as angustias, percepções, os conflitos, as alegrias), ou seja tudo que se relaciona aos próprios sentimentos. </a:t>
            </a:r>
          </a:p>
          <a:p>
            <a:pPr algn="just"/>
            <a:endParaRPr lang="pt-BR" sz="3200" dirty="0"/>
          </a:p>
          <a:p>
            <a:pPr algn="just"/>
            <a:r>
              <a:rPr lang="pt-BR" sz="3200" dirty="0"/>
              <a:t>A partir dos estímulos internos é que nos mostramos ao mundo. </a:t>
            </a:r>
          </a:p>
          <a:p>
            <a:pPr algn="just"/>
            <a:endParaRPr lang="pt-BR" sz="3200" dirty="0"/>
          </a:p>
          <a:p>
            <a:pPr algn="just"/>
            <a:r>
              <a:rPr lang="pt-BR" sz="3200" dirty="0"/>
              <a:t>A relação consigo mesmo é de extrema importância. Pode-se dizer que é o nosso alicerce</a:t>
            </a:r>
            <a:r>
              <a:rPr lang="pt-BR" sz="2400" dirty="0"/>
              <a:t>. </a:t>
            </a:r>
          </a:p>
        </p:txBody>
      </p:sp>
      <p:sp>
        <p:nvSpPr>
          <p:cNvPr id="3" name="AutoShape 2" descr="data:image/jpeg;base64,/9j/4AAQSkZJRgABAQAAAQABAAD/2wCEAAkGBhQSERQUExMUFBUVFBUYFxgVFxQVGBcXFxcWGBgYFBUYHCYfGBwjGRcVHy8gIycpLCwsFx4xNTAqNSYrLCkBCQoKBQUFDQUFDSkYEhgpKSkpKSkpKSkpKSkpKSkpKSkpKSkpKSkpKSkpKSkpKSkpKSkpKSkpKSkpKSkpKSkpKf/AABEIAOwA0AMBIgACEQEDEQH/xAAcAAAABwEBAAAAAAAAAAAAAAAAAQIDBAUGBwj/xABDEAABAgMFBQYFAwMCAwkBAAABAhEAAyEEBRIxQVFhcYHwBhMikaGxBzLB0eEUI/FCUoJichdDoiQzNFNUc5KywhX/xAAUAQEAAAAAAAAAAAAAAAAAAAAA/8QAFBEBAAAAAAAAAAAAAAAAAAAAAP/aAAwDAQACEQMRAD8A7EDCgYSnjBiAMwWEbOvOFgQIBBSNkGBuhRgc4AiIA+0CDEAUAqg4IwBNsEB90KEBtjQCAgZQflCoSTACEKIzglK37/LOObdrvi0mWVSrJhUoUM5VUg6iWKud5puOcB0adaEoTiUQlI/qUQkDmafzFHaO3lgQWNplU/txL/8AqDHCbyvqZaFY58xcxVfnLgcBkkbg2ucRyvxZGjeenW6A7un4kXeT/wCJA4omD/8AMWVg7TWab/3U+XM/2qD8xn6R5vnfUe34h0eFi4+2QenGA9OItALsQeYhylY87XZ2ytMk+GZiRTwrctlkcx1SOgdn/ikFeGakvqDmBuOvPzgOlPBgxDsVuRNTjQoKTtGmwEaRJTAKeCUYBME8ApIg3hIhQgADAgQAIA3hQhDQoQAg2hMHAKgoJ4BMAAIAMEVQRgDUYQtVISpY5RUdrL6/SWSdOriShkf71nChhxL/AOJgMH8T+2xdVkkKIApPUCznWWDsGu+mTiOXlWxvOHp68YcklRLknbmX2l38zE/sx2eXa5oSAQCc+FXfYAangBnQINgu2ZNLJSVEkCmXDjuFY2Ng+E1rmeJeCU4/qNRTNhX0jqNwdnJNklgISMQFVkVbYP7Q+g5vDtptrOAWba3vrAc2mfBma1J6DTr+mKK+uwdps4BKQsDVFRzGlB68Y6bbr5UEklWR27OFdYohfrJClKoQrZRi3t7wHLpqCHcMQCWZ263RHmTylqMdoOn2jaKXKtAUVAVWWIGVMiBvfKMted1lDlJxoJZ9nHn1WAvuzXbWbZiJgYp/qTozgFwTk5qatQ5GO03Dfsq1SkzZRBSaEOCUqGaTsNebx5klTyk0o3RHAg+sarsH2u/RWwAk/p5xCZiScWF6BX+JOeoUXgPQbwbQkQcAKwqEJFYVAGDBgwhMGDALJhTw0DC4A4DwmCeAWTFVfN9CSAAnEo6ZU3nrOLAmM1b0FSyo1c+goPSAubrvRM5LgMRQpOhiZijK2SYZM0HQ5xpwoNnAc0+LK50qbLmhShJMpcsMpQAWp8RZOuEpz2CKrtraZyLru6zT1KM1aTMmYi6iEg4Qo1JYLr/ti8+Nav8Askn/ANyZlp+3hdtQ5aM38TrXimSADlY5IDN/W6lNxATAYefMDlhuGVTw3n0js/w0ucSrMZjVV4Qc3CczzUSd8cds9nJVLBy7xNKuWBUeVONY7dZCZdglAFv2go1ZyQVH1VAP3j2mSleALcgt/MVdsvMBKjOWlCNoPibg2cY2fNSkgmaUPkTQ7gCx2Ny3QJqgUupXeByxqRzD0MAV632JmFMlSlSsipXzEVFdWziAu8MCAACoVLGtNW2nOm6G1pBSskODXXg5AzoOs4jlBZCwMq5v4dzUcgDIDWggFXba2cYSAp1gCpDtQbatsizshlLGGZMCEqcO2IOQ1RwHVIppcs1UEhvEUIYnCDqQOFOAiws0hQAUGxs/EUzfXj57AzN6WLu5uEGmaTkCD16RWzpjD1Db8/RvLjGk7SKC0JUKkKIL5sR+PeM1aB7QHpTsBfX6m77PNJJUEYF6nFL8NW1ISk898aPFHnbszfc4XemWlSxJl2wKm4FYDhmSxgSVVYFSJhdswNlel/Ci0WhUmf3pWqX3oMkrOIgYTiAVqPl3OTAb9MHCEwcAoCBBJg2gA8LBhLQHgDUYS0HBNANWhTJPCKMrBzi1vSZhQYx9ovGtCeH2gF3lam4V8s4sLn7USyjCtQBEY+9bQSlnc1pFP3hFa9fWA2Pa8otZQHBQmXNBfVUwMDwDA8QNkY+9LgmzUy3IUqXKky3SSX7sBIUdjsPWDVbCa1Hpyi8uOzqmNmwGuogMlYuzUzvkrV4UoxPtqClITvZy/PWN7Y74M2QuXMQ0tKQjU4gUsQ3ADKJNosz0A66MVN5TO6kpSkFy5Ud5P2bygM3OkusgJBCVAfM7p58n94E2WlLAAYzVTFTDcA9NkS1SRKSVZrUKqGg0A4e8VliQ+JWZJVnq214CTJS7sDkGFCK+EOPpDd82IJRVmzVU866VJbhDqLSqU8xSSpKlJ8aEkyyhRS7rfElQLuFeVYXerYlB3FffP1gGbosye7ISySfFxO/ygWuUfC+agKMx8uEP3dMSMOx35Goy9ojJtKp4UtZ7tJmqCVY/FgB+VEgZkhx4qVfdAVd+S/2iRtBOWbtT1pGSmJxU2kAc8o2l+oHcLqdviqczso+XlGNUl6By9ANawGk7GWrDYL0Rtl2bme+Kcv8AKOu/CqcVXZJcuQucNuUwxwi5bxShE+UslP6gyEY9EhM4LUo10AyjsnwdvaWuzTpCVhZkzlqfLEiZVKkgh2cKz9IDooMHyggqBjgFpEKENAwsGABVWFCEwIAyYSpQ2wuEKgM/2otjAJBjJrThSSRX23RqL9lupzx5CMdfNo406doCmtE9ya12/SIqlaB6em2DWkn3hdks+IpGRV7PsgJVhsaWClEtmBtO0xsLtX4KBqV3RlbYnCwGkaXs/aBg6LwFmosNkVF72ILJUBVHl5cIvFEcYrryXgJXoobDR6F4DK20spiamjAPvcvVohSpYADaH0Jrxiyt9hNcAdRGewHaaRAs05iysObHfw505QEaeGJALYlJc7nSa6ekQbbbnJAGIVbQNX0y6z0NrszKLA0D0DnfTUs484z8i1yZi1hJxgElk1U20J2ZV03QAs1pNBgcUFC7VAY7mq++HrJLwqUggOlZNWBINQXbz3iGRbpcqeJXiUop+VIONyHSFaOQ1Ho4MWv6fCa5pIGpYE6nXbAQe0Uo/p1kjY27a8YLTrf00dF7U0sy+W/rKOcLXQ9coC3m3nLM9UyWlCUrCUYJktKwPAkEsXA8eIvnkY0Xwtu5ZvOWpCwkSwpUwBRS6GKcOHM+Ip58ox5svdlBBDmXLXk4dQeoNDw9Iuuwl4ok3nInTlhCEqUVK0TiQsVbIV9coD0qIVBAwIANCkwUKEADAaARAMAIIiAIJRgKe/5Loxa+8c8vKRiOtOuecdD7RraUdI56qcCVDfXkz8oCsTIxKAqzgU0iyu6QO/CWyGeUMXbLeduDmJiJ4FqTrkPp9oB28bvOKLS6ZDbIkT5TtvrEiTLbSAdmLYDaXZtkQb2l4ZVakvQ6U2Q9MnBLqIyLVfzG6KW+rzC/D8zngRy4wBT5XgQBsDNUO1CrzirttiDM5qKkhTHiQdIfm2tlrFR3bA56Cvr9Ybkznl4qgkVLlgNcq6+0Am65hWkHG6kHC4BVkCzj0O1uMTLZ2UlzAZ0tAlz0BSgQkNM8JBQoDaDnm7c62VevdKBWEgLIFElxoHUltrdPGkVb5hkvISQVAjGpPytqEqqqmT7HY0gKy4bmTLkC0YB+otCe8mKLAjHUIS+QAbj7RZlhcs5NXcqxZbADnT3i4ueXPQDKmPNQmiFKASoDQUDFt7Z6RTX5b1omoHdrSHUasAQKCgd3J94Cm7RJPczMmalajr6xzydkY6F2gYWVRBo2uepofMRzuYaHfASZE3GgH+1CUn/HoRKu+Yn9zwgnAoJckMr+lSdpegG+K67vlbLzybdGv+GN195eUkHu1ITiWUqKSCEpLMk/N4iDTY+kB6ITxhQEFCmgA0AGBAgDgAQkiFAQAaEEtCyYjWybhSTuOUBle1Vpc4QQdWDxh7SplKHnyHrGlvC1AKUp3jOA95MqCxOQz5wEiVN7uTjZicuHXtCuzdl76aSTUV9ae0NX38oAGWX8xE7PXj3S3LjMQHRZ0qmw0iJMvCXLoSfzDB7SSyB4oz99W7GvEljlox5PAaXv8ZSNGr+R9Ipr0sCZKu8DOchnXN+VIYui8VKUAQaDoxX9pr/xzMAphoxd3q/sNYCnmXgrvCQpwaHXOsWNmt4OBIyqRwT+S38RQTUOHyHvnlupCrDa8JG4DiAMxxev3eA0y5INSHYg7aCop5RspV/SzLCiWoHyzp9x5xg7qtbpZVSorrxDjl9olT0gJw6eFxtBd25N6QG1F8Snwk6eb74z3aO2iYpOwGmWu1s+G6K7vmGpFPbdxiFblnHLANM+bP8AeAq+0R/aWkM2fmCSPP3jFzJIamLM1JDNoGAoc+gY2HaA/snir3SPr6xkTKIoQa8avlTWAkSLJgly14Ul1NXbmH2imTe5je/DLs2mdbjPWSlUgBYShkpcuACwyNTSMhbFNZLP/qXpn8qt8bf4L2kG1WsZYpMstmRhmMdNMUB2RqQYEJAELgABAbfAEBoAAQcCBAJLRXX3aAiUTR21iVabWlAJJy3iML2r7QmYkpT4R6wGcvK8cRz1hV1AFX9zNrTg8U5FXOubnXd6b4mWS24chQGgHo/VIDUWiSMFACWPDKMlMR4sm9fSJqr4UxG4884r0VU52wFtOswVKSQPEwFNRWHLotSfkWM8soesU+WQGh03WguymL09DygLmx3KAklFCQcqDLMbKUjmt/ylItJxFTqqCpq0cYdobThHQ7otq0nAr+Bu5jnyjEdubMUzSCEunxAgM4/1sGUzkbS9cqhWKVVI0A3aNU8tkMTZJPkW/jZ1ugWSfiAGhZ9a/wAdaQtaVEtu9NW63QESTbSgjNqVyqCVZ6P1lGikXqmclKnNMBO9/D9Moz9pCcICtNanXT184jWWfgBlunSoObEl/X03QG1MwBeHXxN7GIlomk4TqGVyFFcIqlXrjmS1guCFBejkChA0dh6wudeFQQfkUQdGSQxfn9oBrtAppZFWJBH+RxGv+JjOTZilZklg3ADKsWt+WvFhTuxEbyKA/wCNf8orLHZjMmBA/qLbaUf0eAnX46bPZUtkkq5skZc40fwatp//AKRSo/PZ5g0HylKhRsvDFb22soQZAy/ZBFcgZix5MmB8NVmXe9mxKfEVpoQQQqWsZ8oD0aIEEkwowAgA9VgQH3QAKmeK633smXm8PWy0hIclhtjEXzb3JrR+jAOXxe+P5SW4gxmLZPBevGHJk1JBy64xW2l9KU20gGp6QpJahGz3aK6zT6tlWmusPiZhUNPNtYTaLNiIUgGuYFa74B8ryf8AjjEywyDNVSmWWwxDXZVoS6kmuX5iRc94BJrt2gV4QF4LnCcj6+vD7whQVLUWJIYeza61MSTa0FQcht5yPXtzg85gS4Y+Kvn1wgLW5LQS2NNQaaZRQfEq5XAnIfEHIYmmTghqjpw1dXJBdNHenPjvil+IlvMqThqFKBbIPkKV5ZbtkByuXOd1pFW8SNm1Q2pMPWe10orMM4O2rnbSKuetQViBYgmtHB6eHJVpCjVPiP8AUkgeaDrwaActV54ThagNKZ5dfyYiW21OQrJtMqb23vo2sWAsgNRNQD/rSQd22EWy7krDKmSnGqcRNOTfxAU0y2KoUmgy048MourNOJSVrDIJSz0K1JHs5c+W6GJdhlS8wpZH9wZPlmYK12srzNfRtwGVYBqfOUtRUS5Jcnf08az4f3CqavvGd1YEP/1H1A84z10XWu0TES5YLqOmg1JbIDOO/dlezabLLSGqEgD6k7yXPnAct+LVlw21ADNLs8kVq9ZhqDm9TGc7ELIvOxqP/qJY3VOH6xtPjBZCi1yppHgXLQl9hRiBB5FPKKDsbY++vKz4KhE1K8xkip9oD0GkwZXBNBGAWkxGtNoCEuYcUWEZK/bwxKZ6DTN4CLe17Yla7htrm0Zi22gqV9HibbJzvpv14c+tsVUxYbIjmPdtPttgGJk4u339otLJIStPiCT789kUiw54nOhYbtP5i3uy3BJAPmSfTZrAM3pdGAApy35+cF2fm4VkLYPrX255xb260S1oOVcm+kZmSGUOI3e3VIDfpsKVjIM26ujDZGava4hLGJAoCXoW8us4uLutaks5cFhvDNpyhm/7ZhSR/d+fzAZEzDiYe1It7DaiQlqqBFc3GTenpFEiaSTt4+nW2L67LomKDigp5UoBAbHs/NM1YOQT5P0YvLzuSVaZRlT0BaT5pOiknNJEQezNkwJOj6D6xfwHFO1HwrnyCpUgG0ys6D91I/1Sx83FO6gjAmXhU1QQWILuDsY1H4j1SqsQL0uKRaB+/Ilzd6kgqHBXzBuMB5nnqJ9OeWyCUGHB97Vju9o+E93r/wCStO5E2YkDzeG0/CO7waomnjOX9GgODpWBm7efuYvez3Ya1W5WKXLwy9ZqhhlhmH+R/wBrx2+7uwVhkEGXZZTjVYMw8fGSHi+7v06psgM52S7EyLAhk+OYQMUxTOdWH9oB0/kaODCIJUBzL4xXBi7q0mYooQUSu60dSicQUPlKsiTsG2Mr2D7Pm03imYkmzCSUzsKXWQEMAkKUSWOTl6aVjVfGq9WTZrMCf3FlaiGyT4QGerlRjO3Pbk2G/kolKKpMxSZSnVifvQA77l1257YDumKEkwW2IV4XmmUKmun52QEXtDefdIpmftGItlsLVNS25tvRiXeV4qmLdRpoOuvrRz5uImtPs/8AHnAGqd5B+L5xCtatOdPpAXaGDDM+mrdbYjTF1DHfygEqcZbDr9OvWEAtQGp4klh96ecKLlzt8qbKQ3KS5pmddx/J9hAPpU38vC1F1JPB4n2e4iRiep6FBEKfZlSzVwRoR5wF/KnhE1NaEDlxEL7VSnQkgZP6jrhFJMtb4C9RnTnzr0WjRpmd7IY0o22rMet3CAzsizITJStnKjwccONI1At2CQCQxYEAbXy5RRSZDrSlqgpSkaaOa5UeLi8iMSJZbMa7GgJcvtIqSUUxBgVJB8eEtVIepaNrKnhQBBcEODujjnb2SlacCgg08BLpUCMmNQobcqMah25sbDaElkiYA/8AST6MYD1eH2HygB9hjybNtVpls8yeg71TE+5iVZu0lrBDWmfTP96aKb/FAeqAsQp44Bd/be32ZKFC1/qO9RREwKWJSiS2IzA5IABopqjNotVfGC2WfGifLkT5mJgpBwoADihQfG7OOcB2l+EETHGLH8dZ7/uWSWR/omLSeWJx5xqrm+MVhnEJmGZZ1H/zEul8vnQ+u0CA3rwRMQ7HfEmaHlTZawf7VA+mfW6H508ISVKISlOZUWA5mA5r8Y7lJEq1CqUNKUnIu5KSnjqNwjL9iLlFqt8osUGWRNU7uAgghuYYcYvPjF2hKu5kyZiFSlAqUzHErEQNNGMY6576mSLfLXIWrBjQCVJSkqQSnEFYSRodd8B6FtlrCEkqjC3xeneKLGnMjTM+UWnaa9HdIDekZKdOOemm868Bv1gBOn6A9daxFMyldPUwhUwmjvm+eWo4aGGZytlRkeutDANTZ9TubY5P0H2gpQxHj9vtDCgH3Dyr76V4Q6mcwfUg/fIdVgCtU1vCk7H1LDL1+sHZpdHo3Wu2GJUoqIG/iz/X8RqTcae7A3ZnU7zAV1gvsoVQvtfJtwjSiUi0JoxPrlpnrGHtNjwqOgH0r7seUSbsvkylOKZNXIbvvAO3jYTLLV5hta+UXFyT/C6iyQPEDXKlfPrSVb0JnysYwhRrmzkDTe23ZpFXY5akpWk08OuQL6Nnp0GgDTecuSsqSoLUf9TltiWdv4g7sC59oC1CgNM8hlxiusqZKT41qmEGoSgJBrRzr1lpobstqlrAlpwy0tQ0yy3HLrUKX4lWnDL8JGJw4cA6VCcyXYFtozjH2C3BaHJAbNzsevlWOg352eNrmYVS8RfOuXHZs5xb3B8KbLJZcyWJiqHCSVIB0OA/MeMBluxF3zLTOQRKUuRiGNSw0opBqBi+f/EGNzeHwuu+bX9OJZOZlKKPSojTyrOAGAAGwU8gIeTLaAw//CGyd2UPO2pUVAlJ3UrwiqvX4LpXLGC0K7wHNafCoaAsSXBfzjpxSYLCYDhq/g1bBQCUobQttdhED/g/baOlGlO9RTOO4EHbAxdUgOHJ+F94ILplpcHSYndUFxFXa+1E+wTFSJyO+UgpKkzlqUEKDKDAKICqitdMmjvl53giRKmTl/LLQpatHCQ7byTSPLd52xU+ZMmrLrmLUtT7VEktu05QFrf3a79aUftFCwyQHQtJc0zSCk8yIs7DcCUspfiOwl0pLabdfTe9L2SuvHOK9JYp/uLjPXX0joCrvV3aZigRLUopCqZh3YHPUPtB2NAWl52gqUSTq9eOzrXSsVtqm68G3bOP4iXbJocv5/bjTqkVK1Ocyal+vpnAJRr1tPOI08nrh9okTS3H7sacmERFprl1t5/SAblWZz5nrzMOT0eWregA62RJscpg5S/W2DthdvD5NwPn9YBiwLGMFsjTP2jcJTiQycmYbOsowgl4dakmvKv1i3sHaDAcJ0PAVdq9ZcIBi87MpKiMjt0Y6xWKlBstM/xtjQXlOTNS4zDuKvx3xSy5ddo3+WfWUBa3LP8A21y6Fw43EVDfaHLPYzqrw11b18+qRDsRKFBtabR6xqJFlB2EZhuPXlAVV3XLZ81qL5OThHKnANFtKtUpChLlDQF6kVyflWHZfZ6WouX2503N6xOs9gRLHhDe+5+tICdZpi0fKEHcTXqsTEXmdUV1YxVGzKelRD0gHZWAuJdvGwjlDyLSNsV0tO3lDyU78oCeJoOsKeIBgPAT4LlEILPRhFptwloUtaglKQVKUcgkCp2nSmtNsBhfjZf4l2ZFmSfHPViUH/5SCM/90xv/AImOHrHpF5237QzbbbJk/AsIomWClXhlpfC9Mz8x3qiruaR3kwYnYMTyO/bAdA7C3FjEqVUYyFLI0FCrgQkeYEdftV1JmSTKoE4WS39JDYSOBbjGI+HiUgzJhNQAhNNVVUeLYfMRtZ08qDCgy4wHOLfQPqdPvxziufYHyqNv4L+cTLdaXO1+tkRe5cZtuyOefWtICNaJnWzNubQ1KrpsbrTjAtKxiL+VeDU8ucTrqkO5OeQpUUz5dbgtbClIDEZbtd++DRdqSQSzPrp+Yh2iZhok6Vb7xF79Rpub8Djn9oC5mXZLI0FIq7ZcoAoXJGWxgGhdnsygQVKFGoSQW0fjE5dmU1FufKozBPp1UKUSFJ0Y5/b0Dc4eRY+9GIO4oQ1C+obn5RLsdoDkTC9SHLOMq8avyh2XYjLmFL+HyqKj28oCLY7OQCFZ6ElsqZcK/wAw7Yb6aYElYBIY1fntrn0YmJs+IDNx6vlx/EW113XLAdUtKuIdtjcICZd5UBV9x28onFLh+tYQqzKILN5NppEWVYZ6SzONtPvAWVmcfnKJ6JQPGkRLPZlDMaZlon2aS2epgC/TwRkxMcQMIgIJTBKicuQDlDXdQEPE0ci+KPbOcLWbPJmFEuUAF4W8SyAS/wDtcDcXjsqpMc87S/CT9TPmzk2hlTF4sK5bpFAGCkl9NkBzKy9p55LKmrIObYeD4Wb294UgqWon+pRoBq+QYN6fiNVJ+D9oQvCqZJKT/wAxOJwMTl0EAvlT1Gu/7P8AZCTZgMCcS2rMUHUeGwcICL2KuFUmzIxgpUrxEGhGJ6KGhYDONOECF4WhcpMByFc7CTo4z2cNv09YjzrUVOxAGTcNvp5xG74vwT9/tBy0PMbT+BAJUkkp3n3/ADFzZQANKON9dB1+YMyQAsNtHsYtleFFKM3/AFYifb1MAwtRJok8Bs3nXP0ajhjkyVOCzUp+CfzED9Qp88zUaZRpEWQd2DVzhGf9zCAqZs3ANtaucydupbfEeXeDYgTmXz1NPo0OXxICSUigw5cTpFcmSCRvIdtztATpUozDiS7Pv0f8RpbHZFLSlzUAA8RkYp7InACE0yPNj9o0tzI8A3wDqLAxFGO+LSz2WnlCLvlBSlE1YkeUToA0hvKDeCaDCIAwqHZZhoQ4mAcxQuUqG4WiAlCDKYJMLEAkSxCTKEOQRgI0yzAwkSQIkLhhRgGFy4clpgYoWkQH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data:image/jpeg;base64,/9j/4AAQSkZJRgABAQAAAQABAAD/2wCEAAkGBhQSERQUExMUFBUVFBUYFxgVFxQVGBcXFxcWGBgYFBUYHCYfGBwjGRcVHy8gIycpLCwsFx4xNTAqNSYrLCkBCQoKBQUFDQUFDSkYEhgpKSkpKSkpKSkpKSkpKSkpKSkpKSkpKSkpKSkpKSkpKSkpKSkpKSkpKSkpKSkpKSkpKf/AABEIAOwA0AMBIgACEQEDEQH/xAAcAAAABwEBAAAAAAAAAAAAAAAAAQIDBAUGBwj/xABDEAABAgMFBQYFAwMCAwkBAAABAhEAAyEEBRIxQVFhcYHwBhMikaGxBzLB0eEUI/FCUoJichdDoiQzNFNUc5KywhX/xAAUAQEAAAAAAAAAAAAAAAAAAAAA/8QAFBEBAAAAAAAAAAAAAAAAAAAAAP/aAAwDAQACEQMRAD8A7EDCgYSnjBiAMwWEbOvOFgQIBBSNkGBuhRgc4AiIA+0CDEAUAqg4IwBNsEB90KEBtjQCAgZQflCoSTACEKIzglK37/LOObdrvi0mWVSrJhUoUM5VUg6iWKud5puOcB0adaEoTiUQlI/qUQkDmafzFHaO3lgQWNplU/txL/8AqDHCbyvqZaFY58xcxVfnLgcBkkbg2ucRyvxZGjeenW6A7un4kXeT/wCJA4omD/8AMWVg7TWab/3U+XM/2qD8xn6R5vnfUe34h0eFi4+2QenGA9OItALsQeYhylY87XZ2ytMk+GZiRTwrctlkcx1SOgdn/ikFeGakvqDmBuOvPzgOlPBgxDsVuRNTjQoKTtGmwEaRJTAKeCUYBME8ApIg3hIhQgADAgQAIA3hQhDQoQAg2hMHAKgoJ4BMAAIAMEVQRgDUYQtVISpY5RUdrL6/SWSdOriShkf71nChhxL/AOJgMH8T+2xdVkkKIApPUCznWWDsGu+mTiOXlWxvOHp68YcklRLknbmX2l38zE/sx2eXa5oSAQCc+FXfYAangBnQINgu2ZNLJSVEkCmXDjuFY2Ng+E1rmeJeCU4/qNRTNhX0jqNwdnJNklgISMQFVkVbYP7Q+g5vDtptrOAWba3vrAc2mfBma1J6DTr+mKK+uwdps4BKQsDVFRzGlB68Y6bbr5UEklWR27OFdYohfrJClKoQrZRi3t7wHLpqCHcMQCWZ263RHmTylqMdoOn2jaKXKtAUVAVWWIGVMiBvfKMted1lDlJxoJZ9nHn1WAvuzXbWbZiJgYp/qTozgFwTk5qatQ5GO03Dfsq1SkzZRBSaEOCUqGaTsNebx5klTyk0o3RHAg+sarsH2u/RWwAk/p5xCZiScWF6BX+JOeoUXgPQbwbQkQcAKwqEJFYVAGDBgwhMGDALJhTw0DC4A4DwmCeAWTFVfN9CSAAnEo6ZU3nrOLAmM1b0FSyo1c+goPSAubrvRM5LgMRQpOhiZijK2SYZM0HQ5xpwoNnAc0+LK50qbLmhShJMpcsMpQAWp8RZOuEpz2CKrtraZyLru6zT1KM1aTMmYi6iEg4Qo1JYLr/ti8+Nav8Askn/ANyZlp+3hdtQ5aM38TrXimSADlY5IDN/W6lNxATAYefMDlhuGVTw3n0js/w0ucSrMZjVV4Qc3CczzUSd8cds9nJVLBy7xNKuWBUeVONY7dZCZdglAFv2go1ZyQVH1VAP3j2mSleALcgt/MVdsvMBKjOWlCNoPibg2cY2fNSkgmaUPkTQ7gCx2Ny3QJqgUupXeByxqRzD0MAV632JmFMlSlSsipXzEVFdWziAu8MCAACoVLGtNW2nOm6G1pBSskODXXg5AzoOs4jlBZCwMq5v4dzUcgDIDWggFXba2cYSAp1gCpDtQbatsizshlLGGZMCEqcO2IOQ1RwHVIppcs1UEhvEUIYnCDqQOFOAiws0hQAUGxs/EUzfXj57AzN6WLu5uEGmaTkCD16RWzpjD1Db8/RvLjGk7SKC0JUKkKIL5sR+PeM1aB7QHpTsBfX6m77PNJJUEYF6nFL8NW1ISk898aPFHnbszfc4XemWlSxJl2wKm4FYDhmSxgSVVYFSJhdswNlel/Ci0WhUmf3pWqX3oMkrOIgYTiAVqPl3OTAb9MHCEwcAoCBBJg2gA8LBhLQHgDUYS0HBNANWhTJPCKMrBzi1vSZhQYx9ovGtCeH2gF3lam4V8s4sLn7USyjCtQBEY+9bQSlnc1pFP3hFa9fWA2Pa8otZQHBQmXNBfVUwMDwDA8QNkY+9LgmzUy3IUqXKky3SSX7sBIUdjsPWDVbCa1Hpyi8uOzqmNmwGuogMlYuzUzvkrV4UoxPtqClITvZy/PWN7Y74M2QuXMQ0tKQjU4gUsQ3ADKJNosz0A66MVN5TO6kpSkFy5Ud5P2bygM3OkusgJBCVAfM7p58n94E2WlLAAYzVTFTDcA9NkS1SRKSVZrUKqGg0A4e8VliQ+JWZJVnq214CTJS7sDkGFCK+EOPpDd82IJRVmzVU866VJbhDqLSqU8xSSpKlJ8aEkyyhRS7rfElQLuFeVYXerYlB3FffP1gGbosye7ISySfFxO/ygWuUfC+agKMx8uEP3dMSMOx35Goy9ojJtKp4UtZ7tJmqCVY/FgB+VEgZkhx4qVfdAVd+S/2iRtBOWbtT1pGSmJxU2kAc8o2l+oHcLqdviqczso+XlGNUl6By9ANawGk7GWrDYL0Rtl2bme+Kcv8AKOu/CqcVXZJcuQucNuUwxwi5bxShE+UslP6gyEY9EhM4LUo10AyjsnwdvaWuzTpCVhZkzlqfLEiZVKkgh2cKz9IDooMHyggqBjgFpEKENAwsGABVWFCEwIAyYSpQ2wuEKgM/2otjAJBjJrThSSRX23RqL9lupzx5CMdfNo406doCmtE9ya12/SIqlaB6em2DWkn3hdks+IpGRV7PsgJVhsaWClEtmBtO0xsLtX4KBqV3RlbYnCwGkaXs/aBg6LwFmosNkVF72ILJUBVHl5cIvFEcYrryXgJXoobDR6F4DK20spiamjAPvcvVohSpYADaH0Jrxiyt9hNcAdRGewHaaRAs05iysObHfw505QEaeGJALYlJc7nSa6ekQbbbnJAGIVbQNX0y6z0NrszKLA0D0DnfTUs484z8i1yZi1hJxgElk1U20J2ZV03QAs1pNBgcUFC7VAY7mq++HrJLwqUggOlZNWBINQXbz3iGRbpcqeJXiUop+VIONyHSFaOQ1Ho4MWv6fCa5pIGpYE6nXbAQe0Uo/p1kjY27a8YLTrf00dF7U0sy+W/rKOcLXQ9coC3m3nLM9UyWlCUrCUYJktKwPAkEsXA8eIvnkY0Xwtu5ZvOWpCwkSwpUwBRS6GKcOHM+Ip58ox5svdlBBDmXLXk4dQeoNDw9Iuuwl4ok3nInTlhCEqUVK0TiQsVbIV9coD0qIVBAwIANCkwUKEADAaARAMAIIiAIJRgKe/5Loxa+8c8vKRiOtOuecdD7RraUdI56qcCVDfXkz8oCsTIxKAqzgU0iyu6QO/CWyGeUMXbLeduDmJiJ4FqTrkPp9oB28bvOKLS6ZDbIkT5TtvrEiTLbSAdmLYDaXZtkQb2l4ZVakvQ6U2Q9MnBLqIyLVfzG6KW+rzC/D8zngRy4wBT5XgQBsDNUO1CrzirttiDM5qKkhTHiQdIfm2tlrFR3bA56Cvr9Ybkznl4qgkVLlgNcq6+0Am65hWkHG6kHC4BVkCzj0O1uMTLZ2UlzAZ0tAlz0BSgQkNM8JBQoDaDnm7c62VevdKBWEgLIFElxoHUltrdPGkVb5hkvISQVAjGpPytqEqqqmT7HY0gKy4bmTLkC0YB+otCe8mKLAjHUIS+QAbj7RZlhcs5NXcqxZbADnT3i4ueXPQDKmPNQmiFKASoDQUDFt7Z6RTX5b1omoHdrSHUasAQKCgd3J94Cm7RJPczMmalajr6xzydkY6F2gYWVRBo2uepofMRzuYaHfASZE3GgH+1CUn/HoRKu+Yn9zwgnAoJckMr+lSdpegG+K67vlbLzybdGv+GN195eUkHu1ITiWUqKSCEpLMk/N4iDTY+kB6ITxhQEFCmgA0AGBAgDgAQkiFAQAaEEtCyYjWybhSTuOUBle1Vpc4QQdWDxh7SplKHnyHrGlvC1AKUp3jOA95MqCxOQz5wEiVN7uTjZicuHXtCuzdl76aSTUV9ae0NX38oAGWX8xE7PXj3S3LjMQHRZ0qmw0iJMvCXLoSfzDB7SSyB4oz99W7GvEljlox5PAaXv8ZSNGr+R9Ipr0sCZKu8DOchnXN+VIYui8VKUAQaDoxX9pr/xzMAphoxd3q/sNYCnmXgrvCQpwaHXOsWNmt4OBIyqRwT+S38RQTUOHyHvnlupCrDa8JG4DiAMxxev3eA0y5INSHYg7aCop5RspV/SzLCiWoHyzp9x5xg7qtbpZVSorrxDjl9olT0gJw6eFxtBd25N6QG1F8Snwk6eb74z3aO2iYpOwGmWu1s+G6K7vmGpFPbdxiFblnHLANM+bP8AeAq+0R/aWkM2fmCSPP3jFzJIamLM1JDNoGAoc+gY2HaA/snir3SPr6xkTKIoQa8avlTWAkSLJgly14Ul1NXbmH2imTe5je/DLs2mdbjPWSlUgBYShkpcuACwyNTSMhbFNZLP/qXpn8qt8bf4L2kG1WsZYpMstmRhmMdNMUB2RqQYEJAELgABAbfAEBoAAQcCBAJLRXX3aAiUTR21iVabWlAJJy3iML2r7QmYkpT4R6wGcvK8cRz1hV1AFX9zNrTg8U5FXOubnXd6b4mWS24chQGgHo/VIDUWiSMFACWPDKMlMR4sm9fSJqr4UxG4884r0VU52wFtOswVKSQPEwFNRWHLotSfkWM8soesU+WQGh03WguymL09DygLmx3KAklFCQcqDLMbKUjmt/ylItJxFTqqCpq0cYdobThHQ7otq0nAr+Bu5jnyjEdubMUzSCEunxAgM4/1sGUzkbS9cqhWKVVI0A3aNU8tkMTZJPkW/jZ1ugWSfiAGhZ9a/wAdaQtaVEtu9NW63QESTbSgjNqVyqCVZ6P1lGikXqmclKnNMBO9/D9Moz9pCcICtNanXT184jWWfgBlunSoObEl/X03QG1MwBeHXxN7GIlomk4TqGVyFFcIqlXrjmS1guCFBejkChA0dh6wudeFQQfkUQdGSQxfn9oBrtAppZFWJBH+RxGv+JjOTZilZklg3ADKsWt+WvFhTuxEbyKA/wCNf8orLHZjMmBA/qLbaUf0eAnX46bPZUtkkq5skZc40fwatp//AKRSo/PZ5g0HylKhRsvDFb22soQZAy/ZBFcgZix5MmB8NVmXe9mxKfEVpoQQQqWsZ8oD0aIEEkwowAgA9VgQH3QAKmeK633smXm8PWy0hIclhtjEXzb3JrR+jAOXxe+P5SW4gxmLZPBevGHJk1JBy64xW2l9KU20gGp6QpJahGz3aK6zT6tlWmusPiZhUNPNtYTaLNiIUgGuYFa74B8ryf8AjjEywyDNVSmWWwxDXZVoS6kmuX5iRc94BJrt2gV4QF4LnCcj6+vD7whQVLUWJIYeza61MSTa0FQcht5yPXtzg85gS4Y+Kvn1wgLW5LQS2NNQaaZRQfEq5XAnIfEHIYmmTghqjpw1dXJBdNHenPjvil+IlvMqThqFKBbIPkKV5ZbtkByuXOd1pFW8SNm1Q2pMPWe10orMM4O2rnbSKuetQViBYgmtHB6eHJVpCjVPiP8AUkgeaDrwaActV54ThagNKZ5dfyYiW21OQrJtMqb23vo2sWAsgNRNQD/rSQd22EWy7krDKmSnGqcRNOTfxAU0y2KoUmgy048MourNOJSVrDIJSz0K1JHs5c+W6GJdhlS8wpZH9wZPlmYK12srzNfRtwGVYBqfOUtRUS5Jcnf08az4f3CqavvGd1YEP/1H1A84z10XWu0TES5YLqOmg1JbIDOO/dlezabLLSGqEgD6k7yXPnAct+LVlw21ADNLs8kVq9ZhqDm9TGc7ELIvOxqP/qJY3VOH6xtPjBZCi1yppHgXLQl9hRiBB5FPKKDsbY++vKz4KhE1K8xkip9oD0GkwZXBNBGAWkxGtNoCEuYcUWEZK/bwxKZ6DTN4CLe17Yla7htrm0Zi22gqV9HibbJzvpv14c+tsVUxYbIjmPdtPttgGJk4u339otLJIStPiCT789kUiw54nOhYbtP5i3uy3BJAPmSfTZrAM3pdGAApy35+cF2fm4VkLYPrX255xb260S1oOVcm+kZmSGUOI3e3VIDfpsKVjIM26ujDZGava4hLGJAoCXoW8us4uLutaks5cFhvDNpyhm/7ZhSR/d+fzAZEzDiYe1It7DaiQlqqBFc3GTenpFEiaSTt4+nW2L67LomKDigp5UoBAbHs/NM1YOQT5P0YvLzuSVaZRlT0BaT5pOiknNJEQezNkwJOj6D6xfwHFO1HwrnyCpUgG0ys6D91I/1Sx83FO6gjAmXhU1QQWILuDsY1H4j1SqsQL0uKRaB+/Ilzd6kgqHBXzBuMB5nnqJ9OeWyCUGHB97Vju9o+E93r/wCStO5E2YkDzeG0/CO7waomnjOX9GgODpWBm7efuYvez3Ya1W5WKXLwy9ZqhhlhmH+R/wBrx2+7uwVhkEGXZZTjVYMw8fGSHi+7v06psgM52S7EyLAhk+OYQMUxTOdWH9oB0/kaODCIJUBzL4xXBi7q0mYooQUSu60dSicQUPlKsiTsG2Mr2D7Pm03imYkmzCSUzsKXWQEMAkKUSWOTl6aVjVfGq9WTZrMCf3FlaiGyT4QGerlRjO3Pbk2G/kolKKpMxSZSnVifvQA77l1257YDumKEkwW2IV4XmmUKmun52QEXtDefdIpmftGItlsLVNS25tvRiXeV4qmLdRpoOuvrRz5uImtPs/8AHnAGqd5B+L5xCtatOdPpAXaGDDM+mrdbYjTF1DHfygEqcZbDr9OvWEAtQGp4klh96ecKLlzt8qbKQ3KS5pmddx/J9hAPpU38vC1F1JPB4n2e4iRiep6FBEKfZlSzVwRoR5wF/KnhE1NaEDlxEL7VSnQkgZP6jrhFJMtb4C9RnTnzr0WjRpmd7IY0o22rMet3CAzsizITJStnKjwccONI1At2CQCQxYEAbXy5RRSZDrSlqgpSkaaOa5UeLi8iMSJZbMa7GgJcvtIqSUUxBgVJB8eEtVIepaNrKnhQBBcEODujjnb2SlacCgg08BLpUCMmNQobcqMah25sbDaElkiYA/8AST6MYD1eH2HygB9hjybNtVpls8yeg71TE+5iVZu0lrBDWmfTP96aKb/FAeqAsQp44Bd/be32ZKFC1/qO9RREwKWJSiS2IzA5IABopqjNotVfGC2WfGifLkT5mJgpBwoADihQfG7OOcB2l+EETHGLH8dZ7/uWSWR/omLSeWJx5xqrm+MVhnEJmGZZ1H/zEul8vnQ+u0CA3rwRMQ7HfEmaHlTZawf7VA+mfW6H508ISVKISlOZUWA5mA5r8Y7lJEq1CqUNKUnIu5KSnjqNwjL9iLlFqt8osUGWRNU7uAgghuYYcYvPjF2hKu5kyZiFSlAqUzHErEQNNGMY6576mSLfLXIWrBjQCVJSkqQSnEFYSRodd8B6FtlrCEkqjC3xeneKLGnMjTM+UWnaa9HdIDekZKdOOemm868Bv1gBOn6A9daxFMyldPUwhUwmjvm+eWo4aGGZytlRkeutDANTZ9TubY5P0H2gpQxHj9vtDCgH3Dyr76V4Q6mcwfUg/fIdVgCtU1vCk7H1LDL1+sHZpdHo3Wu2GJUoqIG/iz/X8RqTcae7A3ZnU7zAV1gvsoVQvtfJtwjSiUi0JoxPrlpnrGHtNjwqOgH0r7seUSbsvkylOKZNXIbvvAO3jYTLLV5hta+UXFyT/C6iyQPEDXKlfPrSVb0JnysYwhRrmzkDTe23ZpFXY5akpWk08OuQL6Nnp0GgDTecuSsqSoLUf9TltiWdv4g7sC59oC1CgNM8hlxiusqZKT41qmEGoSgJBrRzr1lpobstqlrAlpwy0tQ0yy3HLrUKX4lWnDL8JGJw4cA6VCcyXYFtozjH2C3BaHJAbNzsevlWOg352eNrmYVS8RfOuXHZs5xb3B8KbLJZcyWJiqHCSVIB0OA/MeMBluxF3zLTOQRKUuRiGNSw0opBqBi+f/EGNzeHwuu+bX9OJZOZlKKPSojTyrOAGAAGwU8gIeTLaAw//CGyd2UPO2pUVAlJ3UrwiqvX4LpXLGC0K7wHNafCoaAsSXBfzjpxSYLCYDhq/g1bBQCUobQttdhED/g/baOlGlO9RTOO4EHbAxdUgOHJ+F94ILplpcHSYndUFxFXa+1E+wTFSJyO+UgpKkzlqUEKDKDAKICqitdMmjvl53giRKmTl/LLQpatHCQ7byTSPLd52xU+ZMmrLrmLUtT7VEktu05QFrf3a79aUftFCwyQHQtJc0zSCk8yIs7DcCUspfiOwl0pLabdfTe9L2SuvHOK9JYp/uLjPXX0joCrvV3aZigRLUopCqZh3YHPUPtB2NAWl52gqUSTq9eOzrXSsVtqm68G3bOP4iXbJocv5/bjTqkVK1Ocyal+vpnAJRr1tPOI08nrh9okTS3H7sacmERFprl1t5/SAblWZz5nrzMOT0eWregA62RJscpg5S/W2DthdvD5NwPn9YBiwLGMFsjTP2jcJTiQycmYbOsowgl4dakmvKv1i3sHaDAcJ0PAVdq9ZcIBi87MpKiMjt0Y6xWKlBstM/xtjQXlOTNS4zDuKvx3xSy5ddo3+WfWUBa3LP8A21y6Fw43EVDfaHLPYzqrw11b18+qRDsRKFBtabR6xqJFlB2EZhuPXlAVV3XLZ81qL5OThHKnANFtKtUpChLlDQF6kVyflWHZfZ6WouX2503N6xOs9gRLHhDe+5+tICdZpi0fKEHcTXqsTEXmdUV1YxVGzKelRD0gHZWAuJdvGwjlDyLSNsV0tO3lDyU78oCeJoOsKeIBgPAT4LlEILPRhFptwloUtaglKQVKUcgkCp2nSmtNsBhfjZf4l2ZFmSfHPViUH/5SCM/90xv/AImOHrHpF5237QzbbbJk/AsIomWClXhlpfC9Mz8x3qiruaR3kwYnYMTyO/bAdA7C3FjEqVUYyFLI0FCrgQkeYEdftV1JmSTKoE4WS39JDYSOBbjGI+HiUgzJhNQAhNNVVUeLYfMRtZ08qDCgy4wHOLfQPqdPvxziufYHyqNv4L+cTLdaXO1+tkRe5cZtuyOefWtICNaJnWzNubQ1KrpsbrTjAtKxiL+VeDU8ucTrqkO5OeQpUUz5dbgtbClIDEZbtd++DRdqSQSzPrp+Yh2iZhok6Vb7xF79Rpub8Djn9oC5mXZLI0FIq7ZcoAoXJGWxgGhdnsygQVKFGoSQW0fjE5dmU1FufKozBPp1UKUSFJ0Y5/b0Dc4eRY+9GIO4oQ1C+obn5RLsdoDkTC9SHLOMq8avyh2XYjLmFL+HyqKj28oCLY7OQCFZ6ElsqZcK/wAw7Yb6aYElYBIY1fntrn0YmJs+IDNx6vlx/EW113XLAdUtKuIdtjcICZd5UBV9x28onFLh+tYQqzKILN5NppEWVYZ6SzONtPvAWVmcfnKJ6JQPGkRLPZlDMaZlon2aS2epgC/TwRkxMcQMIgIJTBKicuQDlDXdQEPE0ci+KPbOcLWbPJmFEuUAF4W8SyAS/wDtcDcXjsqpMc87S/CT9TPmzk2hlTF4sK5bpFAGCkl9NkBzKy9p55LKmrIObYeD4Wb294UgqWon+pRoBq+QYN6fiNVJ+D9oQvCqZJKT/wAxOJwMTl0EAvlT1Gu/7P8AZCTZgMCcS2rMUHUeGwcICL2KuFUmzIxgpUrxEGhGJ6KGhYDONOECF4WhcpMByFc7CTo4z2cNv09YjzrUVOxAGTcNvp5xG74vwT9/tBy0PMbT+BAJUkkp3n3/ADFzZQANKON9dB1+YMyQAsNtHsYtleFFKM3/AFYifb1MAwtRJok8Bs3nXP0ajhjkyVOCzUp+CfzED9Qp88zUaZRpEWQd2DVzhGf9zCAqZs3ANtaucydupbfEeXeDYgTmXz1NPo0OXxICSUigw5cTpFcmSCRvIdtztATpUozDiS7Pv0f8RpbHZFLSlzUAA8RkYp7InACE0yPNj9o0tzI8A3wDqLAxFGO+LSz2WnlCLvlBSlE1YkeUToA0hvKDeCaDCIAwqHZZhoQ4mAcxQuUqG4WiAlCDKYJMLEAkSxCTKEOQRgI0yzAwkSQIkLhhRgGFy4clpgYoWkQH/9k=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57538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902" y="0"/>
            <a:ext cx="6161657" cy="696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452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4.bp.blogspot.com/-sueGdFC6IMg/Tjn7P1iL9cI/AAAAAAAAAJU/zf-fqd-9RcQ/s1600/maturid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2044522"/>
            <a:ext cx="296449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06173" y="228640"/>
            <a:ext cx="77322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 a percepção que temos de nós mesmos?</a:t>
            </a:r>
          </a:p>
          <a:p>
            <a:pPr algn="ctr"/>
            <a:endParaRPr lang="pt-BR" sz="2800" dirty="0"/>
          </a:p>
          <a:p>
            <a:pPr algn="ctr"/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 a imagem que passamos para as pessoas?</a:t>
            </a:r>
          </a:p>
          <a:p>
            <a:pPr algn="ctr"/>
            <a:endParaRPr lang="pt-BR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071664" y="5157193"/>
            <a:ext cx="6192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o nosso comportamento nos traz como consequências?</a:t>
            </a:r>
          </a:p>
          <a:p>
            <a:pPr algn="ctr"/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32848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09720" y="1151033"/>
            <a:ext cx="6768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está a minha relação intrapessoal?</a:t>
            </a:r>
          </a:p>
        </p:txBody>
      </p:sp>
      <p:pic>
        <p:nvPicPr>
          <p:cNvPr id="1026" name="Picture 2" descr="C:\Users\Cospefogo\Desktop\FABET\Curtogra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163" y="3356992"/>
            <a:ext cx="5549900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2462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8180" y="326937"/>
            <a:ext cx="815065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Relações Interpessoais</a:t>
            </a:r>
          </a:p>
          <a:p>
            <a:pPr algn="ctr"/>
            <a:endParaRPr lang="pt-BR" sz="2400" dirty="0"/>
          </a:p>
          <a:p>
            <a:pPr algn="just"/>
            <a:r>
              <a:rPr lang="pt-BR" sz="3200" dirty="0"/>
              <a:t>Relações Humanas ou relações interpessoais se refere a qualquer tipo de relação estabelecida entre duas ou mais pessoas. É em torno dessas relações que se estabelecem os conflitos entre as pessoas. </a:t>
            </a:r>
          </a:p>
          <a:p>
            <a:pPr algn="just"/>
            <a:endParaRPr lang="pt-BR" sz="3200" dirty="0"/>
          </a:p>
          <a:p>
            <a:pPr algn="just"/>
            <a:r>
              <a:rPr lang="pt-BR" sz="3200" dirty="0"/>
              <a:t>A base das “trocas” existentes nas relações interpessoais é o </a:t>
            </a:r>
            <a:r>
              <a:rPr lang="pt-BR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comportamento. </a:t>
            </a:r>
            <a:r>
              <a:rPr lang="pt-BR" sz="3200" dirty="0"/>
              <a:t>Por meio dele avaliamos as pessoas e formamos concepções acerca delas. </a:t>
            </a:r>
          </a:p>
          <a:p>
            <a:pPr algn="ctr"/>
            <a:endParaRPr lang="pt-BR" sz="2400" dirty="0"/>
          </a:p>
        </p:txBody>
      </p:sp>
      <p:pic>
        <p:nvPicPr>
          <p:cNvPr id="10242" name="Picture 2" descr="http://laertemaues.files.wordpress.com/2010/01/handsworld-r-interpessoa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883" y="4025395"/>
            <a:ext cx="3309117" cy="283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0591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2460" y="198924"/>
            <a:ext cx="6768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estão as minhas relações interpessoais?</a:t>
            </a:r>
          </a:p>
          <a:p>
            <a:pPr algn="ctr"/>
            <a:r>
              <a:rPr lang="pt-BR" sz="4000" dirty="0"/>
              <a:t>Roda da Vida</a:t>
            </a:r>
          </a:p>
        </p:txBody>
      </p:sp>
      <p:pic>
        <p:nvPicPr>
          <p:cNvPr id="13314" name="Picture 2" descr="http://www.ipnl.com.br/crbst_roda_20da_20vida1.png?v=20no484n7b3ak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12" y="2137916"/>
            <a:ext cx="8240608" cy="465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4418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0221" y="363508"/>
            <a:ext cx="583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MOTIVAÇÃO</a:t>
            </a:r>
          </a:p>
          <a:p>
            <a:pPr algn="ctr"/>
            <a:endParaRPr lang="pt-BR" sz="32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3.bp.blogspot.com/_TazhgT8jjAQ/TLUd625IYoI/AAAAAAAADxM/4wZNDk3UBXA/s400/emp+03+-+10+necessidad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9156" y="903298"/>
            <a:ext cx="5490283" cy="4117712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722684" y="5513453"/>
            <a:ext cx="8809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lhe motiva?</a:t>
            </a:r>
          </a:p>
        </p:txBody>
      </p:sp>
    </p:spTree>
    <p:extLst>
      <p:ext uri="{BB962C8B-B14F-4D97-AF65-F5344CB8AC3E}">
        <p14:creationId xmlns:p14="http://schemas.microsoft.com/office/powerpoint/2010/main" val="26193240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6" name="Picture 6" descr="http://s2.glbimg.com/uzTWYASAdPN5VdxbydEOICWVkA-YCkdOnSfhuBAeg8NIoz-HdGixxa_8qOZvMp3w/s.glbimg.com/og/rg/f/original/2012/08/23/dscf0601_606x4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6119" y="357687"/>
            <a:ext cx="5126775" cy="3849310"/>
          </a:xfrm>
          <a:prstGeom prst="rect">
            <a:avLst/>
          </a:prstGeom>
          <a:noFill/>
        </p:spPr>
      </p:pic>
      <p:pic>
        <p:nvPicPr>
          <p:cNvPr id="143368" name="Picture 8" descr="http://blog.opovo.com.br/correiotrabalhista/files/2012/04/cesta-basica05739328900-300x2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68098" y="219239"/>
            <a:ext cx="4323901" cy="3026732"/>
          </a:xfrm>
          <a:prstGeom prst="rect">
            <a:avLst/>
          </a:prstGeom>
          <a:noFill/>
        </p:spPr>
      </p:pic>
      <p:pic>
        <p:nvPicPr>
          <p:cNvPr id="143370" name="Picture 10" descr="http://www.multitour.tur.br/wp-content/uploads/2013/02/vale-viage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4378512"/>
            <a:ext cx="7580597" cy="2479487"/>
          </a:xfrm>
          <a:prstGeom prst="rect">
            <a:avLst/>
          </a:prstGeom>
          <a:noFill/>
        </p:spPr>
      </p:pic>
      <p:pic>
        <p:nvPicPr>
          <p:cNvPr id="143372" name="Picture 12" descr="http://4.bp.blogspot.com/-RQMLwHVMSmE/TeZFBj80hfI/AAAAAAAAAEU/TiLFaNLlVAs/s1600/f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88290" y="-67365"/>
            <a:ext cx="3334409" cy="4445878"/>
          </a:xfrm>
          <a:prstGeom prst="rect">
            <a:avLst/>
          </a:prstGeom>
          <a:noFill/>
        </p:spPr>
      </p:pic>
      <p:pic>
        <p:nvPicPr>
          <p:cNvPr id="143374" name="Picture 14" descr="http://2.bp.blogspot.com/_vIweIzt-VR4/TUaiVxdHq0I/AAAAAAAAAFY/4b8m76qNta0/s1600/sala_estudo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21433" y="3589002"/>
            <a:ext cx="5470567" cy="3268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63958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1"/>
          <p:cNvSpPr txBox="1">
            <a:spLocks noChangeArrowheads="1"/>
          </p:cNvSpPr>
          <p:nvPr/>
        </p:nvSpPr>
        <p:spPr bwMode="auto">
          <a:xfrm>
            <a:off x="0" y="0"/>
            <a:ext cx="9334500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MOTIVAÇÃO</a:t>
            </a:r>
          </a:p>
          <a:p>
            <a:pPr algn="ctr"/>
            <a:endParaRPr lang="pt-BR" sz="3600" b="1" dirty="0">
              <a:latin typeface="+mj-lt"/>
            </a:endParaRPr>
          </a:p>
          <a:p>
            <a:pPr algn="ctr"/>
            <a:r>
              <a:rPr lang="pt-BR" sz="3600" b="1" dirty="0">
                <a:latin typeface="+mj-lt"/>
              </a:rPr>
              <a:t>Motivo para ação.</a:t>
            </a:r>
          </a:p>
          <a:p>
            <a:pPr algn="ctr"/>
            <a:endParaRPr lang="pt-BR" sz="3600" dirty="0">
              <a:latin typeface="+mj-lt"/>
            </a:endParaRPr>
          </a:p>
          <a:p>
            <a:pPr algn="ctr"/>
            <a:endParaRPr lang="pt-BR" sz="3600" dirty="0">
              <a:latin typeface="+mj-lt"/>
            </a:endParaRPr>
          </a:p>
          <a:p>
            <a:pPr algn="ctr"/>
            <a:r>
              <a:rPr lang="pt-BR" sz="3600" dirty="0">
                <a:latin typeface="+mj-lt"/>
              </a:rPr>
              <a:t>Serve para garantir/buscar objetivos – ter foco.</a:t>
            </a:r>
          </a:p>
          <a:p>
            <a:pPr algn="ctr"/>
            <a:endParaRPr lang="pt-BR" sz="3600" b="1" dirty="0">
              <a:latin typeface="+mj-lt"/>
            </a:endParaRPr>
          </a:p>
          <a:p>
            <a:pPr algn="ctr"/>
            <a:r>
              <a:rPr lang="pt-BR" sz="3600" b="1" dirty="0">
                <a:solidFill>
                  <a:schemeClr val="tx2"/>
                </a:solidFill>
                <a:latin typeface="+mj-lt"/>
              </a:rPr>
              <a:t>Motivação ≠ Estímulo ou Incentivo</a:t>
            </a:r>
          </a:p>
          <a:p>
            <a:pPr algn="ctr"/>
            <a:endParaRPr lang="pt-BR" sz="3600" b="1" dirty="0">
              <a:latin typeface="+mj-lt"/>
            </a:endParaRPr>
          </a:p>
          <a:p>
            <a:pPr algn="just"/>
            <a:r>
              <a:rPr lang="pt-BR" sz="3600" dirty="0">
                <a:latin typeface="+mj-lt"/>
              </a:rPr>
              <a:t>Pessoa </a:t>
            </a:r>
            <a:r>
              <a:rPr lang="pt-BR" sz="3600" dirty="0" err="1">
                <a:latin typeface="+mj-lt"/>
              </a:rPr>
              <a:t>auto-motivada</a:t>
            </a:r>
            <a:r>
              <a:rPr lang="pt-BR" sz="3600" dirty="0">
                <a:latin typeface="+mj-lt"/>
              </a:rPr>
              <a:t> geralmente é bem sucedida em suas relações, de modo geral (familiares, profissionais, sociais).</a:t>
            </a:r>
          </a:p>
          <a:p>
            <a:pPr algn="just"/>
            <a:r>
              <a:rPr lang="pt-BR" sz="2400" b="1" dirty="0">
                <a:latin typeface="+mj-lt"/>
              </a:rPr>
              <a:t>  </a:t>
            </a:r>
          </a:p>
        </p:txBody>
      </p:sp>
      <p:pic>
        <p:nvPicPr>
          <p:cNvPr id="3" name="Picture 2" descr="http://user.img.todaoferta.uol.com.br/H/3/7Y/MHU2FW/1206376753225_bigPhoto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40005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414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preciso para obter saúde?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pt-BR" sz="2400" dirty="0"/>
              <a:t>Caminhadas ?</a:t>
            </a:r>
          </a:p>
          <a:p>
            <a:pPr>
              <a:lnSpc>
                <a:spcPct val="90000"/>
              </a:lnSpc>
              <a:defRPr/>
            </a:pPr>
            <a:r>
              <a:rPr lang="pt-BR" sz="2400" dirty="0"/>
              <a:t>Almoçar com amigos ?</a:t>
            </a:r>
          </a:p>
          <a:p>
            <a:pPr>
              <a:lnSpc>
                <a:spcPct val="90000"/>
              </a:lnSpc>
              <a:defRPr/>
            </a:pPr>
            <a:r>
              <a:rPr lang="pt-BR" sz="2400" dirty="0"/>
              <a:t>Dieta?</a:t>
            </a:r>
          </a:p>
          <a:p>
            <a:pPr>
              <a:lnSpc>
                <a:spcPct val="90000"/>
              </a:lnSpc>
              <a:defRPr/>
            </a:pPr>
            <a:r>
              <a:rPr lang="pt-BR" sz="2400" dirty="0"/>
              <a:t>Natação? </a:t>
            </a:r>
          </a:p>
          <a:p>
            <a:pPr>
              <a:lnSpc>
                <a:spcPct val="90000"/>
              </a:lnSpc>
              <a:defRPr/>
            </a:pPr>
            <a:r>
              <a:rPr lang="pt-BR" sz="2400" dirty="0"/>
              <a:t>Ginástica Laboral?</a:t>
            </a:r>
          </a:p>
          <a:p>
            <a:pPr>
              <a:lnSpc>
                <a:spcPct val="90000"/>
              </a:lnSpc>
              <a:defRPr/>
            </a:pPr>
            <a:r>
              <a:rPr lang="pt-BR" sz="2400" dirty="0"/>
              <a:t>Exercícios regulares?</a:t>
            </a:r>
          </a:p>
          <a:p>
            <a:pPr>
              <a:lnSpc>
                <a:spcPct val="90000"/>
              </a:lnSpc>
              <a:defRPr/>
            </a:pPr>
            <a:r>
              <a:rPr lang="pt-BR" sz="2400" dirty="0"/>
              <a:t>Sair no horário?</a:t>
            </a:r>
          </a:p>
          <a:p>
            <a:pPr>
              <a:lnSpc>
                <a:spcPct val="90000"/>
              </a:lnSpc>
              <a:defRPr/>
            </a:pPr>
            <a:r>
              <a:rPr lang="pt-BR" sz="2400" dirty="0"/>
              <a:t>Separar problemas pessoais e profissionais?</a:t>
            </a:r>
          </a:p>
          <a:p>
            <a:pPr>
              <a:lnSpc>
                <a:spcPct val="90000"/>
              </a:lnSpc>
              <a:defRPr/>
            </a:pPr>
            <a:r>
              <a:rPr lang="pt-BR" sz="2400" dirty="0"/>
              <a:t>Nada?</a:t>
            </a:r>
          </a:p>
          <a:p>
            <a:pPr>
              <a:lnSpc>
                <a:spcPct val="90000"/>
              </a:lnSpc>
              <a:defRPr/>
            </a:pPr>
            <a:endParaRPr lang="pt-BR" sz="2400" dirty="0"/>
          </a:p>
          <a:p>
            <a:pPr>
              <a:lnSpc>
                <a:spcPct val="90000"/>
              </a:lnSpc>
              <a:defRPr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7901690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1"/>
          <p:cNvSpPr txBox="1">
            <a:spLocks noChangeArrowheads="1"/>
          </p:cNvSpPr>
          <p:nvPr/>
        </p:nvSpPr>
        <p:spPr bwMode="auto">
          <a:xfrm>
            <a:off x="-420174" y="325736"/>
            <a:ext cx="926699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600" b="1" dirty="0"/>
              <a:t>A Motivação é gerada por necessidades!</a:t>
            </a:r>
          </a:p>
          <a:p>
            <a:pPr algn="ctr"/>
            <a:r>
              <a:rPr lang="pt-BR" sz="3600" b="1" dirty="0"/>
              <a:t> Quais são estas necessidades?</a:t>
            </a:r>
          </a:p>
          <a:p>
            <a:pPr algn="ctr"/>
            <a:endParaRPr lang="pt-BR" sz="3600" b="1" dirty="0"/>
          </a:p>
          <a:p>
            <a:pPr algn="ctr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Maslow – necessidades geram motivação.</a:t>
            </a:r>
          </a:p>
          <a:p>
            <a:pPr algn="ctr"/>
            <a:endParaRPr lang="pt-BR" sz="2400" b="1" dirty="0"/>
          </a:p>
        </p:txBody>
      </p:sp>
      <p:pic>
        <p:nvPicPr>
          <p:cNvPr id="7170" name="Picture 2" descr="http://www.abrahammaslow.com/maslowWebGood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05" y="2714621"/>
            <a:ext cx="7148710" cy="41433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26407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DeTexto 1"/>
          <p:cNvSpPr txBox="1">
            <a:spLocks noChangeArrowheads="1"/>
          </p:cNvSpPr>
          <p:nvPr/>
        </p:nvSpPr>
        <p:spPr bwMode="auto">
          <a:xfrm>
            <a:off x="-708660" y="1"/>
            <a:ext cx="104059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Pirâmide de Maslow</a:t>
            </a:r>
          </a:p>
        </p:txBody>
      </p:sp>
      <p:pic>
        <p:nvPicPr>
          <p:cNvPr id="1026" name="Picture 2" descr="http://casadogalo.com/wp-content/uploads/hierarquia-das-necessidad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56" y="871819"/>
            <a:ext cx="8846493" cy="58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1010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1"/>
          <p:cNvSpPr txBox="1">
            <a:spLocks noChangeArrowheads="1"/>
          </p:cNvSpPr>
          <p:nvPr/>
        </p:nvSpPr>
        <p:spPr bwMode="auto">
          <a:xfrm>
            <a:off x="559752" y="248072"/>
            <a:ext cx="11007407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2800" dirty="0">
              <a:latin typeface="+mj-lt"/>
            </a:endParaRPr>
          </a:p>
          <a:p>
            <a:pPr algn="just"/>
            <a:r>
              <a:rPr lang="pt-BR" sz="6000" dirty="0">
                <a:latin typeface="+mj-lt"/>
              </a:rPr>
              <a:t>Só as necessidades motivam o comportamento humano. Elas são individuais. </a:t>
            </a:r>
          </a:p>
          <a:p>
            <a:pPr algn="just"/>
            <a:endParaRPr lang="pt-BR" sz="6000" dirty="0">
              <a:latin typeface="+mj-lt"/>
            </a:endParaRPr>
          </a:p>
          <a:p>
            <a:pPr algn="just"/>
            <a:r>
              <a:rPr lang="pt-BR" sz="6000" dirty="0">
                <a:latin typeface="+mj-lt"/>
              </a:rPr>
              <a:t>Além disso, vale lembrar que o homem saudável é motivado. </a:t>
            </a:r>
            <a:endParaRPr lang="pt-BR" sz="60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56002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960" y="-10470"/>
            <a:ext cx="9144000" cy="686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519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aixaDeTexto 1"/>
          <p:cNvSpPr txBox="1">
            <a:spLocks noChangeArrowheads="1"/>
          </p:cNvSpPr>
          <p:nvPr/>
        </p:nvSpPr>
        <p:spPr bwMode="auto">
          <a:xfrm>
            <a:off x="0" y="0"/>
            <a:ext cx="886968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5400" dirty="0">
                <a:latin typeface="+mj-lt"/>
              </a:rPr>
              <a:t>É importante compreender a motivação porque ela influenciará diretamente os nossos </a:t>
            </a:r>
            <a:r>
              <a:rPr lang="pt-BR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comportamentos. </a:t>
            </a:r>
          </a:p>
          <a:p>
            <a:pPr algn="just"/>
            <a:endParaRPr lang="pt-BR" sz="3200" dirty="0">
              <a:latin typeface="+mj-lt"/>
            </a:endParaRPr>
          </a:p>
        </p:txBody>
      </p:sp>
      <p:pic>
        <p:nvPicPr>
          <p:cNvPr id="17410" name="Picture 2" descr="http://www.faelba.com.br/wp-content/uploads/2012/02/team-buildin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899" y="3573016"/>
            <a:ext cx="428625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780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>
                <a:solidFill>
                  <a:srgbClr val="FF0000"/>
                </a:solidFill>
              </a:rPr>
              <a:t>Humanização?????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" y="2506662"/>
            <a:ext cx="10515600" cy="4351338"/>
          </a:xfrm>
        </p:spPr>
        <p:txBody>
          <a:bodyPr/>
          <a:lstStyle/>
          <a:p>
            <a:pPr algn="ctr">
              <a:buFontTx/>
              <a:buNone/>
            </a:pPr>
            <a:r>
              <a:rPr lang="pt-BR" altLang="pt-BR" dirty="0"/>
              <a:t>Significa criar um clima organizacional favorável ao atendimento interpessoal.</a:t>
            </a:r>
          </a:p>
          <a:p>
            <a:pPr algn="ctr">
              <a:buFontTx/>
              <a:buNone/>
            </a:pPr>
            <a:r>
              <a:rPr lang="pt-BR" altLang="pt-BR" dirty="0"/>
              <a:t>Trabalho de forma integrada. Necessita melhorias na comunicação; valorização de iniciativas; compartilhamento de ideias e socialização das ações humanas.</a:t>
            </a:r>
          </a:p>
          <a:p>
            <a:pPr algn="ctr">
              <a:buFontTx/>
              <a:buNone/>
            </a:pPr>
            <a:r>
              <a:rPr lang="pt-BR" altLang="pt-BR" dirty="0"/>
              <a:t>O objetivo é a promoção de um melhor convívio profissional.</a:t>
            </a:r>
          </a:p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3336150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33412"/>
          </a:xfrm>
        </p:spPr>
        <p:txBody>
          <a:bodyPr>
            <a:normAutofit fontScale="90000"/>
          </a:bodyPr>
          <a:lstStyle/>
          <a:p>
            <a:endParaRPr lang="pt-BR" altLang="pt-BR" sz="4000" b="1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8893175" cy="6048375"/>
          </a:xfrm>
        </p:spPr>
        <p:txBody>
          <a:bodyPr/>
          <a:lstStyle/>
          <a:p>
            <a:pPr algn="ctr">
              <a:buFontTx/>
              <a:buNone/>
            </a:pPr>
            <a:r>
              <a:rPr lang="pt-BR" altLang="pt-BR" sz="3600" dirty="0"/>
              <a:t>		</a:t>
            </a:r>
            <a:r>
              <a:rPr lang="pt-BR" altLang="pt-BR" sz="8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Importância das Relações Humanas no Trabalho</a:t>
            </a:r>
          </a:p>
          <a:p>
            <a:pPr>
              <a:buFontTx/>
              <a:buNone/>
            </a:pP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13081029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>
                <a:solidFill>
                  <a:srgbClr val="FF0000"/>
                </a:solidFill>
              </a:rPr>
              <a:t>Qualidade de vida: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t-BR" altLang="pt-BR">
                <a:latin typeface="Arial Black" panose="020B0A04020102020204" pitchFamily="34" charset="0"/>
              </a:rPr>
              <a:t>- É estar de bem com você mesmo, com a vida, com as pessoas onde trabalha.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pt-BR" altLang="pt-BR">
                <a:latin typeface="Arial Black" panose="020B0A04020102020204" pitchFamily="34" charset="0"/>
              </a:rPr>
              <a:t>Atenção para a qualidade dos seus relacionamentos.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altLang="pt-BR">
                <a:latin typeface="Arial Black" panose="020B0A04020102020204" pitchFamily="34" charset="0"/>
              </a:rPr>
              <a:t>- É ser competente na gestão de conflitos.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altLang="pt-BR">
                <a:latin typeface="Arial Black" panose="020B0A04020102020204" pitchFamily="34" charset="0"/>
              </a:rPr>
              <a:t>- É ser pró-ativo.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altLang="pt-BR">
                <a:latin typeface="Arial Black" panose="020B0A04020102020204" pitchFamily="34" charset="0"/>
              </a:rPr>
              <a:t>- É saber trabalhar em equipe.</a:t>
            </a:r>
            <a:r>
              <a:rPr lang="pt-BR" altLang="pt-BR">
                <a:latin typeface="Courier New" panose="02070309020205020404" pitchFamily="49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271954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639"/>
            <a:ext cx="9144000" cy="1785937"/>
          </a:xfrm>
        </p:spPr>
        <p:txBody>
          <a:bodyPr/>
          <a:lstStyle/>
          <a:p>
            <a:r>
              <a:rPr lang="en-US" altLang="pt-BR" sz="5400" b="1">
                <a:solidFill>
                  <a:srgbClr val="FF0000"/>
                </a:solidFill>
              </a:rPr>
              <a:t>GESTÃO DE CONFLITOS</a:t>
            </a:r>
            <a:endParaRPr lang="pt-BR" altLang="pt-BR" sz="5400" b="1">
              <a:solidFill>
                <a:srgbClr val="FF0000"/>
              </a:solidFill>
            </a:endParaRPr>
          </a:p>
        </p:txBody>
      </p:sp>
      <p:pic>
        <p:nvPicPr>
          <p:cNvPr id="20484" name="Picture 4" descr="conflito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5551" y="1989138"/>
            <a:ext cx="7129463" cy="446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3256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774825" y="260350"/>
            <a:ext cx="8642350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br>
              <a:rPr lang="en-US" altLang="pt-BR" sz="4000" b="1">
                <a:solidFill>
                  <a:srgbClr val="FF3300"/>
                </a:solidFill>
              </a:rPr>
            </a:br>
            <a:br>
              <a:rPr lang="en-US" altLang="pt-BR" sz="4000" b="1">
                <a:solidFill>
                  <a:srgbClr val="FF3300"/>
                </a:solidFill>
              </a:rPr>
            </a:br>
            <a:br>
              <a:rPr lang="en-US" altLang="pt-BR" sz="4000" b="1">
                <a:solidFill>
                  <a:srgbClr val="FF3300"/>
                </a:solidFill>
              </a:rPr>
            </a:br>
            <a:br>
              <a:rPr lang="en-US" altLang="pt-BR" sz="4000" b="1">
                <a:solidFill>
                  <a:srgbClr val="FF3300"/>
                </a:solidFill>
              </a:rPr>
            </a:br>
            <a:br>
              <a:rPr lang="en-US" altLang="pt-BR" sz="4000" b="1">
                <a:solidFill>
                  <a:srgbClr val="FF3300"/>
                </a:solidFill>
              </a:rPr>
            </a:br>
            <a:br>
              <a:rPr lang="en-US" altLang="pt-BR" sz="4000" b="1">
                <a:solidFill>
                  <a:srgbClr val="FF3300"/>
                </a:solidFill>
              </a:rPr>
            </a:br>
            <a:br>
              <a:rPr lang="en-US" altLang="pt-BR" sz="4000" b="1">
                <a:solidFill>
                  <a:srgbClr val="FF3300"/>
                </a:solidFill>
              </a:rPr>
            </a:br>
            <a:br>
              <a:rPr lang="en-US" altLang="pt-BR" sz="4000" b="1">
                <a:solidFill>
                  <a:srgbClr val="FF3300"/>
                </a:solidFill>
              </a:rPr>
            </a:br>
            <a:endParaRPr lang="en-US" altLang="pt-BR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847851" y="207963"/>
            <a:ext cx="8640763" cy="158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pt-BR" altLang="pt-BR" sz="4400" b="1">
                <a:solidFill>
                  <a:srgbClr val="FF0000"/>
                </a:solidFill>
              </a:rPr>
              <a:t>PERCEPÇÃO DO OUTRO:</a:t>
            </a:r>
            <a:br>
              <a:rPr lang="pt-BR" altLang="pt-BR" sz="4400" b="1">
                <a:solidFill>
                  <a:srgbClr val="FF0000"/>
                </a:solidFill>
              </a:rPr>
            </a:br>
            <a:br>
              <a:rPr lang="pt-BR" altLang="pt-BR" b="1"/>
            </a:br>
            <a:br>
              <a:rPr lang="pt-BR" altLang="pt-BR" b="1"/>
            </a:br>
            <a:endParaRPr lang="pt-BR" altLang="pt-BR" b="1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 rot="-207363">
            <a:off x="1847850" y="2578100"/>
            <a:ext cx="8864600" cy="29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br>
              <a:rPr lang="pt-BR" altLang="pt-BR" sz="3600"/>
            </a:br>
            <a:r>
              <a:rPr lang="pt-BR" altLang="pt-BR" sz="3600"/>
              <a:t>Perceber o outro é olhar, ver e enxergá-lo. </a:t>
            </a:r>
            <a:br>
              <a:rPr lang="pt-BR" altLang="pt-BR" sz="3600"/>
            </a:br>
            <a:br>
              <a:rPr lang="pt-BR" altLang="pt-BR" sz="3600"/>
            </a:br>
            <a:r>
              <a:rPr lang="pt-BR" altLang="pt-BR" sz="3600"/>
              <a:t>Deixar de focar em nosso umbigo ou ego é crescer</a:t>
            </a:r>
            <a:r>
              <a:rPr lang="pt-BR" altLang="pt-BR" sz="4400"/>
              <a:t>.</a:t>
            </a:r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 flipH="1">
            <a:off x="1524001" y="1773239"/>
            <a:ext cx="8893175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 flipV="1">
            <a:off x="1847850" y="5876926"/>
            <a:ext cx="882015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1524000" y="2276476"/>
            <a:ext cx="323850" cy="4176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 flipH="1" flipV="1">
            <a:off x="10417176" y="1773239"/>
            <a:ext cx="250825" cy="410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190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7"/>
            </a:pPr>
            <a:r>
              <a:rPr lang="pt-BR" dirty="0"/>
              <a:t>Influências e Contribuições da Psicologia no ambiente de trabalho, questões de cooperação e convivência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7.1.	Relações interpessoais</a:t>
            </a:r>
          </a:p>
          <a:p>
            <a:pPr lvl="1"/>
            <a:r>
              <a:rPr lang="pt-BR" dirty="0"/>
              <a:t>7.1.1.	Anomia, autonomia e heteronomia</a:t>
            </a:r>
          </a:p>
          <a:p>
            <a:r>
              <a:rPr lang="pt-BR" dirty="0"/>
              <a:t>7.2.	Convivência, coabitação, gestão de conflitos</a:t>
            </a:r>
          </a:p>
          <a:p>
            <a:r>
              <a:rPr lang="pt-BR" dirty="0"/>
              <a:t>7.3.	Situações de conflito e estratégias de intervenção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69497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690688"/>
            <a:ext cx="9845040" cy="4833938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pt-BR" altLang="pt-BR" sz="4000" b="1" dirty="0"/>
              <a:t>Muitas vezes perdemos a referência que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altLang="pt-BR" sz="4000" b="1" dirty="0"/>
              <a:t>a outra  pessoa é uma extensão do nosso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altLang="pt-BR" sz="4000" b="1" dirty="0"/>
              <a:t>ser.</a:t>
            </a:r>
          </a:p>
          <a:p>
            <a:pPr>
              <a:lnSpc>
                <a:spcPct val="90000"/>
              </a:lnSpc>
              <a:buFontTx/>
              <a:buNone/>
            </a:pPr>
            <a:endParaRPr lang="pt-BR" altLang="pt-BR" sz="40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pt-BR" altLang="pt-BR" b="1" dirty="0">
                <a:solidFill>
                  <a:srgbClr val="FF0000"/>
                </a:solidFill>
              </a:rPr>
              <a:t>Tenho de pensar em mim.</a:t>
            </a:r>
            <a:r>
              <a:rPr lang="pt-BR" altLang="pt-BR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altLang="pt-BR" dirty="0"/>
              <a:t>Diferente de: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altLang="pt-BR" b="1" dirty="0">
                <a:solidFill>
                  <a:srgbClr val="FF0000"/>
                </a:solidFill>
              </a:rPr>
              <a:t>Pensar nos colaboradores que trabalham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altLang="pt-BR" b="1" dirty="0">
                <a:solidFill>
                  <a:srgbClr val="FF0000"/>
                </a:solidFill>
              </a:rPr>
              <a:t>comigo.</a:t>
            </a:r>
          </a:p>
        </p:txBody>
      </p:sp>
    </p:spTree>
    <p:extLst>
      <p:ext uri="{BB962C8B-B14F-4D97-AF65-F5344CB8AC3E}">
        <p14:creationId xmlns:p14="http://schemas.microsoft.com/office/powerpoint/2010/main" val="7067727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274638"/>
            <a:ext cx="8964612" cy="1143000"/>
          </a:xfrm>
        </p:spPr>
        <p:txBody>
          <a:bodyPr/>
          <a:lstStyle/>
          <a:p>
            <a:r>
              <a:rPr lang="pt-BR" altLang="pt-BR" sz="4000" b="1">
                <a:solidFill>
                  <a:srgbClr val="FF0000"/>
                </a:solidFill>
              </a:rPr>
              <a:t>Pirâmide das Relações Humanas: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4997450"/>
          </a:xfrm>
        </p:spPr>
        <p:txBody>
          <a:bodyPr/>
          <a:lstStyle/>
          <a:p>
            <a:pPr>
              <a:buFontTx/>
              <a:buNone/>
            </a:pPr>
            <a:endParaRPr lang="pt-BR" altLang="pt-BR"/>
          </a:p>
        </p:txBody>
      </p:sp>
      <p:grpSp>
        <p:nvGrpSpPr>
          <p:cNvPr id="41988" name="Group 4"/>
          <p:cNvGrpSpPr>
            <a:grpSpLocks/>
          </p:cNvGrpSpPr>
          <p:nvPr/>
        </p:nvGrpSpPr>
        <p:grpSpPr bwMode="auto">
          <a:xfrm>
            <a:off x="2057400" y="1484314"/>
            <a:ext cx="8610600" cy="4535487"/>
            <a:chOff x="336" y="1536"/>
            <a:chExt cx="5424" cy="2256"/>
          </a:xfrm>
        </p:grpSpPr>
        <p:grpSp>
          <p:nvGrpSpPr>
            <p:cNvPr id="41989" name="Group 5"/>
            <p:cNvGrpSpPr>
              <a:grpSpLocks/>
            </p:cNvGrpSpPr>
            <p:nvPr/>
          </p:nvGrpSpPr>
          <p:grpSpPr bwMode="auto">
            <a:xfrm>
              <a:off x="3024" y="2736"/>
              <a:ext cx="2592" cy="228"/>
              <a:chOff x="2256" y="1680"/>
              <a:chExt cx="2592" cy="228"/>
            </a:xfrm>
          </p:grpSpPr>
          <p:sp>
            <p:nvSpPr>
              <p:cNvPr id="41990" name="Text Box 6"/>
              <p:cNvSpPr txBox="1">
                <a:spLocks noChangeArrowheads="1"/>
              </p:cNvSpPr>
              <p:nvPr/>
            </p:nvSpPr>
            <p:spPr bwMode="auto">
              <a:xfrm>
                <a:off x="2976" y="1680"/>
                <a:ext cx="1872" cy="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altLang="pt-BR" sz="2400" b="1">
                    <a:cs typeface="Times New Roman" panose="02020603050405020304" pitchFamily="18" charset="0"/>
                  </a:rPr>
                  <a:t>Respeito</a:t>
                </a:r>
                <a:r>
                  <a:rPr lang="pt-BR" altLang="pt-BR" sz="2400" b="1">
                    <a:latin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41991" name="Line 7"/>
              <p:cNvSpPr>
                <a:spLocks noChangeShapeType="1"/>
              </p:cNvSpPr>
              <p:nvPr/>
            </p:nvSpPr>
            <p:spPr bwMode="auto">
              <a:xfrm flipH="1">
                <a:off x="2256" y="1824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41992" name="Group 8"/>
            <p:cNvGrpSpPr>
              <a:grpSpLocks/>
            </p:cNvGrpSpPr>
            <p:nvPr/>
          </p:nvGrpSpPr>
          <p:grpSpPr bwMode="auto">
            <a:xfrm>
              <a:off x="3168" y="3024"/>
              <a:ext cx="2592" cy="230"/>
              <a:chOff x="2256" y="1680"/>
              <a:chExt cx="2592" cy="230"/>
            </a:xfrm>
          </p:grpSpPr>
          <p:sp>
            <p:nvSpPr>
              <p:cNvPr id="41993" name="Text Box 9"/>
              <p:cNvSpPr txBox="1">
                <a:spLocks noChangeArrowheads="1"/>
              </p:cNvSpPr>
              <p:nvPr/>
            </p:nvSpPr>
            <p:spPr bwMode="auto">
              <a:xfrm>
                <a:off x="2976" y="1680"/>
                <a:ext cx="1872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altLang="pt-BR" sz="2400" b="1">
                    <a:cs typeface="Times New Roman" panose="02020603050405020304" pitchFamily="18" charset="0"/>
                  </a:rPr>
                  <a:t>Empatia</a:t>
                </a:r>
                <a:endParaRPr lang="pt-BR" altLang="pt-BR" sz="24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994" name="Line 10"/>
              <p:cNvSpPr>
                <a:spLocks noChangeShapeType="1"/>
              </p:cNvSpPr>
              <p:nvPr/>
            </p:nvSpPr>
            <p:spPr bwMode="auto">
              <a:xfrm flipH="1">
                <a:off x="2256" y="1824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41995" name="Group 11"/>
            <p:cNvGrpSpPr>
              <a:grpSpLocks/>
            </p:cNvGrpSpPr>
            <p:nvPr/>
          </p:nvGrpSpPr>
          <p:grpSpPr bwMode="auto">
            <a:xfrm>
              <a:off x="336" y="1536"/>
              <a:ext cx="5136" cy="2256"/>
              <a:chOff x="336" y="1536"/>
              <a:chExt cx="5136" cy="2256"/>
            </a:xfrm>
          </p:grpSpPr>
          <p:grpSp>
            <p:nvGrpSpPr>
              <p:cNvPr id="41996" name="Group 12"/>
              <p:cNvGrpSpPr>
                <a:grpSpLocks/>
              </p:cNvGrpSpPr>
              <p:nvPr/>
            </p:nvGrpSpPr>
            <p:grpSpPr bwMode="auto">
              <a:xfrm>
                <a:off x="336" y="1536"/>
                <a:ext cx="3216" cy="2256"/>
                <a:chOff x="2016" y="1968"/>
                <a:chExt cx="2016" cy="1968"/>
              </a:xfrm>
            </p:grpSpPr>
            <p:sp>
              <p:nvSpPr>
                <p:cNvPr id="41997" name="AutoShape 13"/>
                <p:cNvSpPr>
                  <a:spLocks noChangeArrowheads="1"/>
                </p:cNvSpPr>
                <p:nvPr/>
              </p:nvSpPr>
              <p:spPr bwMode="auto">
                <a:xfrm>
                  <a:off x="2016" y="1968"/>
                  <a:ext cx="2016" cy="196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1998" name="Line 14"/>
                <p:cNvSpPr>
                  <a:spLocks noChangeShapeType="1"/>
                </p:cNvSpPr>
                <p:nvPr/>
              </p:nvSpPr>
              <p:spPr bwMode="auto">
                <a:xfrm>
                  <a:off x="2736" y="2544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1999" name="Line 15"/>
                <p:cNvSpPr>
                  <a:spLocks noChangeShapeType="1"/>
                </p:cNvSpPr>
                <p:nvPr/>
              </p:nvSpPr>
              <p:spPr bwMode="auto">
                <a:xfrm>
                  <a:off x="2492" y="2961"/>
                  <a:ext cx="10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2000" name="Line 16"/>
                <p:cNvSpPr>
                  <a:spLocks noChangeShapeType="1"/>
                </p:cNvSpPr>
                <p:nvPr/>
              </p:nvSpPr>
              <p:spPr bwMode="auto">
                <a:xfrm>
                  <a:off x="2315" y="3312"/>
                  <a:ext cx="13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2001" name="Line 17"/>
                <p:cNvSpPr>
                  <a:spLocks noChangeShapeType="1"/>
                </p:cNvSpPr>
                <p:nvPr/>
              </p:nvSpPr>
              <p:spPr bwMode="auto">
                <a:xfrm>
                  <a:off x="2208" y="3567"/>
                  <a:ext cx="163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42002" name="Group 18"/>
              <p:cNvGrpSpPr>
                <a:grpSpLocks/>
              </p:cNvGrpSpPr>
              <p:nvPr/>
            </p:nvGrpSpPr>
            <p:grpSpPr bwMode="auto">
              <a:xfrm>
                <a:off x="2256" y="1680"/>
                <a:ext cx="3216" cy="1958"/>
                <a:chOff x="2256" y="1680"/>
                <a:chExt cx="3216" cy="1958"/>
              </a:xfrm>
            </p:grpSpPr>
            <p:sp>
              <p:nvSpPr>
                <p:cNvPr id="42003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264" y="1968"/>
                  <a:ext cx="816" cy="2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pt-BR" altLang="pt-BR" sz="240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42004" name="Group 20"/>
                <p:cNvGrpSpPr>
                  <a:grpSpLocks/>
                </p:cNvGrpSpPr>
                <p:nvPr/>
              </p:nvGrpSpPr>
              <p:grpSpPr bwMode="auto">
                <a:xfrm>
                  <a:off x="2256" y="1680"/>
                  <a:ext cx="2592" cy="230"/>
                  <a:chOff x="2256" y="1680"/>
                  <a:chExt cx="2592" cy="230"/>
                </a:xfrm>
              </p:grpSpPr>
              <p:sp>
                <p:nvSpPr>
                  <p:cNvPr id="42005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1680"/>
                    <a:ext cx="1872" cy="23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pt-BR" altLang="pt-BR" sz="2400" b="1">
                        <a:cs typeface="Times New Roman" panose="02020603050405020304" pitchFamily="18" charset="0"/>
                      </a:rPr>
                      <a:t>Comprometimento</a:t>
                    </a:r>
                    <a:r>
                      <a:rPr lang="pt-BR" altLang="pt-BR" sz="2400" b="1">
                        <a:latin typeface="Times New Roman" panose="02020603050405020304" pitchFamily="18" charset="0"/>
                      </a:rPr>
                      <a:t> </a:t>
                    </a:r>
                  </a:p>
                </p:txBody>
              </p:sp>
              <p:sp>
                <p:nvSpPr>
                  <p:cNvPr id="42006" name="Line 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256" y="1824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42007" name="Group 23"/>
                <p:cNvGrpSpPr>
                  <a:grpSpLocks/>
                </p:cNvGrpSpPr>
                <p:nvPr/>
              </p:nvGrpSpPr>
              <p:grpSpPr bwMode="auto">
                <a:xfrm>
                  <a:off x="2640" y="2160"/>
                  <a:ext cx="2544" cy="413"/>
                  <a:chOff x="2640" y="2160"/>
                  <a:chExt cx="2544" cy="413"/>
                </a:xfrm>
              </p:grpSpPr>
              <p:sp>
                <p:nvSpPr>
                  <p:cNvPr id="42008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12" y="2160"/>
                    <a:ext cx="1872" cy="4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pt-BR" altLang="pt-BR" sz="2400" b="1">
                        <a:cs typeface="Times New Roman" panose="02020603050405020304" pitchFamily="18" charset="0"/>
                      </a:rPr>
                      <a:t>Paciência e “jogo de cintura”</a:t>
                    </a:r>
                    <a:r>
                      <a:rPr lang="pt-BR" altLang="pt-BR" sz="2400" b="1">
                        <a:latin typeface="Times New Roman" panose="02020603050405020304" pitchFamily="18" charset="0"/>
                      </a:rPr>
                      <a:t> </a:t>
                    </a:r>
                  </a:p>
                </p:txBody>
              </p:sp>
              <p:sp>
                <p:nvSpPr>
                  <p:cNvPr id="42009" name="Line 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40" y="2400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42010" name="Group 26"/>
                <p:cNvGrpSpPr>
                  <a:grpSpLocks/>
                </p:cNvGrpSpPr>
                <p:nvPr/>
              </p:nvGrpSpPr>
              <p:grpSpPr bwMode="auto">
                <a:xfrm>
                  <a:off x="3456" y="3408"/>
                  <a:ext cx="2016" cy="230"/>
                  <a:chOff x="2256" y="1680"/>
                  <a:chExt cx="2592" cy="230"/>
                </a:xfrm>
              </p:grpSpPr>
              <p:sp>
                <p:nvSpPr>
                  <p:cNvPr id="42011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1680"/>
                    <a:ext cx="1872" cy="23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pt-BR" altLang="pt-BR" sz="2400" b="1">
                        <a:cs typeface="Times New Roman" panose="02020603050405020304" pitchFamily="18" charset="0"/>
                      </a:rPr>
                      <a:t>Comunicação</a:t>
                    </a:r>
                    <a:r>
                      <a:rPr lang="pt-BR" altLang="pt-BR" sz="2400" b="1">
                        <a:latin typeface="Times New Roman" panose="02020603050405020304" pitchFamily="18" charset="0"/>
                      </a:rPr>
                      <a:t> </a:t>
                    </a:r>
                  </a:p>
                </p:txBody>
              </p:sp>
              <p:sp>
                <p:nvSpPr>
                  <p:cNvPr id="42012" name="Line 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256" y="1824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83543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724400" y="3505200"/>
            <a:ext cx="411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PT" altLang="pt-BR" sz="3200" b="1">
                <a:solidFill>
                  <a:srgbClr val="000099"/>
                </a:solidFill>
              </a:rPr>
              <a:t>ESTADO EMOCIONAL</a:t>
            </a:r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8112125" y="1557338"/>
            <a:ext cx="2209800" cy="1981200"/>
            <a:chOff x="960" y="2940"/>
            <a:chExt cx="2093" cy="1296"/>
          </a:xfrm>
        </p:grpSpPr>
        <p:sp>
          <p:nvSpPr>
            <p:cNvPr id="10244" name="Freeform 4" descr="Granito"/>
            <p:cNvSpPr>
              <a:spLocks/>
            </p:cNvSpPr>
            <p:nvPr/>
          </p:nvSpPr>
          <p:spPr bwMode="auto">
            <a:xfrm>
              <a:off x="960" y="3072"/>
              <a:ext cx="2016" cy="895"/>
            </a:xfrm>
            <a:custGeom>
              <a:avLst/>
              <a:gdLst>
                <a:gd name="T0" fmla="*/ 206 w 659"/>
                <a:gd name="T1" fmla="*/ 1149 h 1183"/>
                <a:gd name="T2" fmla="*/ 198 w 659"/>
                <a:gd name="T3" fmla="*/ 1132 h 1183"/>
                <a:gd name="T4" fmla="*/ 170 w 659"/>
                <a:gd name="T5" fmla="*/ 1095 h 1183"/>
                <a:gd name="T6" fmla="*/ 118 w 659"/>
                <a:gd name="T7" fmla="*/ 1052 h 1183"/>
                <a:gd name="T8" fmla="*/ 107 w 659"/>
                <a:gd name="T9" fmla="*/ 1017 h 1183"/>
                <a:gd name="T10" fmla="*/ 140 w 659"/>
                <a:gd name="T11" fmla="*/ 994 h 1183"/>
                <a:gd name="T12" fmla="*/ 132 w 659"/>
                <a:gd name="T13" fmla="*/ 967 h 1183"/>
                <a:gd name="T14" fmla="*/ 48 w 659"/>
                <a:gd name="T15" fmla="*/ 926 h 1183"/>
                <a:gd name="T16" fmla="*/ 36 w 659"/>
                <a:gd name="T17" fmla="*/ 898 h 1183"/>
                <a:gd name="T18" fmla="*/ 38 w 659"/>
                <a:gd name="T19" fmla="*/ 880 h 1183"/>
                <a:gd name="T20" fmla="*/ 46 w 659"/>
                <a:gd name="T21" fmla="*/ 856 h 1183"/>
                <a:gd name="T22" fmla="*/ 52 w 659"/>
                <a:gd name="T23" fmla="*/ 833 h 1183"/>
                <a:gd name="T24" fmla="*/ 74 w 659"/>
                <a:gd name="T25" fmla="*/ 808 h 1183"/>
                <a:gd name="T26" fmla="*/ 89 w 659"/>
                <a:gd name="T27" fmla="*/ 785 h 1183"/>
                <a:gd name="T28" fmla="*/ 81 w 659"/>
                <a:gd name="T29" fmla="*/ 765 h 1183"/>
                <a:gd name="T30" fmla="*/ 142 w 659"/>
                <a:gd name="T31" fmla="*/ 727 h 1183"/>
                <a:gd name="T32" fmla="*/ 107 w 659"/>
                <a:gd name="T33" fmla="*/ 708 h 1183"/>
                <a:gd name="T34" fmla="*/ 70 w 659"/>
                <a:gd name="T35" fmla="*/ 690 h 1183"/>
                <a:gd name="T36" fmla="*/ 62 w 659"/>
                <a:gd name="T37" fmla="*/ 657 h 1183"/>
                <a:gd name="T38" fmla="*/ 82 w 659"/>
                <a:gd name="T39" fmla="*/ 631 h 1183"/>
                <a:gd name="T40" fmla="*/ 47 w 659"/>
                <a:gd name="T41" fmla="*/ 604 h 1183"/>
                <a:gd name="T42" fmla="*/ 20 w 659"/>
                <a:gd name="T43" fmla="*/ 576 h 1183"/>
                <a:gd name="T44" fmla="*/ 32 w 659"/>
                <a:gd name="T45" fmla="*/ 554 h 1183"/>
                <a:gd name="T46" fmla="*/ 19 w 659"/>
                <a:gd name="T47" fmla="*/ 533 h 1183"/>
                <a:gd name="T48" fmla="*/ 55 w 659"/>
                <a:gd name="T49" fmla="*/ 506 h 1183"/>
                <a:gd name="T50" fmla="*/ 62 w 659"/>
                <a:gd name="T51" fmla="*/ 487 h 1183"/>
                <a:gd name="T52" fmla="*/ 73 w 659"/>
                <a:gd name="T53" fmla="*/ 461 h 1183"/>
                <a:gd name="T54" fmla="*/ 64 w 659"/>
                <a:gd name="T55" fmla="*/ 419 h 1183"/>
                <a:gd name="T56" fmla="*/ 143 w 659"/>
                <a:gd name="T57" fmla="*/ 392 h 1183"/>
                <a:gd name="T58" fmla="*/ 143 w 659"/>
                <a:gd name="T59" fmla="*/ 372 h 1183"/>
                <a:gd name="T60" fmla="*/ 169 w 659"/>
                <a:gd name="T61" fmla="*/ 353 h 1183"/>
                <a:gd name="T62" fmla="*/ 212 w 659"/>
                <a:gd name="T63" fmla="*/ 308 h 1183"/>
                <a:gd name="T64" fmla="*/ 179 w 659"/>
                <a:gd name="T65" fmla="*/ 284 h 1183"/>
                <a:gd name="T66" fmla="*/ 186 w 659"/>
                <a:gd name="T67" fmla="*/ 247 h 1183"/>
                <a:gd name="T68" fmla="*/ 202 w 659"/>
                <a:gd name="T69" fmla="*/ 206 h 1183"/>
                <a:gd name="T70" fmla="*/ 164 w 659"/>
                <a:gd name="T71" fmla="*/ 182 h 1183"/>
                <a:gd name="T72" fmla="*/ 194 w 659"/>
                <a:gd name="T73" fmla="*/ 140 h 1183"/>
                <a:gd name="T74" fmla="*/ 236 w 659"/>
                <a:gd name="T75" fmla="*/ 101 h 1183"/>
                <a:gd name="T76" fmla="*/ 417 w 659"/>
                <a:gd name="T77" fmla="*/ 61 h 1183"/>
                <a:gd name="T78" fmla="*/ 634 w 659"/>
                <a:gd name="T79" fmla="*/ 52 h 1183"/>
                <a:gd name="T80" fmla="*/ 656 w 659"/>
                <a:gd name="T81" fmla="*/ 102 h 1183"/>
                <a:gd name="T82" fmla="*/ 639 w 659"/>
                <a:gd name="T83" fmla="*/ 133 h 1183"/>
                <a:gd name="T84" fmla="*/ 634 w 659"/>
                <a:gd name="T85" fmla="*/ 171 h 1183"/>
                <a:gd name="T86" fmla="*/ 588 w 659"/>
                <a:gd name="T87" fmla="*/ 209 h 1183"/>
                <a:gd name="T88" fmla="*/ 604 w 659"/>
                <a:gd name="T89" fmla="*/ 229 h 1183"/>
                <a:gd name="T90" fmla="*/ 574 w 659"/>
                <a:gd name="T91" fmla="*/ 277 h 1183"/>
                <a:gd name="T92" fmla="*/ 551 w 659"/>
                <a:gd name="T93" fmla="*/ 306 h 1183"/>
                <a:gd name="T94" fmla="*/ 464 w 659"/>
                <a:gd name="T95" fmla="*/ 366 h 1183"/>
                <a:gd name="T96" fmla="*/ 532 w 659"/>
                <a:gd name="T97" fmla="*/ 379 h 1183"/>
                <a:gd name="T98" fmla="*/ 566 w 659"/>
                <a:gd name="T99" fmla="*/ 400 h 1183"/>
                <a:gd name="T100" fmla="*/ 511 w 659"/>
                <a:gd name="T101" fmla="*/ 442 h 1183"/>
                <a:gd name="T102" fmla="*/ 528 w 659"/>
                <a:gd name="T103" fmla="*/ 474 h 1183"/>
                <a:gd name="T104" fmla="*/ 518 w 659"/>
                <a:gd name="T105" fmla="*/ 506 h 1183"/>
                <a:gd name="T106" fmla="*/ 538 w 659"/>
                <a:gd name="T107" fmla="*/ 529 h 1183"/>
                <a:gd name="T108" fmla="*/ 544 w 659"/>
                <a:gd name="T109" fmla="*/ 552 h 1183"/>
                <a:gd name="T110" fmla="*/ 559 w 659"/>
                <a:gd name="T111" fmla="*/ 573 h 1183"/>
                <a:gd name="T112" fmla="*/ 559 w 659"/>
                <a:gd name="T113" fmla="*/ 596 h 1183"/>
                <a:gd name="T114" fmla="*/ 480 w 659"/>
                <a:gd name="T115" fmla="*/ 648 h 1183"/>
                <a:gd name="T116" fmla="*/ 544 w 659"/>
                <a:gd name="T117" fmla="*/ 661 h 1183"/>
                <a:gd name="T118" fmla="*/ 424 w 659"/>
                <a:gd name="T119" fmla="*/ 770 h 1183"/>
                <a:gd name="T120" fmla="*/ 306 w 659"/>
                <a:gd name="T121" fmla="*/ 1073 h 1183"/>
                <a:gd name="T122" fmla="*/ 547 w 659"/>
                <a:gd name="T123" fmla="*/ 1106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59" h="1183">
                  <a:moveTo>
                    <a:pt x="274" y="1183"/>
                  </a:moveTo>
                  <a:lnTo>
                    <a:pt x="269" y="1180"/>
                  </a:lnTo>
                  <a:lnTo>
                    <a:pt x="265" y="1177"/>
                  </a:lnTo>
                  <a:lnTo>
                    <a:pt x="259" y="1174"/>
                  </a:lnTo>
                  <a:lnTo>
                    <a:pt x="252" y="1172"/>
                  </a:lnTo>
                  <a:lnTo>
                    <a:pt x="247" y="1171"/>
                  </a:lnTo>
                  <a:lnTo>
                    <a:pt x="241" y="1170"/>
                  </a:lnTo>
                  <a:lnTo>
                    <a:pt x="237" y="1169"/>
                  </a:lnTo>
                  <a:lnTo>
                    <a:pt x="233" y="1168"/>
                  </a:lnTo>
                  <a:lnTo>
                    <a:pt x="235" y="1168"/>
                  </a:lnTo>
                  <a:lnTo>
                    <a:pt x="236" y="1166"/>
                  </a:lnTo>
                  <a:lnTo>
                    <a:pt x="236" y="1164"/>
                  </a:lnTo>
                  <a:lnTo>
                    <a:pt x="236" y="1163"/>
                  </a:lnTo>
                  <a:lnTo>
                    <a:pt x="246" y="1162"/>
                  </a:lnTo>
                  <a:lnTo>
                    <a:pt x="251" y="1161"/>
                  </a:lnTo>
                  <a:lnTo>
                    <a:pt x="256" y="1161"/>
                  </a:lnTo>
                  <a:lnTo>
                    <a:pt x="260" y="1160"/>
                  </a:lnTo>
                  <a:lnTo>
                    <a:pt x="254" y="1160"/>
                  </a:lnTo>
                  <a:lnTo>
                    <a:pt x="245" y="1160"/>
                  </a:lnTo>
                  <a:lnTo>
                    <a:pt x="237" y="1160"/>
                  </a:lnTo>
                  <a:lnTo>
                    <a:pt x="228" y="1159"/>
                  </a:lnTo>
                  <a:lnTo>
                    <a:pt x="220" y="1158"/>
                  </a:lnTo>
                  <a:lnTo>
                    <a:pt x="213" y="1155"/>
                  </a:lnTo>
                  <a:lnTo>
                    <a:pt x="208" y="1153"/>
                  </a:lnTo>
                  <a:lnTo>
                    <a:pt x="206" y="1149"/>
                  </a:lnTo>
                  <a:lnTo>
                    <a:pt x="210" y="1149"/>
                  </a:lnTo>
                  <a:lnTo>
                    <a:pt x="216" y="1148"/>
                  </a:lnTo>
                  <a:lnTo>
                    <a:pt x="220" y="1147"/>
                  </a:lnTo>
                  <a:lnTo>
                    <a:pt x="225" y="1147"/>
                  </a:lnTo>
                  <a:lnTo>
                    <a:pt x="225" y="1145"/>
                  </a:lnTo>
                  <a:lnTo>
                    <a:pt x="225" y="1145"/>
                  </a:lnTo>
                  <a:lnTo>
                    <a:pt x="226" y="1145"/>
                  </a:lnTo>
                  <a:lnTo>
                    <a:pt x="227" y="1144"/>
                  </a:lnTo>
                  <a:lnTo>
                    <a:pt x="222" y="1143"/>
                  </a:lnTo>
                  <a:lnTo>
                    <a:pt x="217" y="1143"/>
                  </a:lnTo>
                  <a:lnTo>
                    <a:pt x="212" y="1142"/>
                  </a:lnTo>
                  <a:lnTo>
                    <a:pt x="207" y="1142"/>
                  </a:lnTo>
                  <a:lnTo>
                    <a:pt x="202" y="1142"/>
                  </a:lnTo>
                  <a:lnTo>
                    <a:pt x="197" y="1142"/>
                  </a:lnTo>
                  <a:lnTo>
                    <a:pt x="192" y="1142"/>
                  </a:lnTo>
                  <a:lnTo>
                    <a:pt x="187" y="1142"/>
                  </a:lnTo>
                  <a:lnTo>
                    <a:pt x="187" y="1140"/>
                  </a:lnTo>
                  <a:lnTo>
                    <a:pt x="187" y="1139"/>
                  </a:lnTo>
                  <a:lnTo>
                    <a:pt x="187" y="1138"/>
                  </a:lnTo>
                  <a:lnTo>
                    <a:pt x="187" y="1137"/>
                  </a:lnTo>
                  <a:lnTo>
                    <a:pt x="196" y="1137"/>
                  </a:lnTo>
                  <a:lnTo>
                    <a:pt x="201" y="1137"/>
                  </a:lnTo>
                  <a:lnTo>
                    <a:pt x="203" y="1135"/>
                  </a:lnTo>
                  <a:lnTo>
                    <a:pt x="206" y="1134"/>
                  </a:lnTo>
                  <a:lnTo>
                    <a:pt x="198" y="1132"/>
                  </a:lnTo>
                  <a:lnTo>
                    <a:pt x="190" y="1131"/>
                  </a:lnTo>
                  <a:lnTo>
                    <a:pt x="182" y="1130"/>
                  </a:lnTo>
                  <a:lnTo>
                    <a:pt x="175" y="1129"/>
                  </a:lnTo>
                  <a:lnTo>
                    <a:pt x="170" y="1128"/>
                  </a:lnTo>
                  <a:lnTo>
                    <a:pt x="165" y="1124"/>
                  </a:lnTo>
                  <a:lnTo>
                    <a:pt x="161" y="1121"/>
                  </a:lnTo>
                  <a:lnTo>
                    <a:pt x="159" y="1114"/>
                  </a:lnTo>
                  <a:lnTo>
                    <a:pt x="163" y="1114"/>
                  </a:lnTo>
                  <a:lnTo>
                    <a:pt x="172" y="1114"/>
                  </a:lnTo>
                  <a:lnTo>
                    <a:pt x="180" y="1114"/>
                  </a:lnTo>
                  <a:lnTo>
                    <a:pt x="187" y="1112"/>
                  </a:lnTo>
                  <a:lnTo>
                    <a:pt x="180" y="1112"/>
                  </a:lnTo>
                  <a:lnTo>
                    <a:pt x="172" y="1111"/>
                  </a:lnTo>
                  <a:lnTo>
                    <a:pt x="165" y="1111"/>
                  </a:lnTo>
                  <a:lnTo>
                    <a:pt x="159" y="1109"/>
                  </a:lnTo>
                  <a:lnTo>
                    <a:pt x="153" y="1107"/>
                  </a:lnTo>
                  <a:lnTo>
                    <a:pt x="149" y="1104"/>
                  </a:lnTo>
                  <a:lnTo>
                    <a:pt x="145" y="1101"/>
                  </a:lnTo>
                  <a:lnTo>
                    <a:pt x="143" y="1095"/>
                  </a:lnTo>
                  <a:lnTo>
                    <a:pt x="145" y="1095"/>
                  </a:lnTo>
                  <a:lnTo>
                    <a:pt x="149" y="1095"/>
                  </a:lnTo>
                  <a:lnTo>
                    <a:pt x="153" y="1095"/>
                  </a:lnTo>
                  <a:lnTo>
                    <a:pt x="159" y="1095"/>
                  </a:lnTo>
                  <a:lnTo>
                    <a:pt x="165" y="1095"/>
                  </a:lnTo>
                  <a:lnTo>
                    <a:pt x="170" y="1095"/>
                  </a:lnTo>
                  <a:lnTo>
                    <a:pt x="174" y="1094"/>
                  </a:lnTo>
                  <a:lnTo>
                    <a:pt x="178" y="1093"/>
                  </a:lnTo>
                  <a:lnTo>
                    <a:pt x="177" y="1093"/>
                  </a:lnTo>
                  <a:lnTo>
                    <a:pt x="175" y="1093"/>
                  </a:lnTo>
                  <a:lnTo>
                    <a:pt x="175" y="1093"/>
                  </a:lnTo>
                  <a:lnTo>
                    <a:pt x="175" y="1092"/>
                  </a:lnTo>
                  <a:lnTo>
                    <a:pt x="165" y="1091"/>
                  </a:lnTo>
                  <a:lnTo>
                    <a:pt x="158" y="1091"/>
                  </a:lnTo>
                  <a:lnTo>
                    <a:pt x="150" y="1090"/>
                  </a:lnTo>
                  <a:lnTo>
                    <a:pt x="144" y="1089"/>
                  </a:lnTo>
                  <a:lnTo>
                    <a:pt x="139" y="1086"/>
                  </a:lnTo>
                  <a:lnTo>
                    <a:pt x="134" y="1083"/>
                  </a:lnTo>
                  <a:lnTo>
                    <a:pt x="131" y="1077"/>
                  </a:lnTo>
                  <a:lnTo>
                    <a:pt x="129" y="1070"/>
                  </a:lnTo>
                  <a:lnTo>
                    <a:pt x="140" y="1070"/>
                  </a:lnTo>
                  <a:lnTo>
                    <a:pt x="145" y="1070"/>
                  </a:lnTo>
                  <a:lnTo>
                    <a:pt x="149" y="1068"/>
                  </a:lnTo>
                  <a:lnTo>
                    <a:pt x="151" y="1066"/>
                  </a:lnTo>
                  <a:lnTo>
                    <a:pt x="144" y="1063"/>
                  </a:lnTo>
                  <a:lnTo>
                    <a:pt x="136" y="1062"/>
                  </a:lnTo>
                  <a:lnTo>
                    <a:pt x="128" y="1062"/>
                  </a:lnTo>
                  <a:lnTo>
                    <a:pt x="121" y="1062"/>
                  </a:lnTo>
                  <a:lnTo>
                    <a:pt x="119" y="1057"/>
                  </a:lnTo>
                  <a:lnTo>
                    <a:pt x="118" y="1054"/>
                  </a:lnTo>
                  <a:lnTo>
                    <a:pt x="118" y="1052"/>
                  </a:lnTo>
                  <a:lnTo>
                    <a:pt x="118" y="1047"/>
                  </a:lnTo>
                  <a:lnTo>
                    <a:pt x="122" y="1047"/>
                  </a:lnTo>
                  <a:lnTo>
                    <a:pt x="126" y="1046"/>
                  </a:lnTo>
                  <a:lnTo>
                    <a:pt x="130" y="1046"/>
                  </a:lnTo>
                  <a:lnTo>
                    <a:pt x="134" y="1045"/>
                  </a:lnTo>
                  <a:lnTo>
                    <a:pt x="139" y="1044"/>
                  </a:lnTo>
                  <a:lnTo>
                    <a:pt x="143" y="1044"/>
                  </a:lnTo>
                  <a:lnTo>
                    <a:pt x="147" y="1043"/>
                  </a:lnTo>
                  <a:lnTo>
                    <a:pt x="151" y="1043"/>
                  </a:lnTo>
                  <a:lnTo>
                    <a:pt x="151" y="1042"/>
                  </a:lnTo>
                  <a:lnTo>
                    <a:pt x="152" y="1041"/>
                  </a:lnTo>
                  <a:lnTo>
                    <a:pt x="153" y="1039"/>
                  </a:lnTo>
                  <a:lnTo>
                    <a:pt x="153" y="1039"/>
                  </a:lnTo>
                  <a:lnTo>
                    <a:pt x="149" y="1038"/>
                  </a:lnTo>
                  <a:lnTo>
                    <a:pt x="143" y="1038"/>
                  </a:lnTo>
                  <a:lnTo>
                    <a:pt x="139" y="1037"/>
                  </a:lnTo>
                  <a:lnTo>
                    <a:pt x="133" y="1037"/>
                  </a:lnTo>
                  <a:lnTo>
                    <a:pt x="129" y="1037"/>
                  </a:lnTo>
                  <a:lnTo>
                    <a:pt x="123" y="1037"/>
                  </a:lnTo>
                  <a:lnTo>
                    <a:pt x="119" y="1037"/>
                  </a:lnTo>
                  <a:lnTo>
                    <a:pt x="113" y="1037"/>
                  </a:lnTo>
                  <a:lnTo>
                    <a:pt x="111" y="1036"/>
                  </a:lnTo>
                  <a:lnTo>
                    <a:pt x="110" y="1033"/>
                  </a:lnTo>
                  <a:lnTo>
                    <a:pt x="109" y="1027"/>
                  </a:lnTo>
                  <a:lnTo>
                    <a:pt x="107" y="1017"/>
                  </a:lnTo>
                  <a:lnTo>
                    <a:pt x="111" y="1017"/>
                  </a:lnTo>
                  <a:lnTo>
                    <a:pt x="118" y="1017"/>
                  </a:lnTo>
                  <a:lnTo>
                    <a:pt x="124" y="1017"/>
                  </a:lnTo>
                  <a:lnTo>
                    <a:pt x="133" y="1016"/>
                  </a:lnTo>
                  <a:lnTo>
                    <a:pt x="142" y="1016"/>
                  </a:lnTo>
                  <a:lnTo>
                    <a:pt x="149" y="1015"/>
                  </a:lnTo>
                  <a:lnTo>
                    <a:pt x="155" y="1014"/>
                  </a:lnTo>
                  <a:lnTo>
                    <a:pt x="159" y="1013"/>
                  </a:lnTo>
                  <a:lnTo>
                    <a:pt x="152" y="1012"/>
                  </a:lnTo>
                  <a:lnTo>
                    <a:pt x="147" y="1012"/>
                  </a:lnTo>
                  <a:lnTo>
                    <a:pt x="140" y="1010"/>
                  </a:lnTo>
                  <a:lnTo>
                    <a:pt x="133" y="1010"/>
                  </a:lnTo>
                  <a:lnTo>
                    <a:pt x="126" y="1010"/>
                  </a:lnTo>
                  <a:lnTo>
                    <a:pt x="120" y="1010"/>
                  </a:lnTo>
                  <a:lnTo>
                    <a:pt x="114" y="1009"/>
                  </a:lnTo>
                  <a:lnTo>
                    <a:pt x="107" y="1009"/>
                  </a:lnTo>
                  <a:lnTo>
                    <a:pt x="107" y="1006"/>
                  </a:lnTo>
                  <a:lnTo>
                    <a:pt x="109" y="1003"/>
                  </a:lnTo>
                  <a:lnTo>
                    <a:pt x="110" y="999"/>
                  </a:lnTo>
                  <a:lnTo>
                    <a:pt x="110" y="996"/>
                  </a:lnTo>
                  <a:lnTo>
                    <a:pt x="116" y="996"/>
                  </a:lnTo>
                  <a:lnTo>
                    <a:pt x="122" y="995"/>
                  </a:lnTo>
                  <a:lnTo>
                    <a:pt x="129" y="995"/>
                  </a:lnTo>
                  <a:lnTo>
                    <a:pt x="134" y="994"/>
                  </a:lnTo>
                  <a:lnTo>
                    <a:pt x="140" y="994"/>
                  </a:lnTo>
                  <a:lnTo>
                    <a:pt x="147" y="993"/>
                  </a:lnTo>
                  <a:lnTo>
                    <a:pt x="152" y="993"/>
                  </a:lnTo>
                  <a:lnTo>
                    <a:pt x="159" y="993"/>
                  </a:lnTo>
                  <a:lnTo>
                    <a:pt x="159" y="991"/>
                  </a:lnTo>
                  <a:lnTo>
                    <a:pt x="159" y="991"/>
                  </a:lnTo>
                  <a:lnTo>
                    <a:pt x="160" y="990"/>
                  </a:lnTo>
                  <a:lnTo>
                    <a:pt x="161" y="989"/>
                  </a:lnTo>
                  <a:lnTo>
                    <a:pt x="152" y="989"/>
                  </a:lnTo>
                  <a:lnTo>
                    <a:pt x="143" y="989"/>
                  </a:lnTo>
                  <a:lnTo>
                    <a:pt x="133" y="990"/>
                  </a:lnTo>
                  <a:lnTo>
                    <a:pt x="125" y="989"/>
                  </a:lnTo>
                  <a:lnTo>
                    <a:pt x="116" y="988"/>
                  </a:lnTo>
                  <a:lnTo>
                    <a:pt x="110" y="985"/>
                  </a:lnTo>
                  <a:lnTo>
                    <a:pt x="105" y="979"/>
                  </a:lnTo>
                  <a:lnTo>
                    <a:pt x="102" y="972"/>
                  </a:lnTo>
                  <a:lnTo>
                    <a:pt x="107" y="972"/>
                  </a:lnTo>
                  <a:lnTo>
                    <a:pt x="113" y="972"/>
                  </a:lnTo>
                  <a:lnTo>
                    <a:pt x="121" y="972"/>
                  </a:lnTo>
                  <a:lnTo>
                    <a:pt x="130" y="971"/>
                  </a:lnTo>
                  <a:lnTo>
                    <a:pt x="138" y="971"/>
                  </a:lnTo>
                  <a:lnTo>
                    <a:pt x="145" y="970"/>
                  </a:lnTo>
                  <a:lnTo>
                    <a:pt x="151" y="969"/>
                  </a:lnTo>
                  <a:lnTo>
                    <a:pt x="157" y="968"/>
                  </a:lnTo>
                  <a:lnTo>
                    <a:pt x="145" y="967"/>
                  </a:lnTo>
                  <a:lnTo>
                    <a:pt x="132" y="967"/>
                  </a:lnTo>
                  <a:lnTo>
                    <a:pt x="120" y="967"/>
                  </a:lnTo>
                  <a:lnTo>
                    <a:pt x="106" y="966"/>
                  </a:lnTo>
                  <a:lnTo>
                    <a:pt x="93" y="964"/>
                  </a:lnTo>
                  <a:lnTo>
                    <a:pt x="82" y="960"/>
                  </a:lnTo>
                  <a:lnTo>
                    <a:pt x="73" y="955"/>
                  </a:lnTo>
                  <a:lnTo>
                    <a:pt x="66" y="947"/>
                  </a:lnTo>
                  <a:lnTo>
                    <a:pt x="73" y="947"/>
                  </a:lnTo>
                  <a:lnTo>
                    <a:pt x="78" y="947"/>
                  </a:lnTo>
                  <a:lnTo>
                    <a:pt x="85" y="947"/>
                  </a:lnTo>
                  <a:lnTo>
                    <a:pt x="92" y="947"/>
                  </a:lnTo>
                  <a:lnTo>
                    <a:pt x="99" y="947"/>
                  </a:lnTo>
                  <a:lnTo>
                    <a:pt x="105" y="947"/>
                  </a:lnTo>
                  <a:lnTo>
                    <a:pt x="111" y="947"/>
                  </a:lnTo>
                  <a:lnTo>
                    <a:pt x="118" y="947"/>
                  </a:lnTo>
                  <a:lnTo>
                    <a:pt x="118" y="945"/>
                  </a:lnTo>
                  <a:lnTo>
                    <a:pt x="115" y="942"/>
                  </a:lnTo>
                  <a:lnTo>
                    <a:pt x="111" y="941"/>
                  </a:lnTo>
                  <a:lnTo>
                    <a:pt x="103" y="940"/>
                  </a:lnTo>
                  <a:lnTo>
                    <a:pt x="94" y="940"/>
                  </a:lnTo>
                  <a:lnTo>
                    <a:pt x="83" y="939"/>
                  </a:lnTo>
                  <a:lnTo>
                    <a:pt x="71" y="939"/>
                  </a:lnTo>
                  <a:lnTo>
                    <a:pt x="57" y="938"/>
                  </a:lnTo>
                  <a:lnTo>
                    <a:pt x="53" y="932"/>
                  </a:lnTo>
                  <a:lnTo>
                    <a:pt x="51" y="928"/>
                  </a:lnTo>
                  <a:lnTo>
                    <a:pt x="48" y="926"/>
                  </a:lnTo>
                  <a:lnTo>
                    <a:pt x="47" y="921"/>
                  </a:lnTo>
                  <a:lnTo>
                    <a:pt x="53" y="921"/>
                  </a:lnTo>
                  <a:lnTo>
                    <a:pt x="57" y="921"/>
                  </a:lnTo>
                  <a:lnTo>
                    <a:pt x="63" y="921"/>
                  </a:lnTo>
                  <a:lnTo>
                    <a:pt x="67" y="921"/>
                  </a:lnTo>
                  <a:lnTo>
                    <a:pt x="73" y="921"/>
                  </a:lnTo>
                  <a:lnTo>
                    <a:pt x="77" y="921"/>
                  </a:lnTo>
                  <a:lnTo>
                    <a:pt x="83" y="921"/>
                  </a:lnTo>
                  <a:lnTo>
                    <a:pt x="87" y="921"/>
                  </a:lnTo>
                  <a:lnTo>
                    <a:pt x="89" y="920"/>
                  </a:lnTo>
                  <a:lnTo>
                    <a:pt x="89" y="920"/>
                  </a:lnTo>
                  <a:lnTo>
                    <a:pt x="89" y="920"/>
                  </a:lnTo>
                  <a:lnTo>
                    <a:pt x="89" y="920"/>
                  </a:lnTo>
                  <a:lnTo>
                    <a:pt x="83" y="918"/>
                  </a:lnTo>
                  <a:lnTo>
                    <a:pt x="77" y="916"/>
                  </a:lnTo>
                  <a:lnTo>
                    <a:pt x="71" y="914"/>
                  </a:lnTo>
                  <a:lnTo>
                    <a:pt x="65" y="914"/>
                  </a:lnTo>
                  <a:lnTo>
                    <a:pt x="58" y="914"/>
                  </a:lnTo>
                  <a:lnTo>
                    <a:pt x="53" y="913"/>
                  </a:lnTo>
                  <a:lnTo>
                    <a:pt x="47" y="913"/>
                  </a:lnTo>
                  <a:lnTo>
                    <a:pt x="42" y="912"/>
                  </a:lnTo>
                  <a:lnTo>
                    <a:pt x="39" y="908"/>
                  </a:lnTo>
                  <a:lnTo>
                    <a:pt x="38" y="905"/>
                  </a:lnTo>
                  <a:lnTo>
                    <a:pt x="37" y="902"/>
                  </a:lnTo>
                  <a:lnTo>
                    <a:pt x="36" y="898"/>
                  </a:lnTo>
                  <a:lnTo>
                    <a:pt x="42" y="898"/>
                  </a:lnTo>
                  <a:lnTo>
                    <a:pt x="46" y="898"/>
                  </a:lnTo>
                  <a:lnTo>
                    <a:pt x="52" y="898"/>
                  </a:lnTo>
                  <a:lnTo>
                    <a:pt x="56" y="898"/>
                  </a:lnTo>
                  <a:lnTo>
                    <a:pt x="62" y="898"/>
                  </a:lnTo>
                  <a:lnTo>
                    <a:pt x="66" y="898"/>
                  </a:lnTo>
                  <a:lnTo>
                    <a:pt x="72" y="899"/>
                  </a:lnTo>
                  <a:lnTo>
                    <a:pt x="76" y="899"/>
                  </a:lnTo>
                  <a:lnTo>
                    <a:pt x="76" y="898"/>
                  </a:lnTo>
                  <a:lnTo>
                    <a:pt x="77" y="898"/>
                  </a:lnTo>
                  <a:lnTo>
                    <a:pt x="77" y="898"/>
                  </a:lnTo>
                  <a:lnTo>
                    <a:pt x="77" y="897"/>
                  </a:lnTo>
                  <a:lnTo>
                    <a:pt x="67" y="895"/>
                  </a:lnTo>
                  <a:lnTo>
                    <a:pt x="60" y="894"/>
                  </a:lnTo>
                  <a:lnTo>
                    <a:pt x="54" y="894"/>
                  </a:lnTo>
                  <a:lnTo>
                    <a:pt x="49" y="893"/>
                  </a:lnTo>
                  <a:lnTo>
                    <a:pt x="45" y="892"/>
                  </a:lnTo>
                  <a:lnTo>
                    <a:pt x="42" y="892"/>
                  </a:lnTo>
                  <a:lnTo>
                    <a:pt x="38" y="891"/>
                  </a:lnTo>
                  <a:lnTo>
                    <a:pt x="34" y="890"/>
                  </a:lnTo>
                  <a:lnTo>
                    <a:pt x="34" y="888"/>
                  </a:lnTo>
                  <a:lnTo>
                    <a:pt x="34" y="884"/>
                  </a:lnTo>
                  <a:lnTo>
                    <a:pt x="34" y="882"/>
                  </a:lnTo>
                  <a:lnTo>
                    <a:pt x="34" y="880"/>
                  </a:lnTo>
                  <a:lnTo>
                    <a:pt x="38" y="880"/>
                  </a:lnTo>
                  <a:lnTo>
                    <a:pt x="43" y="879"/>
                  </a:lnTo>
                  <a:lnTo>
                    <a:pt x="47" y="879"/>
                  </a:lnTo>
                  <a:lnTo>
                    <a:pt x="52" y="878"/>
                  </a:lnTo>
                  <a:lnTo>
                    <a:pt x="56" y="878"/>
                  </a:lnTo>
                  <a:lnTo>
                    <a:pt x="60" y="876"/>
                  </a:lnTo>
                  <a:lnTo>
                    <a:pt x="64" y="876"/>
                  </a:lnTo>
                  <a:lnTo>
                    <a:pt x="68" y="875"/>
                  </a:lnTo>
                  <a:lnTo>
                    <a:pt x="68" y="875"/>
                  </a:lnTo>
                  <a:lnTo>
                    <a:pt x="68" y="874"/>
                  </a:lnTo>
                  <a:lnTo>
                    <a:pt x="68" y="874"/>
                  </a:lnTo>
                  <a:lnTo>
                    <a:pt x="70" y="874"/>
                  </a:lnTo>
                  <a:lnTo>
                    <a:pt x="65" y="872"/>
                  </a:lnTo>
                  <a:lnTo>
                    <a:pt x="60" y="871"/>
                  </a:lnTo>
                  <a:lnTo>
                    <a:pt x="55" y="870"/>
                  </a:lnTo>
                  <a:lnTo>
                    <a:pt x="51" y="870"/>
                  </a:lnTo>
                  <a:lnTo>
                    <a:pt x="45" y="870"/>
                  </a:lnTo>
                  <a:lnTo>
                    <a:pt x="41" y="871"/>
                  </a:lnTo>
                  <a:lnTo>
                    <a:pt x="37" y="871"/>
                  </a:lnTo>
                  <a:lnTo>
                    <a:pt x="34" y="871"/>
                  </a:lnTo>
                  <a:lnTo>
                    <a:pt x="34" y="868"/>
                  </a:lnTo>
                  <a:lnTo>
                    <a:pt x="35" y="863"/>
                  </a:lnTo>
                  <a:lnTo>
                    <a:pt x="36" y="860"/>
                  </a:lnTo>
                  <a:lnTo>
                    <a:pt x="36" y="856"/>
                  </a:lnTo>
                  <a:lnTo>
                    <a:pt x="41" y="856"/>
                  </a:lnTo>
                  <a:lnTo>
                    <a:pt x="46" y="856"/>
                  </a:lnTo>
                  <a:lnTo>
                    <a:pt x="51" y="856"/>
                  </a:lnTo>
                  <a:lnTo>
                    <a:pt x="55" y="856"/>
                  </a:lnTo>
                  <a:lnTo>
                    <a:pt x="60" y="856"/>
                  </a:lnTo>
                  <a:lnTo>
                    <a:pt x="64" y="856"/>
                  </a:lnTo>
                  <a:lnTo>
                    <a:pt x="70" y="856"/>
                  </a:lnTo>
                  <a:lnTo>
                    <a:pt x="74" y="856"/>
                  </a:lnTo>
                  <a:lnTo>
                    <a:pt x="74" y="855"/>
                  </a:lnTo>
                  <a:lnTo>
                    <a:pt x="74" y="854"/>
                  </a:lnTo>
                  <a:lnTo>
                    <a:pt x="74" y="853"/>
                  </a:lnTo>
                  <a:lnTo>
                    <a:pt x="74" y="852"/>
                  </a:lnTo>
                  <a:lnTo>
                    <a:pt x="70" y="852"/>
                  </a:lnTo>
                  <a:lnTo>
                    <a:pt x="64" y="852"/>
                  </a:lnTo>
                  <a:lnTo>
                    <a:pt x="60" y="852"/>
                  </a:lnTo>
                  <a:lnTo>
                    <a:pt x="54" y="852"/>
                  </a:lnTo>
                  <a:lnTo>
                    <a:pt x="49" y="852"/>
                  </a:lnTo>
                  <a:lnTo>
                    <a:pt x="44" y="852"/>
                  </a:lnTo>
                  <a:lnTo>
                    <a:pt x="39" y="852"/>
                  </a:lnTo>
                  <a:lnTo>
                    <a:pt x="34" y="852"/>
                  </a:lnTo>
                  <a:lnTo>
                    <a:pt x="34" y="847"/>
                  </a:lnTo>
                  <a:lnTo>
                    <a:pt x="35" y="843"/>
                  </a:lnTo>
                  <a:lnTo>
                    <a:pt x="36" y="839"/>
                  </a:lnTo>
                  <a:lnTo>
                    <a:pt x="36" y="834"/>
                  </a:lnTo>
                  <a:lnTo>
                    <a:pt x="42" y="834"/>
                  </a:lnTo>
                  <a:lnTo>
                    <a:pt x="46" y="833"/>
                  </a:lnTo>
                  <a:lnTo>
                    <a:pt x="52" y="833"/>
                  </a:lnTo>
                  <a:lnTo>
                    <a:pt x="57" y="833"/>
                  </a:lnTo>
                  <a:lnTo>
                    <a:pt x="63" y="833"/>
                  </a:lnTo>
                  <a:lnTo>
                    <a:pt x="68" y="833"/>
                  </a:lnTo>
                  <a:lnTo>
                    <a:pt x="74" y="833"/>
                  </a:lnTo>
                  <a:lnTo>
                    <a:pt x="80" y="833"/>
                  </a:lnTo>
                  <a:lnTo>
                    <a:pt x="80" y="832"/>
                  </a:lnTo>
                  <a:lnTo>
                    <a:pt x="81" y="831"/>
                  </a:lnTo>
                  <a:lnTo>
                    <a:pt x="82" y="830"/>
                  </a:lnTo>
                  <a:lnTo>
                    <a:pt x="83" y="830"/>
                  </a:lnTo>
                  <a:lnTo>
                    <a:pt x="76" y="830"/>
                  </a:lnTo>
                  <a:lnTo>
                    <a:pt x="71" y="828"/>
                  </a:lnTo>
                  <a:lnTo>
                    <a:pt x="65" y="828"/>
                  </a:lnTo>
                  <a:lnTo>
                    <a:pt x="60" y="827"/>
                  </a:lnTo>
                  <a:lnTo>
                    <a:pt x="53" y="827"/>
                  </a:lnTo>
                  <a:lnTo>
                    <a:pt x="47" y="826"/>
                  </a:lnTo>
                  <a:lnTo>
                    <a:pt x="42" y="826"/>
                  </a:lnTo>
                  <a:lnTo>
                    <a:pt x="36" y="826"/>
                  </a:lnTo>
                  <a:lnTo>
                    <a:pt x="37" y="823"/>
                  </a:lnTo>
                  <a:lnTo>
                    <a:pt x="39" y="818"/>
                  </a:lnTo>
                  <a:lnTo>
                    <a:pt x="41" y="814"/>
                  </a:lnTo>
                  <a:lnTo>
                    <a:pt x="42" y="811"/>
                  </a:lnTo>
                  <a:lnTo>
                    <a:pt x="54" y="810"/>
                  </a:lnTo>
                  <a:lnTo>
                    <a:pt x="63" y="810"/>
                  </a:lnTo>
                  <a:lnTo>
                    <a:pt x="68" y="808"/>
                  </a:lnTo>
                  <a:lnTo>
                    <a:pt x="74" y="808"/>
                  </a:lnTo>
                  <a:lnTo>
                    <a:pt x="77" y="808"/>
                  </a:lnTo>
                  <a:lnTo>
                    <a:pt x="80" y="808"/>
                  </a:lnTo>
                  <a:lnTo>
                    <a:pt x="81" y="807"/>
                  </a:lnTo>
                  <a:lnTo>
                    <a:pt x="83" y="807"/>
                  </a:lnTo>
                  <a:lnTo>
                    <a:pt x="83" y="806"/>
                  </a:lnTo>
                  <a:lnTo>
                    <a:pt x="83" y="805"/>
                  </a:lnTo>
                  <a:lnTo>
                    <a:pt x="83" y="804"/>
                  </a:lnTo>
                  <a:lnTo>
                    <a:pt x="83" y="804"/>
                  </a:lnTo>
                  <a:lnTo>
                    <a:pt x="78" y="804"/>
                  </a:lnTo>
                  <a:lnTo>
                    <a:pt x="73" y="803"/>
                  </a:lnTo>
                  <a:lnTo>
                    <a:pt x="68" y="803"/>
                  </a:lnTo>
                  <a:lnTo>
                    <a:pt x="64" y="803"/>
                  </a:lnTo>
                  <a:lnTo>
                    <a:pt x="60" y="803"/>
                  </a:lnTo>
                  <a:lnTo>
                    <a:pt x="55" y="803"/>
                  </a:lnTo>
                  <a:lnTo>
                    <a:pt x="51" y="803"/>
                  </a:lnTo>
                  <a:lnTo>
                    <a:pt x="46" y="803"/>
                  </a:lnTo>
                  <a:lnTo>
                    <a:pt x="49" y="794"/>
                  </a:lnTo>
                  <a:lnTo>
                    <a:pt x="54" y="789"/>
                  </a:lnTo>
                  <a:lnTo>
                    <a:pt x="60" y="788"/>
                  </a:lnTo>
                  <a:lnTo>
                    <a:pt x="67" y="788"/>
                  </a:lnTo>
                  <a:lnTo>
                    <a:pt x="74" y="791"/>
                  </a:lnTo>
                  <a:lnTo>
                    <a:pt x="82" y="791"/>
                  </a:lnTo>
                  <a:lnTo>
                    <a:pt x="89" y="791"/>
                  </a:lnTo>
                  <a:lnTo>
                    <a:pt x="94" y="787"/>
                  </a:lnTo>
                  <a:lnTo>
                    <a:pt x="89" y="785"/>
                  </a:lnTo>
                  <a:lnTo>
                    <a:pt x="83" y="784"/>
                  </a:lnTo>
                  <a:lnTo>
                    <a:pt x="78" y="784"/>
                  </a:lnTo>
                  <a:lnTo>
                    <a:pt x="73" y="784"/>
                  </a:lnTo>
                  <a:lnTo>
                    <a:pt x="68" y="784"/>
                  </a:lnTo>
                  <a:lnTo>
                    <a:pt x="64" y="784"/>
                  </a:lnTo>
                  <a:lnTo>
                    <a:pt x="60" y="784"/>
                  </a:lnTo>
                  <a:lnTo>
                    <a:pt x="55" y="784"/>
                  </a:lnTo>
                  <a:lnTo>
                    <a:pt x="56" y="782"/>
                  </a:lnTo>
                  <a:lnTo>
                    <a:pt x="57" y="778"/>
                  </a:lnTo>
                  <a:lnTo>
                    <a:pt x="57" y="776"/>
                  </a:lnTo>
                  <a:lnTo>
                    <a:pt x="57" y="774"/>
                  </a:lnTo>
                  <a:lnTo>
                    <a:pt x="62" y="774"/>
                  </a:lnTo>
                  <a:lnTo>
                    <a:pt x="70" y="773"/>
                  </a:lnTo>
                  <a:lnTo>
                    <a:pt x="78" y="772"/>
                  </a:lnTo>
                  <a:lnTo>
                    <a:pt x="89" y="770"/>
                  </a:lnTo>
                  <a:lnTo>
                    <a:pt x="99" y="769"/>
                  </a:lnTo>
                  <a:lnTo>
                    <a:pt x="106" y="768"/>
                  </a:lnTo>
                  <a:lnTo>
                    <a:pt x="113" y="767"/>
                  </a:lnTo>
                  <a:lnTo>
                    <a:pt x="115" y="766"/>
                  </a:lnTo>
                  <a:lnTo>
                    <a:pt x="110" y="766"/>
                  </a:lnTo>
                  <a:lnTo>
                    <a:pt x="104" y="766"/>
                  </a:lnTo>
                  <a:lnTo>
                    <a:pt x="99" y="766"/>
                  </a:lnTo>
                  <a:lnTo>
                    <a:pt x="93" y="765"/>
                  </a:lnTo>
                  <a:lnTo>
                    <a:pt x="87" y="765"/>
                  </a:lnTo>
                  <a:lnTo>
                    <a:pt x="81" y="765"/>
                  </a:lnTo>
                  <a:lnTo>
                    <a:pt x="75" y="765"/>
                  </a:lnTo>
                  <a:lnTo>
                    <a:pt x="70" y="765"/>
                  </a:lnTo>
                  <a:lnTo>
                    <a:pt x="72" y="757"/>
                  </a:lnTo>
                  <a:lnTo>
                    <a:pt x="76" y="751"/>
                  </a:lnTo>
                  <a:lnTo>
                    <a:pt x="84" y="749"/>
                  </a:lnTo>
                  <a:lnTo>
                    <a:pt x="93" y="747"/>
                  </a:lnTo>
                  <a:lnTo>
                    <a:pt x="103" y="747"/>
                  </a:lnTo>
                  <a:lnTo>
                    <a:pt x="112" y="746"/>
                  </a:lnTo>
                  <a:lnTo>
                    <a:pt x="121" y="745"/>
                  </a:lnTo>
                  <a:lnTo>
                    <a:pt x="129" y="743"/>
                  </a:lnTo>
                  <a:lnTo>
                    <a:pt x="124" y="743"/>
                  </a:lnTo>
                  <a:lnTo>
                    <a:pt x="119" y="743"/>
                  </a:lnTo>
                  <a:lnTo>
                    <a:pt x="114" y="743"/>
                  </a:lnTo>
                  <a:lnTo>
                    <a:pt x="110" y="743"/>
                  </a:lnTo>
                  <a:lnTo>
                    <a:pt x="105" y="743"/>
                  </a:lnTo>
                  <a:lnTo>
                    <a:pt x="101" y="743"/>
                  </a:lnTo>
                  <a:lnTo>
                    <a:pt x="95" y="743"/>
                  </a:lnTo>
                  <a:lnTo>
                    <a:pt x="91" y="743"/>
                  </a:lnTo>
                  <a:lnTo>
                    <a:pt x="94" y="737"/>
                  </a:lnTo>
                  <a:lnTo>
                    <a:pt x="100" y="733"/>
                  </a:lnTo>
                  <a:lnTo>
                    <a:pt x="107" y="729"/>
                  </a:lnTo>
                  <a:lnTo>
                    <a:pt x="115" y="728"/>
                  </a:lnTo>
                  <a:lnTo>
                    <a:pt x="124" y="727"/>
                  </a:lnTo>
                  <a:lnTo>
                    <a:pt x="133" y="727"/>
                  </a:lnTo>
                  <a:lnTo>
                    <a:pt x="142" y="727"/>
                  </a:lnTo>
                  <a:lnTo>
                    <a:pt x="149" y="727"/>
                  </a:lnTo>
                  <a:lnTo>
                    <a:pt x="142" y="726"/>
                  </a:lnTo>
                  <a:lnTo>
                    <a:pt x="136" y="726"/>
                  </a:lnTo>
                  <a:lnTo>
                    <a:pt x="131" y="725"/>
                  </a:lnTo>
                  <a:lnTo>
                    <a:pt x="125" y="725"/>
                  </a:lnTo>
                  <a:lnTo>
                    <a:pt x="119" y="725"/>
                  </a:lnTo>
                  <a:lnTo>
                    <a:pt x="113" y="725"/>
                  </a:lnTo>
                  <a:lnTo>
                    <a:pt x="107" y="724"/>
                  </a:lnTo>
                  <a:lnTo>
                    <a:pt x="101" y="724"/>
                  </a:lnTo>
                  <a:lnTo>
                    <a:pt x="102" y="721"/>
                  </a:lnTo>
                  <a:lnTo>
                    <a:pt x="102" y="718"/>
                  </a:lnTo>
                  <a:lnTo>
                    <a:pt x="102" y="716"/>
                  </a:lnTo>
                  <a:lnTo>
                    <a:pt x="102" y="714"/>
                  </a:lnTo>
                  <a:lnTo>
                    <a:pt x="113" y="714"/>
                  </a:lnTo>
                  <a:lnTo>
                    <a:pt x="122" y="712"/>
                  </a:lnTo>
                  <a:lnTo>
                    <a:pt x="129" y="712"/>
                  </a:lnTo>
                  <a:lnTo>
                    <a:pt x="133" y="712"/>
                  </a:lnTo>
                  <a:lnTo>
                    <a:pt x="136" y="711"/>
                  </a:lnTo>
                  <a:lnTo>
                    <a:pt x="140" y="711"/>
                  </a:lnTo>
                  <a:lnTo>
                    <a:pt x="142" y="710"/>
                  </a:lnTo>
                  <a:lnTo>
                    <a:pt x="145" y="709"/>
                  </a:lnTo>
                  <a:lnTo>
                    <a:pt x="136" y="709"/>
                  </a:lnTo>
                  <a:lnTo>
                    <a:pt x="126" y="709"/>
                  </a:lnTo>
                  <a:lnTo>
                    <a:pt x="118" y="709"/>
                  </a:lnTo>
                  <a:lnTo>
                    <a:pt x="107" y="708"/>
                  </a:lnTo>
                  <a:lnTo>
                    <a:pt x="99" y="707"/>
                  </a:lnTo>
                  <a:lnTo>
                    <a:pt x="90" y="706"/>
                  </a:lnTo>
                  <a:lnTo>
                    <a:pt x="82" y="703"/>
                  </a:lnTo>
                  <a:lnTo>
                    <a:pt x="74" y="701"/>
                  </a:lnTo>
                  <a:lnTo>
                    <a:pt x="74" y="699"/>
                  </a:lnTo>
                  <a:lnTo>
                    <a:pt x="74" y="698"/>
                  </a:lnTo>
                  <a:lnTo>
                    <a:pt x="74" y="698"/>
                  </a:lnTo>
                  <a:lnTo>
                    <a:pt x="74" y="697"/>
                  </a:lnTo>
                  <a:lnTo>
                    <a:pt x="78" y="696"/>
                  </a:lnTo>
                  <a:lnTo>
                    <a:pt x="83" y="696"/>
                  </a:lnTo>
                  <a:lnTo>
                    <a:pt x="87" y="695"/>
                  </a:lnTo>
                  <a:lnTo>
                    <a:pt x="92" y="695"/>
                  </a:lnTo>
                  <a:lnTo>
                    <a:pt x="97" y="693"/>
                  </a:lnTo>
                  <a:lnTo>
                    <a:pt x="102" y="693"/>
                  </a:lnTo>
                  <a:lnTo>
                    <a:pt x="107" y="693"/>
                  </a:lnTo>
                  <a:lnTo>
                    <a:pt x="113" y="693"/>
                  </a:lnTo>
                  <a:lnTo>
                    <a:pt x="113" y="693"/>
                  </a:lnTo>
                  <a:lnTo>
                    <a:pt x="113" y="692"/>
                  </a:lnTo>
                  <a:lnTo>
                    <a:pt x="114" y="691"/>
                  </a:lnTo>
                  <a:lnTo>
                    <a:pt x="115" y="691"/>
                  </a:lnTo>
                  <a:lnTo>
                    <a:pt x="106" y="691"/>
                  </a:lnTo>
                  <a:lnTo>
                    <a:pt x="97" y="691"/>
                  </a:lnTo>
                  <a:lnTo>
                    <a:pt x="87" y="691"/>
                  </a:lnTo>
                  <a:lnTo>
                    <a:pt x="78" y="691"/>
                  </a:lnTo>
                  <a:lnTo>
                    <a:pt x="70" y="690"/>
                  </a:lnTo>
                  <a:lnTo>
                    <a:pt x="63" y="687"/>
                  </a:lnTo>
                  <a:lnTo>
                    <a:pt x="57" y="682"/>
                  </a:lnTo>
                  <a:lnTo>
                    <a:pt x="55" y="676"/>
                  </a:lnTo>
                  <a:lnTo>
                    <a:pt x="58" y="676"/>
                  </a:lnTo>
                  <a:lnTo>
                    <a:pt x="63" y="677"/>
                  </a:lnTo>
                  <a:lnTo>
                    <a:pt x="68" y="677"/>
                  </a:lnTo>
                  <a:lnTo>
                    <a:pt x="75" y="677"/>
                  </a:lnTo>
                  <a:lnTo>
                    <a:pt x="82" y="678"/>
                  </a:lnTo>
                  <a:lnTo>
                    <a:pt x="87" y="678"/>
                  </a:lnTo>
                  <a:lnTo>
                    <a:pt x="93" y="677"/>
                  </a:lnTo>
                  <a:lnTo>
                    <a:pt x="96" y="676"/>
                  </a:lnTo>
                  <a:lnTo>
                    <a:pt x="94" y="674"/>
                  </a:lnTo>
                  <a:lnTo>
                    <a:pt x="91" y="673"/>
                  </a:lnTo>
                  <a:lnTo>
                    <a:pt x="89" y="673"/>
                  </a:lnTo>
                  <a:lnTo>
                    <a:pt x="85" y="672"/>
                  </a:lnTo>
                  <a:lnTo>
                    <a:pt x="81" y="671"/>
                  </a:lnTo>
                  <a:lnTo>
                    <a:pt x="74" y="671"/>
                  </a:lnTo>
                  <a:lnTo>
                    <a:pt x="65" y="670"/>
                  </a:lnTo>
                  <a:lnTo>
                    <a:pt x="53" y="669"/>
                  </a:lnTo>
                  <a:lnTo>
                    <a:pt x="53" y="666"/>
                  </a:lnTo>
                  <a:lnTo>
                    <a:pt x="53" y="662"/>
                  </a:lnTo>
                  <a:lnTo>
                    <a:pt x="53" y="660"/>
                  </a:lnTo>
                  <a:lnTo>
                    <a:pt x="53" y="657"/>
                  </a:lnTo>
                  <a:lnTo>
                    <a:pt x="57" y="657"/>
                  </a:lnTo>
                  <a:lnTo>
                    <a:pt x="62" y="657"/>
                  </a:lnTo>
                  <a:lnTo>
                    <a:pt x="66" y="656"/>
                  </a:lnTo>
                  <a:lnTo>
                    <a:pt x="71" y="654"/>
                  </a:lnTo>
                  <a:lnTo>
                    <a:pt x="75" y="654"/>
                  </a:lnTo>
                  <a:lnTo>
                    <a:pt x="80" y="653"/>
                  </a:lnTo>
                  <a:lnTo>
                    <a:pt x="84" y="652"/>
                  </a:lnTo>
                  <a:lnTo>
                    <a:pt x="89" y="652"/>
                  </a:lnTo>
                  <a:lnTo>
                    <a:pt x="90" y="652"/>
                  </a:lnTo>
                  <a:lnTo>
                    <a:pt x="91" y="651"/>
                  </a:lnTo>
                  <a:lnTo>
                    <a:pt x="91" y="650"/>
                  </a:lnTo>
                  <a:lnTo>
                    <a:pt x="91" y="650"/>
                  </a:lnTo>
                  <a:lnTo>
                    <a:pt x="86" y="650"/>
                  </a:lnTo>
                  <a:lnTo>
                    <a:pt x="83" y="649"/>
                  </a:lnTo>
                  <a:lnTo>
                    <a:pt x="78" y="649"/>
                  </a:lnTo>
                  <a:lnTo>
                    <a:pt x="74" y="649"/>
                  </a:lnTo>
                  <a:lnTo>
                    <a:pt x="70" y="649"/>
                  </a:lnTo>
                  <a:lnTo>
                    <a:pt x="66" y="649"/>
                  </a:lnTo>
                  <a:lnTo>
                    <a:pt x="62" y="648"/>
                  </a:lnTo>
                  <a:lnTo>
                    <a:pt x="57" y="648"/>
                  </a:lnTo>
                  <a:lnTo>
                    <a:pt x="57" y="642"/>
                  </a:lnTo>
                  <a:lnTo>
                    <a:pt x="58" y="639"/>
                  </a:lnTo>
                  <a:lnTo>
                    <a:pt x="60" y="637"/>
                  </a:lnTo>
                  <a:lnTo>
                    <a:pt x="63" y="633"/>
                  </a:lnTo>
                  <a:lnTo>
                    <a:pt x="70" y="633"/>
                  </a:lnTo>
                  <a:lnTo>
                    <a:pt x="76" y="632"/>
                  </a:lnTo>
                  <a:lnTo>
                    <a:pt x="82" y="631"/>
                  </a:lnTo>
                  <a:lnTo>
                    <a:pt x="89" y="631"/>
                  </a:lnTo>
                  <a:lnTo>
                    <a:pt x="89" y="628"/>
                  </a:lnTo>
                  <a:lnTo>
                    <a:pt x="83" y="625"/>
                  </a:lnTo>
                  <a:lnTo>
                    <a:pt x="74" y="624"/>
                  </a:lnTo>
                  <a:lnTo>
                    <a:pt x="66" y="623"/>
                  </a:lnTo>
                  <a:lnTo>
                    <a:pt x="66" y="622"/>
                  </a:lnTo>
                  <a:lnTo>
                    <a:pt x="66" y="621"/>
                  </a:lnTo>
                  <a:lnTo>
                    <a:pt x="66" y="620"/>
                  </a:lnTo>
                  <a:lnTo>
                    <a:pt x="66" y="619"/>
                  </a:lnTo>
                  <a:lnTo>
                    <a:pt x="85" y="618"/>
                  </a:lnTo>
                  <a:lnTo>
                    <a:pt x="100" y="616"/>
                  </a:lnTo>
                  <a:lnTo>
                    <a:pt x="111" y="616"/>
                  </a:lnTo>
                  <a:lnTo>
                    <a:pt x="118" y="615"/>
                  </a:lnTo>
                  <a:lnTo>
                    <a:pt x="123" y="615"/>
                  </a:lnTo>
                  <a:lnTo>
                    <a:pt x="126" y="615"/>
                  </a:lnTo>
                  <a:lnTo>
                    <a:pt x="129" y="614"/>
                  </a:lnTo>
                  <a:lnTo>
                    <a:pt x="131" y="614"/>
                  </a:lnTo>
                  <a:lnTo>
                    <a:pt x="121" y="613"/>
                  </a:lnTo>
                  <a:lnTo>
                    <a:pt x="110" y="612"/>
                  </a:lnTo>
                  <a:lnTo>
                    <a:pt x="97" y="612"/>
                  </a:lnTo>
                  <a:lnTo>
                    <a:pt x="86" y="611"/>
                  </a:lnTo>
                  <a:lnTo>
                    <a:pt x="75" y="610"/>
                  </a:lnTo>
                  <a:lnTo>
                    <a:pt x="65" y="609"/>
                  </a:lnTo>
                  <a:lnTo>
                    <a:pt x="55" y="606"/>
                  </a:lnTo>
                  <a:lnTo>
                    <a:pt x="47" y="604"/>
                  </a:lnTo>
                  <a:lnTo>
                    <a:pt x="47" y="603"/>
                  </a:lnTo>
                  <a:lnTo>
                    <a:pt x="47" y="602"/>
                  </a:lnTo>
                  <a:lnTo>
                    <a:pt x="47" y="601"/>
                  </a:lnTo>
                  <a:lnTo>
                    <a:pt x="47" y="600"/>
                  </a:lnTo>
                  <a:lnTo>
                    <a:pt x="52" y="600"/>
                  </a:lnTo>
                  <a:lnTo>
                    <a:pt x="57" y="600"/>
                  </a:lnTo>
                  <a:lnTo>
                    <a:pt x="62" y="600"/>
                  </a:lnTo>
                  <a:lnTo>
                    <a:pt x="66" y="599"/>
                  </a:lnTo>
                  <a:lnTo>
                    <a:pt x="71" y="599"/>
                  </a:lnTo>
                  <a:lnTo>
                    <a:pt x="74" y="597"/>
                  </a:lnTo>
                  <a:lnTo>
                    <a:pt x="78" y="597"/>
                  </a:lnTo>
                  <a:lnTo>
                    <a:pt x="83" y="596"/>
                  </a:lnTo>
                  <a:lnTo>
                    <a:pt x="83" y="596"/>
                  </a:lnTo>
                  <a:lnTo>
                    <a:pt x="84" y="596"/>
                  </a:lnTo>
                  <a:lnTo>
                    <a:pt x="85" y="596"/>
                  </a:lnTo>
                  <a:lnTo>
                    <a:pt x="85" y="595"/>
                  </a:lnTo>
                  <a:lnTo>
                    <a:pt x="73" y="594"/>
                  </a:lnTo>
                  <a:lnTo>
                    <a:pt x="63" y="594"/>
                  </a:lnTo>
                  <a:lnTo>
                    <a:pt x="52" y="594"/>
                  </a:lnTo>
                  <a:lnTo>
                    <a:pt x="43" y="593"/>
                  </a:lnTo>
                  <a:lnTo>
                    <a:pt x="34" y="592"/>
                  </a:lnTo>
                  <a:lnTo>
                    <a:pt x="26" y="589"/>
                  </a:lnTo>
                  <a:lnTo>
                    <a:pt x="19" y="584"/>
                  </a:lnTo>
                  <a:lnTo>
                    <a:pt x="14" y="576"/>
                  </a:lnTo>
                  <a:lnTo>
                    <a:pt x="20" y="576"/>
                  </a:lnTo>
                  <a:lnTo>
                    <a:pt x="26" y="576"/>
                  </a:lnTo>
                  <a:lnTo>
                    <a:pt x="33" y="576"/>
                  </a:lnTo>
                  <a:lnTo>
                    <a:pt x="39" y="576"/>
                  </a:lnTo>
                  <a:lnTo>
                    <a:pt x="46" y="577"/>
                  </a:lnTo>
                  <a:lnTo>
                    <a:pt x="53" y="577"/>
                  </a:lnTo>
                  <a:lnTo>
                    <a:pt x="60" y="577"/>
                  </a:lnTo>
                  <a:lnTo>
                    <a:pt x="66" y="577"/>
                  </a:lnTo>
                  <a:lnTo>
                    <a:pt x="66" y="576"/>
                  </a:lnTo>
                  <a:lnTo>
                    <a:pt x="66" y="575"/>
                  </a:lnTo>
                  <a:lnTo>
                    <a:pt x="67" y="574"/>
                  </a:lnTo>
                  <a:lnTo>
                    <a:pt x="68" y="573"/>
                  </a:lnTo>
                  <a:lnTo>
                    <a:pt x="61" y="572"/>
                  </a:lnTo>
                  <a:lnTo>
                    <a:pt x="53" y="572"/>
                  </a:lnTo>
                  <a:lnTo>
                    <a:pt x="45" y="571"/>
                  </a:lnTo>
                  <a:lnTo>
                    <a:pt x="38" y="570"/>
                  </a:lnTo>
                  <a:lnTo>
                    <a:pt x="31" y="570"/>
                  </a:lnTo>
                  <a:lnTo>
                    <a:pt x="23" y="568"/>
                  </a:lnTo>
                  <a:lnTo>
                    <a:pt x="16" y="567"/>
                  </a:lnTo>
                  <a:lnTo>
                    <a:pt x="8" y="566"/>
                  </a:lnTo>
                  <a:lnTo>
                    <a:pt x="8" y="563"/>
                  </a:lnTo>
                  <a:lnTo>
                    <a:pt x="7" y="560"/>
                  </a:lnTo>
                  <a:lnTo>
                    <a:pt x="6" y="557"/>
                  </a:lnTo>
                  <a:lnTo>
                    <a:pt x="6" y="554"/>
                  </a:lnTo>
                  <a:lnTo>
                    <a:pt x="20" y="554"/>
                  </a:lnTo>
                  <a:lnTo>
                    <a:pt x="32" y="554"/>
                  </a:lnTo>
                  <a:lnTo>
                    <a:pt x="39" y="554"/>
                  </a:lnTo>
                  <a:lnTo>
                    <a:pt x="45" y="554"/>
                  </a:lnTo>
                  <a:lnTo>
                    <a:pt x="48" y="554"/>
                  </a:lnTo>
                  <a:lnTo>
                    <a:pt x="52" y="554"/>
                  </a:lnTo>
                  <a:lnTo>
                    <a:pt x="53" y="554"/>
                  </a:lnTo>
                  <a:lnTo>
                    <a:pt x="55" y="554"/>
                  </a:lnTo>
                  <a:lnTo>
                    <a:pt x="55" y="553"/>
                  </a:lnTo>
                  <a:lnTo>
                    <a:pt x="55" y="552"/>
                  </a:lnTo>
                  <a:lnTo>
                    <a:pt x="55" y="551"/>
                  </a:lnTo>
                  <a:lnTo>
                    <a:pt x="55" y="551"/>
                  </a:lnTo>
                  <a:lnTo>
                    <a:pt x="48" y="551"/>
                  </a:lnTo>
                  <a:lnTo>
                    <a:pt x="42" y="549"/>
                  </a:lnTo>
                  <a:lnTo>
                    <a:pt x="35" y="549"/>
                  </a:lnTo>
                  <a:lnTo>
                    <a:pt x="28" y="548"/>
                  </a:lnTo>
                  <a:lnTo>
                    <a:pt x="22" y="547"/>
                  </a:lnTo>
                  <a:lnTo>
                    <a:pt x="15" y="547"/>
                  </a:lnTo>
                  <a:lnTo>
                    <a:pt x="7" y="546"/>
                  </a:lnTo>
                  <a:lnTo>
                    <a:pt x="0" y="546"/>
                  </a:lnTo>
                  <a:lnTo>
                    <a:pt x="0" y="544"/>
                  </a:lnTo>
                  <a:lnTo>
                    <a:pt x="2" y="541"/>
                  </a:lnTo>
                  <a:lnTo>
                    <a:pt x="3" y="538"/>
                  </a:lnTo>
                  <a:lnTo>
                    <a:pt x="3" y="536"/>
                  </a:lnTo>
                  <a:lnTo>
                    <a:pt x="8" y="535"/>
                  </a:lnTo>
                  <a:lnTo>
                    <a:pt x="14" y="534"/>
                  </a:lnTo>
                  <a:lnTo>
                    <a:pt x="19" y="533"/>
                  </a:lnTo>
                  <a:lnTo>
                    <a:pt x="25" y="532"/>
                  </a:lnTo>
                  <a:lnTo>
                    <a:pt x="31" y="532"/>
                  </a:lnTo>
                  <a:lnTo>
                    <a:pt x="36" y="531"/>
                  </a:lnTo>
                  <a:lnTo>
                    <a:pt x="42" y="529"/>
                  </a:lnTo>
                  <a:lnTo>
                    <a:pt x="47" y="528"/>
                  </a:lnTo>
                  <a:lnTo>
                    <a:pt x="48" y="528"/>
                  </a:lnTo>
                  <a:lnTo>
                    <a:pt x="49" y="527"/>
                  </a:lnTo>
                  <a:lnTo>
                    <a:pt x="49" y="527"/>
                  </a:lnTo>
                  <a:lnTo>
                    <a:pt x="49" y="527"/>
                  </a:lnTo>
                  <a:lnTo>
                    <a:pt x="43" y="527"/>
                  </a:lnTo>
                  <a:lnTo>
                    <a:pt x="37" y="527"/>
                  </a:lnTo>
                  <a:lnTo>
                    <a:pt x="31" y="527"/>
                  </a:lnTo>
                  <a:lnTo>
                    <a:pt x="25" y="527"/>
                  </a:lnTo>
                  <a:lnTo>
                    <a:pt x="19" y="527"/>
                  </a:lnTo>
                  <a:lnTo>
                    <a:pt x="13" y="527"/>
                  </a:lnTo>
                  <a:lnTo>
                    <a:pt x="7" y="527"/>
                  </a:lnTo>
                  <a:lnTo>
                    <a:pt x="0" y="527"/>
                  </a:lnTo>
                  <a:lnTo>
                    <a:pt x="3" y="519"/>
                  </a:lnTo>
                  <a:lnTo>
                    <a:pt x="7" y="514"/>
                  </a:lnTo>
                  <a:lnTo>
                    <a:pt x="13" y="512"/>
                  </a:lnTo>
                  <a:lnTo>
                    <a:pt x="19" y="509"/>
                  </a:lnTo>
                  <a:lnTo>
                    <a:pt x="28" y="509"/>
                  </a:lnTo>
                  <a:lnTo>
                    <a:pt x="36" y="509"/>
                  </a:lnTo>
                  <a:lnTo>
                    <a:pt x="46" y="508"/>
                  </a:lnTo>
                  <a:lnTo>
                    <a:pt x="55" y="506"/>
                  </a:lnTo>
                  <a:lnTo>
                    <a:pt x="48" y="506"/>
                  </a:lnTo>
                  <a:lnTo>
                    <a:pt x="43" y="506"/>
                  </a:lnTo>
                  <a:lnTo>
                    <a:pt x="36" y="506"/>
                  </a:lnTo>
                  <a:lnTo>
                    <a:pt x="31" y="506"/>
                  </a:lnTo>
                  <a:lnTo>
                    <a:pt x="25" y="506"/>
                  </a:lnTo>
                  <a:lnTo>
                    <a:pt x="18" y="506"/>
                  </a:lnTo>
                  <a:lnTo>
                    <a:pt x="13" y="505"/>
                  </a:lnTo>
                  <a:lnTo>
                    <a:pt x="6" y="505"/>
                  </a:lnTo>
                  <a:lnTo>
                    <a:pt x="7" y="503"/>
                  </a:lnTo>
                  <a:lnTo>
                    <a:pt x="8" y="499"/>
                  </a:lnTo>
                  <a:lnTo>
                    <a:pt x="8" y="497"/>
                  </a:lnTo>
                  <a:lnTo>
                    <a:pt x="8" y="494"/>
                  </a:lnTo>
                  <a:lnTo>
                    <a:pt x="16" y="493"/>
                  </a:lnTo>
                  <a:lnTo>
                    <a:pt x="23" y="493"/>
                  </a:lnTo>
                  <a:lnTo>
                    <a:pt x="31" y="491"/>
                  </a:lnTo>
                  <a:lnTo>
                    <a:pt x="37" y="491"/>
                  </a:lnTo>
                  <a:lnTo>
                    <a:pt x="45" y="490"/>
                  </a:lnTo>
                  <a:lnTo>
                    <a:pt x="52" y="490"/>
                  </a:lnTo>
                  <a:lnTo>
                    <a:pt x="60" y="489"/>
                  </a:lnTo>
                  <a:lnTo>
                    <a:pt x="66" y="489"/>
                  </a:lnTo>
                  <a:lnTo>
                    <a:pt x="66" y="488"/>
                  </a:lnTo>
                  <a:lnTo>
                    <a:pt x="67" y="487"/>
                  </a:lnTo>
                  <a:lnTo>
                    <a:pt x="68" y="487"/>
                  </a:lnTo>
                  <a:lnTo>
                    <a:pt x="68" y="487"/>
                  </a:lnTo>
                  <a:lnTo>
                    <a:pt x="62" y="487"/>
                  </a:lnTo>
                  <a:lnTo>
                    <a:pt x="55" y="486"/>
                  </a:lnTo>
                  <a:lnTo>
                    <a:pt x="48" y="486"/>
                  </a:lnTo>
                  <a:lnTo>
                    <a:pt x="42" y="485"/>
                  </a:lnTo>
                  <a:lnTo>
                    <a:pt x="34" y="484"/>
                  </a:lnTo>
                  <a:lnTo>
                    <a:pt x="27" y="484"/>
                  </a:lnTo>
                  <a:lnTo>
                    <a:pt x="20" y="483"/>
                  </a:lnTo>
                  <a:lnTo>
                    <a:pt x="14" y="483"/>
                  </a:lnTo>
                  <a:lnTo>
                    <a:pt x="15" y="480"/>
                  </a:lnTo>
                  <a:lnTo>
                    <a:pt x="15" y="478"/>
                  </a:lnTo>
                  <a:lnTo>
                    <a:pt x="16" y="476"/>
                  </a:lnTo>
                  <a:lnTo>
                    <a:pt x="17" y="472"/>
                  </a:lnTo>
                  <a:lnTo>
                    <a:pt x="26" y="472"/>
                  </a:lnTo>
                  <a:lnTo>
                    <a:pt x="35" y="471"/>
                  </a:lnTo>
                  <a:lnTo>
                    <a:pt x="44" y="470"/>
                  </a:lnTo>
                  <a:lnTo>
                    <a:pt x="53" y="469"/>
                  </a:lnTo>
                  <a:lnTo>
                    <a:pt x="62" y="468"/>
                  </a:lnTo>
                  <a:lnTo>
                    <a:pt x="70" y="467"/>
                  </a:lnTo>
                  <a:lnTo>
                    <a:pt x="78" y="466"/>
                  </a:lnTo>
                  <a:lnTo>
                    <a:pt x="87" y="465"/>
                  </a:lnTo>
                  <a:lnTo>
                    <a:pt x="89" y="464"/>
                  </a:lnTo>
                  <a:lnTo>
                    <a:pt x="89" y="462"/>
                  </a:lnTo>
                  <a:lnTo>
                    <a:pt x="89" y="461"/>
                  </a:lnTo>
                  <a:lnTo>
                    <a:pt x="89" y="460"/>
                  </a:lnTo>
                  <a:lnTo>
                    <a:pt x="81" y="460"/>
                  </a:lnTo>
                  <a:lnTo>
                    <a:pt x="73" y="461"/>
                  </a:lnTo>
                  <a:lnTo>
                    <a:pt x="65" y="461"/>
                  </a:lnTo>
                  <a:lnTo>
                    <a:pt x="58" y="461"/>
                  </a:lnTo>
                  <a:lnTo>
                    <a:pt x="51" y="461"/>
                  </a:lnTo>
                  <a:lnTo>
                    <a:pt x="43" y="462"/>
                  </a:lnTo>
                  <a:lnTo>
                    <a:pt x="35" y="462"/>
                  </a:lnTo>
                  <a:lnTo>
                    <a:pt x="27" y="464"/>
                  </a:lnTo>
                  <a:lnTo>
                    <a:pt x="31" y="452"/>
                  </a:lnTo>
                  <a:lnTo>
                    <a:pt x="38" y="446"/>
                  </a:lnTo>
                  <a:lnTo>
                    <a:pt x="47" y="442"/>
                  </a:lnTo>
                  <a:lnTo>
                    <a:pt x="58" y="442"/>
                  </a:lnTo>
                  <a:lnTo>
                    <a:pt x="70" y="442"/>
                  </a:lnTo>
                  <a:lnTo>
                    <a:pt x="82" y="442"/>
                  </a:lnTo>
                  <a:lnTo>
                    <a:pt x="93" y="441"/>
                  </a:lnTo>
                  <a:lnTo>
                    <a:pt x="102" y="438"/>
                  </a:lnTo>
                  <a:lnTo>
                    <a:pt x="94" y="438"/>
                  </a:lnTo>
                  <a:lnTo>
                    <a:pt x="87" y="438"/>
                  </a:lnTo>
                  <a:lnTo>
                    <a:pt x="80" y="438"/>
                  </a:lnTo>
                  <a:lnTo>
                    <a:pt x="72" y="438"/>
                  </a:lnTo>
                  <a:lnTo>
                    <a:pt x="65" y="438"/>
                  </a:lnTo>
                  <a:lnTo>
                    <a:pt x="57" y="438"/>
                  </a:lnTo>
                  <a:lnTo>
                    <a:pt x="49" y="438"/>
                  </a:lnTo>
                  <a:lnTo>
                    <a:pt x="42" y="438"/>
                  </a:lnTo>
                  <a:lnTo>
                    <a:pt x="45" y="429"/>
                  </a:lnTo>
                  <a:lnTo>
                    <a:pt x="53" y="422"/>
                  </a:lnTo>
                  <a:lnTo>
                    <a:pt x="64" y="419"/>
                  </a:lnTo>
                  <a:lnTo>
                    <a:pt x="76" y="417"/>
                  </a:lnTo>
                  <a:lnTo>
                    <a:pt x="90" y="417"/>
                  </a:lnTo>
                  <a:lnTo>
                    <a:pt x="103" y="417"/>
                  </a:lnTo>
                  <a:lnTo>
                    <a:pt x="115" y="418"/>
                  </a:lnTo>
                  <a:lnTo>
                    <a:pt x="124" y="418"/>
                  </a:lnTo>
                  <a:lnTo>
                    <a:pt x="124" y="416"/>
                  </a:lnTo>
                  <a:lnTo>
                    <a:pt x="124" y="414"/>
                  </a:lnTo>
                  <a:lnTo>
                    <a:pt x="124" y="413"/>
                  </a:lnTo>
                  <a:lnTo>
                    <a:pt x="124" y="412"/>
                  </a:lnTo>
                  <a:lnTo>
                    <a:pt x="116" y="412"/>
                  </a:lnTo>
                  <a:lnTo>
                    <a:pt x="109" y="412"/>
                  </a:lnTo>
                  <a:lnTo>
                    <a:pt x="101" y="413"/>
                  </a:lnTo>
                  <a:lnTo>
                    <a:pt x="93" y="413"/>
                  </a:lnTo>
                  <a:lnTo>
                    <a:pt x="85" y="413"/>
                  </a:lnTo>
                  <a:lnTo>
                    <a:pt x="76" y="414"/>
                  </a:lnTo>
                  <a:lnTo>
                    <a:pt x="68" y="414"/>
                  </a:lnTo>
                  <a:lnTo>
                    <a:pt x="61" y="414"/>
                  </a:lnTo>
                  <a:lnTo>
                    <a:pt x="63" y="407"/>
                  </a:lnTo>
                  <a:lnTo>
                    <a:pt x="71" y="401"/>
                  </a:lnTo>
                  <a:lnTo>
                    <a:pt x="82" y="398"/>
                  </a:lnTo>
                  <a:lnTo>
                    <a:pt x="94" y="397"/>
                  </a:lnTo>
                  <a:lnTo>
                    <a:pt x="109" y="395"/>
                  </a:lnTo>
                  <a:lnTo>
                    <a:pt x="122" y="395"/>
                  </a:lnTo>
                  <a:lnTo>
                    <a:pt x="134" y="394"/>
                  </a:lnTo>
                  <a:lnTo>
                    <a:pt x="143" y="392"/>
                  </a:lnTo>
                  <a:lnTo>
                    <a:pt x="136" y="392"/>
                  </a:lnTo>
                  <a:lnTo>
                    <a:pt x="130" y="392"/>
                  </a:lnTo>
                  <a:lnTo>
                    <a:pt x="122" y="391"/>
                  </a:lnTo>
                  <a:lnTo>
                    <a:pt x="115" y="391"/>
                  </a:lnTo>
                  <a:lnTo>
                    <a:pt x="109" y="390"/>
                  </a:lnTo>
                  <a:lnTo>
                    <a:pt x="102" y="390"/>
                  </a:lnTo>
                  <a:lnTo>
                    <a:pt x="95" y="389"/>
                  </a:lnTo>
                  <a:lnTo>
                    <a:pt x="87" y="389"/>
                  </a:lnTo>
                  <a:lnTo>
                    <a:pt x="91" y="382"/>
                  </a:lnTo>
                  <a:lnTo>
                    <a:pt x="99" y="378"/>
                  </a:lnTo>
                  <a:lnTo>
                    <a:pt x="112" y="377"/>
                  </a:lnTo>
                  <a:lnTo>
                    <a:pt x="126" y="375"/>
                  </a:lnTo>
                  <a:lnTo>
                    <a:pt x="143" y="375"/>
                  </a:lnTo>
                  <a:lnTo>
                    <a:pt x="160" y="377"/>
                  </a:lnTo>
                  <a:lnTo>
                    <a:pt x="175" y="375"/>
                  </a:lnTo>
                  <a:lnTo>
                    <a:pt x="189" y="374"/>
                  </a:lnTo>
                  <a:lnTo>
                    <a:pt x="189" y="373"/>
                  </a:lnTo>
                  <a:lnTo>
                    <a:pt x="189" y="373"/>
                  </a:lnTo>
                  <a:lnTo>
                    <a:pt x="189" y="373"/>
                  </a:lnTo>
                  <a:lnTo>
                    <a:pt x="189" y="373"/>
                  </a:lnTo>
                  <a:lnTo>
                    <a:pt x="175" y="373"/>
                  </a:lnTo>
                  <a:lnTo>
                    <a:pt x="165" y="373"/>
                  </a:lnTo>
                  <a:lnTo>
                    <a:pt x="157" y="373"/>
                  </a:lnTo>
                  <a:lnTo>
                    <a:pt x="150" y="373"/>
                  </a:lnTo>
                  <a:lnTo>
                    <a:pt x="143" y="372"/>
                  </a:lnTo>
                  <a:lnTo>
                    <a:pt x="135" y="372"/>
                  </a:lnTo>
                  <a:lnTo>
                    <a:pt x="126" y="371"/>
                  </a:lnTo>
                  <a:lnTo>
                    <a:pt x="115" y="370"/>
                  </a:lnTo>
                  <a:lnTo>
                    <a:pt x="115" y="369"/>
                  </a:lnTo>
                  <a:lnTo>
                    <a:pt x="115" y="368"/>
                  </a:lnTo>
                  <a:lnTo>
                    <a:pt x="115" y="366"/>
                  </a:lnTo>
                  <a:lnTo>
                    <a:pt x="115" y="366"/>
                  </a:lnTo>
                  <a:lnTo>
                    <a:pt x="123" y="362"/>
                  </a:lnTo>
                  <a:lnTo>
                    <a:pt x="134" y="359"/>
                  </a:lnTo>
                  <a:lnTo>
                    <a:pt x="149" y="358"/>
                  </a:lnTo>
                  <a:lnTo>
                    <a:pt x="163" y="358"/>
                  </a:lnTo>
                  <a:lnTo>
                    <a:pt x="178" y="358"/>
                  </a:lnTo>
                  <a:lnTo>
                    <a:pt x="193" y="358"/>
                  </a:lnTo>
                  <a:lnTo>
                    <a:pt x="206" y="359"/>
                  </a:lnTo>
                  <a:lnTo>
                    <a:pt x="217" y="359"/>
                  </a:lnTo>
                  <a:lnTo>
                    <a:pt x="217" y="356"/>
                  </a:lnTo>
                  <a:lnTo>
                    <a:pt x="217" y="355"/>
                  </a:lnTo>
                  <a:lnTo>
                    <a:pt x="217" y="353"/>
                  </a:lnTo>
                  <a:lnTo>
                    <a:pt x="217" y="352"/>
                  </a:lnTo>
                  <a:lnTo>
                    <a:pt x="207" y="353"/>
                  </a:lnTo>
                  <a:lnTo>
                    <a:pt x="198" y="353"/>
                  </a:lnTo>
                  <a:lnTo>
                    <a:pt x="191" y="353"/>
                  </a:lnTo>
                  <a:lnTo>
                    <a:pt x="184" y="353"/>
                  </a:lnTo>
                  <a:lnTo>
                    <a:pt x="178" y="353"/>
                  </a:lnTo>
                  <a:lnTo>
                    <a:pt x="169" y="353"/>
                  </a:lnTo>
                  <a:lnTo>
                    <a:pt x="159" y="352"/>
                  </a:lnTo>
                  <a:lnTo>
                    <a:pt x="145" y="351"/>
                  </a:lnTo>
                  <a:lnTo>
                    <a:pt x="150" y="343"/>
                  </a:lnTo>
                  <a:lnTo>
                    <a:pt x="159" y="337"/>
                  </a:lnTo>
                  <a:lnTo>
                    <a:pt x="171" y="335"/>
                  </a:lnTo>
                  <a:lnTo>
                    <a:pt x="187" y="333"/>
                  </a:lnTo>
                  <a:lnTo>
                    <a:pt x="201" y="333"/>
                  </a:lnTo>
                  <a:lnTo>
                    <a:pt x="217" y="333"/>
                  </a:lnTo>
                  <a:lnTo>
                    <a:pt x="231" y="333"/>
                  </a:lnTo>
                  <a:lnTo>
                    <a:pt x="244" y="332"/>
                  </a:lnTo>
                  <a:lnTo>
                    <a:pt x="239" y="331"/>
                  </a:lnTo>
                  <a:lnTo>
                    <a:pt x="236" y="330"/>
                  </a:lnTo>
                  <a:lnTo>
                    <a:pt x="231" y="330"/>
                  </a:lnTo>
                  <a:lnTo>
                    <a:pt x="228" y="329"/>
                  </a:lnTo>
                  <a:lnTo>
                    <a:pt x="222" y="329"/>
                  </a:lnTo>
                  <a:lnTo>
                    <a:pt x="216" y="329"/>
                  </a:lnTo>
                  <a:lnTo>
                    <a:pt x="207" y="329"/>
                  </a:lnTo>
                  <a:lnTo>
                    <a:pt x="194" y="329"/>
                  </a:lnTo>
                  <a:lnTo>
                    <a:pt x="197" y="316"/>
                  </a:lnTo>
                  <a:lnTo>
                    <a:pt x="202" y="314"/>
                  </a:lnTo>
                  <a:lnTo>
                    <a:pt x="208" y="314"/>
                  </a:lnTo>
                  <a:lnTo>
                    <a:pt x="213" y="310"/>
                  </a:lnTo>
                  <a:lnTo>
                    <a:pt x="213" y="310"/>
                  </a:lnTo>
                  <a:lnTo>
                    <a:pt x="213" y="308"/>
                  </a:lnTo>
                  <a:lnTo>
                    <a:pt x="212" y="308"/>
                  </a:lnTo>
                  <a:lnTo>
                    <a:pt x="211" y="308"/>
                  </a:lnTo>
                  <a:lnTo>
                    <a:pt x="204" y="307"/>
                  </a:lnTo>
                  <a:lnTo>
                    <a:pt x="199" y="307"/>
                  </a:lnTo>
                  <a:lnTo>
                    <a:pt x="193" y="306"/>
                  </a:lnTo>
                  <a:lnTo>
                    <a:pt x="188" y="305"/>
                  </a:lnTo>
                  <a:lnTo>
                    <a:pt x="183" y="303"/>
                  </a:lnTo>
                  <a:lnTo>
                    <a:pt x="179" y="301"/>
                  </a:lnTo>
                  <a:lnTo>
                    <a:pt x="175" y="296"/>
                  </a:lnTo>
                  <a:lnTo>
                    <a:pt x="173" y="292"/>
                  </a:lnTo>
                  <a:lnTo>
                    <a:pt x="178" y="292"/>
                  </a:lnTo>
                  <a:lnTo>
                    <a:pt x="182" y="292"/>
                  </a:lnTo>
                  <a:lnTo>
                    <a:pt x="187" y="292"/>
                  </a:lnTo>
                  <a:lnTo>
                    <a:pt x="191" y="292"/>
                  </a:lnTo>
                  <a:lnTo>
                    <a:pt x="196" y="292"/>
                  </a:lnTo>
                  <a:lnTo>
                    <a:pt x="199" y="292"/>
                  </a:lnTo>
                  <a:lnTo>
                    <a:pt x="203" y="292"/>
                  </a:lnTo>
                  <a:lnTo>
                    <a:pt x="208" y="292"/>
                  </a:lnTo>
                  <a:lnTo>
                    <a:pt x="209" y="291"/>
                  </a:lnTo>
                  <a:lnTo>
                    <a:pt x="210" y="289"/>
                  </a:lnTo>
                  <a:lnTo>
                    <a:pt x="211" y="288"/>
                  </a:lnTo>
                  <a:lnTo>
                    <a:pt x="211" y="287"/>
                  </a:lnTo>
                  <a:lnTo>
                    <a:pt x="199" y="286"/>
                  </a:lnTo>
                  <a:lnTo>
                    <a:pt x="190" y="285"/>
                  </a:lnTo>
                  <a:lnTo>
                    <a:pt x="183" y="285"/>
                  </a:lnTo>
                  <a:lnTo>
                    <a:pt x="179" y="284"/>
                  </a:lnTo>
                  <a:lnTo>
                    <a:pt x="175" y="284"/>
                  </a:lnTo>
                  <a:lnTo>
                    <a:pt x="173" y="284"/>
                  </a:lnTo>
                  <a:lnTo>
                    <a:pt x="170" y="283"/>
                  </a:lnTo>
                  <a:lnTo>
                    <a:pt x="168" y="283"/>
                  </a:lnTo>
                  <a:lnTo>
                    <a:pt x="168" y="281"/>
                  </a:lnTo>
                  <a:lnTo>
                    <a:pt x="168" y="277"/>
                  </a:lnTo>
                  <a:lnTo>
                    <a:pt x="168" y="274"/>
                  </a:lnTo>
                  <a:lnTo>
                    <a:pt x="168" y="270"/>
                  </a:lnTo>
                  <a:lnTo>
                    <a:pt x="175" y="269"/>
                  </a:lnTo>
                  <a:lnTo>
                    <a:pt x="183" y="268"/>
                  </a:lnTo>
                  <a:lnTo>
                    <a:pt x="192" y="268"/>
                  </a:lnTo>
                  <a:lnTo>
                    <a:pt x="200" y="268"/>
                  </a:lnTo>
                  <a:lnTo>
                    <a:pt x="200" y="267"/>
                  </a:lnTo>
                  <a:lnTo>
                    <a:pt x="201" y="266"/>
                  </a:lnTo>
                  <a:lnTo>
                    <a:pt x="202" y="265"/>
                  </a:lnTo>
                  <a:lnTo>
                    <a:pt x="202" y="264"/>
                  </a:lnTo>
                  <a:lnTo>
                    <a:pt x="194" y="264"/>
                  </a:lnTo>
                  <a:lnTo>
                    <a:pt x="188" y="263"/>
                  </a:lnTo>
                  <a:lnTo>
                    <a:pt x="180" y="262"/>
                  </a:lnTo>
                  <a:lnTo>
                    <a:pt x="172" y="260"/>
                  </a:lnTo>
                  <a:lnTo>
                    <a:pt x="172" y="258"/>
                  </a:lnTo>
                  <a:lnTo>
                    <a:pt x="173" y="256"/>
                  </a:lnTo>
                  <a:lnTo>
                    <a:pt x="175" y="254"/>
                  </a:lnTo>
                  <a:lnTo>
                    <a:pt x="179" y="248"/>
                  </a:lnTo>
                  <a:lnTo>
                    <a:pt x="186" y="247"/>
                  </a:lnTo>
                  <a:lnTo>
                    <a:pt x="192" y="246"/>
                  </a:lnTo>
                  <a:lnTo>
                    <a:pt x="199" y="245"/>
                  </a:lnTo>
                  <a:lnTo>
                    <a:pt x="206" y="245"/>
                  </a:lnTo>
                  <a:lnTo>
                    <a:pt x="206" y="244"/>
                  </a:lnTo>
                  <a:lnTo>
                    <a:pt x="206" y="241"/>
                  </a:lnTo>
                  <a:lnTo>
                    <a:pt x="206" y="240"/>
                  </a:lnTo>
                  <a:lnTo>
                    <a:pt x="206" y="238"/>
                  </a:lnTo>
                  <a:lnTo>
                    <a:pt x="203" y="239"/>
                  </a:lnTo>
                  <a:lnTo>
                    <a:pt x="202" y="239"/>
                  </a:lnTo>
                  <a:lnTo>
                    <a:pt x="199" y="239"/>
                  </a:lnTo>
                  <a:lnTo>
                    <a:pt x="194" y="238"/>
                  </a:lnTo>
                  <a:lnTo>
                    <a:pt x="196" y="227"/>
                  </a:lnTo>
                  <a:lnTo>
                    <a:pt x="193" y="221"/>
                  </a:lnTo>
                  <a:lnTo>
                    <a:pt x="190" y="217"/>
                  </a:lnTo>
                  <a:lnTo>
                    <a:pt x="189" y="211"/>
                  </a:lnTo>
                  <a:lnTo>
                    <a:pt x="192" y="211"/>
                  </a:lnTo>
                  <a:lnTo>
                    <a:pt x="197" y="211"/>
                  </a:lnTo>
                  <a:lnTo>
                    <a:pt x="203" y="210"/>
                  </a:lnTo>
                  <a:lnTo>
                    <a:pt x="217" y="208"/>
                  </a:lnTo>
                  <a:lnTo>
                    <a:pt x="217" y="208"/>
                  </a:lnTo>
                  <a:lnTo>
                    <a:pt x="217" y="207"/>
                  </a:lnTo>
                  <a:lnTo>
                    <a:pt x="218" y="207"/>
                  </a:lnTo>
                  <a:lnTo>
                    <a:pt x="219" y="207"/>
                  </a:lnTo>
                  <a:lnTo>
                    <a:pt x="211" y="207"/>
                  </a:lnTo>
                  <a:lnTo>
                    <a:pt x="202" y="206"/>
                  </a:lnTo>
                  <a:lnTo>
                    <a:pt x="193" y="206"/>
                  </a:lnTo>
                  <a:lnTo>
                    <a:pt x="184" y="206"/>
                  </a:lnTo>
                  <a:lnTo>
                    <a:pt x="177" y="205"/>
                  </a:lnTo>
                  <a:lnTo>
                    <a:pt x="170" y="201"/>
                  </a:lnTo>
                  <a:lnTo>
                    <a:pt x="165" y="198"/>
                  </a:lnTo>
                  <a:lnTo>
                    <a:pt x="162" y="192"/>
                  </a:lnTo>
                  <a:lnTo>
                    <a:pt x="169" y="192"/>
                  </a:lnTo>
                  <a:lnTo>
                    <a:pt x="177" y="192"/>
                  </a:lnTo>
                  <a:lnTo>
                    <a:pt x="183" y="191"/>
                  </a:lnTo>
                  <a:lnTo>
                    <a:pt x="191" y="191"/>
                  </a:lnTo>
                  <a:lnTo>
                    <a:pt x="199" y="190"/>
                  </a:lnTo>
                  <a:lnTo>
                    <a:pt x="207" y="189"/>
                  </a:lnTo>
                  <a:lnTo>
                    <a:pt x="216" y="187"/>
                  </a:lnTo>
                  <a:lnTo>
                    <a:pt x="225" y="185"/>
                  </a:lnTo>
                  <a:lnTo>
                    <a:pt x="223" y="183"/>
                  </a:lnTo>
                  <a:lnTo>
                    <a:pt x="222" y="182"/>
                  </a:lnTo>
                  <a:lnTo>
                    <a:pt x="222" y="181"/>
                  </a:lnTo>
                  <a:lnTo>
                    <a:pt x="222" y="181"/>
                  </a:lnTo>
                  <a:lnTo>
                    <a:pt x="215" y="181"/>
                  </a:lnTo>
                  <a:lnTo>
                    <a:pt x="206" y="182"/>
                  </a:lnTo>
                  <a:lnTo>
                    <a:pt x="198" y="182"/>
                  </a:lnTo>
                  <a:lnTo>
                    <a:pt x="189" y="182"/>
                  </a:lnTo>
                  <a:lnTo>
                    <a:pt x="181" y="182"/>
                  </a:lnTo>
                  <a:lnTo>
                    <a:pt x="172" y="182"/>
                  </a:lnTo>
                  <a:lnTo>
                    <a:pt x="164" y="182"/>
                  </a:lnTo>
                  <a:lnTo>
                    <a:pt x="157" y="182"/>
                  </a:lnTo>
                  <a:lnTo>
                    <a:pt x="157" y="177"/>
                  </a:lnTo>
                  <a:lnTo>
                    <a:pt x="158" y="173"/>
                  </a:lnTo>
                  <a:lnTo>
                    <a:pt x="159" y="171"/>
                  </a:lnTo>
                  <a:lnTo>
                    <a:pt x="161" y="167"/>
                  </a:lnTo>
                  <a:lnTo>
                    <a:pt x="167" y="167"/>
                  </a:lnTo>
                  <a:lnTo>
                    <a:pt x="174" y="166"/>
                  </a:lnTo>
                  <a:lnTo>
                    <a:pt x="181" y="166"/>
                  </a:lnTo>
                  <a:lnTo>
                    <a:pt x="189" y="166"/>
                  </a:lnTo>
                  <a:lnTo>
                    <a:pt x="197" y="164"/>
                  </a:lnTo>
                  <a:lnTo>
                    <a:pt x="204" y="162"/>
                  </a:lnTo>
                  <a:lnTo>
                    <a:pt x="212" y="161"/>
                  </a:lnTo>
                  <a:lnTo>
                    <a:pt x="219" y="158"/>
                  </a:lnTo>
                  <a:lnTo>
                    <a:pt x="212" y="158"/>
                  </a:lnTo>
                  <a:lnTo>
                    <a:pt x="207" y="158"/>
                  </a:lnTo>
                  <a:lnTo>
                    <a:pt x="200" y="158"/>
                  </a:lnTo>
                  <a:lnTo>
                    <a:pt x="194" y="158"/>
                  </a:lnTo>
                  <a:lnTo>
                    <a:pt x="189" y="158"/>
                  </a:lnTo>
                  <a:lnTo>
                    <a:pt x="182" y="158"/>
                  </a:lnTo>
                  <a:lnTo>
                    <a:pt x="177" y="158"/>
                  </a:lnTo>
                  <a:lnTo>
                    <a:pt x="170" y="158"/>
                  </a:lnTo>
                  <a:lnTo>
                    <a:pt x="174" y="149"/>
                  </a:lnTo>
                  <a:lnTo>
                    <a:pt x="180" y="143"/>
                  </a:lnTo>
                  <a:lnTo>
                    <a:pt x="187" y="141"/>
                  </a:lnTo>
                  <a:lnTo>
                    <a:pt x="194" y="140"/>
                  </a:lnTo>
                  <a:lnTo>
                    <a:pt x="202" y="140"/>
                  </a:lnTo>
                  <a:lnTo>
                    <a:pt x="211" y="140"/>
                  </a:lnTo>
                  <a:lnTo>
                    <a:pt x="220" y="139"/>
                  </a:lnTo>
                  <a:lnTo>
                    <a:pt x="230" y="135"/>
                  </a:lnTo>
                  <a:lnTo>
                    <a:pt x="225" y="134"/>
                  </a:lnTo>
                  <a:lnTo>
                    <a:pt x="218" y="133"/>
                  </a:lnTo>
                  <a:lnTo>
                    <a:pt x="212" y="133"/>
                  </a:lnTo>
                  <a:lnTo>
                    <a:pt x="208" y="133"/>
                  </a:lnTo>
                  <a:lnTo>
                    <a:pt x="203" y="133"/>
                  </a:lnTo>
                  <a:lnTo>
                    <a:pt x="199" y="133"/>
                  </a:lnTo>
                  <a:lnTo>
                    <a:pt x="194" y="133"/>
                  </a:lnTo>
                  <a:lnTo>
                    <a:pt x="191" y="133"/>
                  </a:lnTo>
                  <a:lnTo>
                    <a:pt x="193" y="127"/>
                  </a:lnTo>
                  <a:lnTo>
                    <a:pt x="198" y="122"/>
                  </a:lnTo>
                  <a:lnTo>
                    <a:pt x="203" y="120"/>
                  </a:lnTo>
                  <a:lnTo>
                    <a:pt x="210" y="118"/>
                  </a:lnTo>
                  <a:lnTo>
                    <a:pt x="217" y="118"/>
                  </a:lnTo>
                  <a:lnTo>
                    <a:pt x="225" y="116"/>
                  </a:lnTo>
                  <a:lnTo>
                    <a:pt x="231" y="114"/>
                  </a:lnTo>
                  <a:lnTo>
                    <a:pt x="238" y="110"/>
                  </a:lnTo>
                  <a:lnTo>
                    <a:pt x="236" y="110"/>
                  </a:lnTo>
                  <a:lnTo>
                    <a:pt x="235" y="109"/>
                  </a:lnTo>
                  <a:lnTo>
                    <a:pt x="232" y="108"/>
                  </a:lnTo>
                  <a:lnTo>
                    <a:pt x="230" y="105"/>
                  </a:lnTo>
                  <a:lnTo>
                    <a:pt x="236" y="101"/>
                  </a:lnTo>
                  <a:lnTo>
                    <a:pt x="244" y="99"/>
                  </a:lnTo>
                  <a:lnTo>
                    <a:pt x="252" y="98"/>
                  </a:lnTo>
                  <a:lnTo>
                    <a:pt x="262" y="96"/>
                  </a:lnTo>
                  <a:lnTo>
                    <a:pt x="273" y="96"/>
                  </a:lnTo>
                  <a:lnTo>
                    <a:pt x="283" y="98"/>
                  </a:lnTo>
                  <a:lnTo>
                    <a:pt x="291" y="98"/>
                  </a:lnTo>
                  <a:lnTo>
                    <a:pt x="300" y="99"/>
                  </a:lnTo>
                  <a:lnTo>
                    <a:pt x="302" y="96"/>
                  </a:lnTo>
                  <a:lnTo>
                    <a:pt x="302" y="95"/>
                  </a:lnTo>
                  <a:lnTo>
                    <a:pt x="303" y="93"/>
                  </a:lnTo>
                  <a:lnTo>
                    <a:pt x="304" y="92"/>
                  </a:lnTo>
                  <a:lnTo>
                    <a:pt x="303" y="65"/>
                  </a:lnTo>
                  <a:lnTo>
                    <a:pt x="306" y="42"/>
                  </a:lnTo>
                  <a:lnTo>
                    <a:pt x="313" y="23"/>
                  </a:lnTo>
                  <a:lnTo>
                    <a:pt x="324" y="8"/>
                  </a:lnTo>
                  <a:lnTo>
                    <a:pt x="337" y="0"/>
                  </a:lnTo>
                  <a:lnTo>
                    <a:pt x="354" y="2"/>
                  </a:lnTo>
                  <a:lnTo>
                    <a:pt x="373" y="10"/>
                  </a:lnTo>
                  <a:lnTo>
                    <a:pt x="395" y="31"/>
                  </a:lnTo>
                  <a:lnTo>
                    <a:pt x="402" y="44"/>
                  </a:lnTo>
                  <a:lnTo>
                    <a:pt x="405" y="52"/>
                  </a:lnTo>
                  <a:lnTo>
                    <a:pt x="409" y="56"/>
                  </a:lnTo>
                  <a:lnTo>
                    <a:pt x="411" y="61"/>
                  </a:lnTo>
                  <a:lnTo>
                    <a:pt x="414" y="61"/>
                  </a:lnTo>
                  <a:lnTo>
                    <a:pt x="417" y="61"/>
                  </a:lnTo>
                  <a:lnTo>
                    <a:pt x="420" y="61"/>
                  </a:lnTo>
                  <a:lnTo>
                    <a:pt x="423" y="61"/>
                  </a:lnTo>
                  <a:lnTo>
                    <a:pt x="438" y="51"/>
                  </a:lnTo>
                  <a:lnTo>
                    <a:pt x="455" y="42"/>
                  </a:lnTo>
                  <a:lnTo>
                    <a:pt x="473" y="33"/>
                  </a:lnTo>
                  <a:lnTo>
                    <a:pt x="493" y="26"/>
                  </a:lnTo>
                  <a:lnTo>
                    <a:pt x="513" y="20"/>
                  </a:lnTo>
                  <a:lnTo>
                    <a:pt x="533" y="17"/>
                  </a:lnTo>
                  <a:lnTo>
                    <a:pt x="552" y="16"/>
                  </a:lnTo>
                  <a:lnTo>
                    <a:pt x="569" y="19"/>
                  </a:lnTo>
                  <a:lnTo>
                    <a:pt x="570" y="20"/>
                  </a:lnTo>
                  <a:lnTo>
                    <a:pt x="571" y="23"/>
                  </a:lnTo>
                  <a:lnTo>
                    <a:pt x="572" y="24"/>
                  </a:lnTo>
                  <a:lnTo>
                    <a:pt x="572" y="26"/>
                  </a:lnTo>
                  <a:lnTo>
                    <a:pt x="572" y="24"/>
                  </a:lnTo>
                  <a:lnTo>
                    <a:pt x="574" y="23"/>
                  </a:lnTo>
                  <a:lnTo>
                    <a:pt x="575" y="20"/>
                  </a:lnTo>
                  <a:lnTo>
                    <a:pt x="576" y="19"/>
                  </a:lnTo>
                  <a:lnTo>
                    <a:pt x="584" y="22"/>
                  </a:lnTo>
                  <a:lnTo>
                    <a:pt x="593" y="24"/>
                  </a:lnTo>
                  <a:lnTo>
                    <a:pt x="601" y="27"/>
                  </a:lnTo>
                  <a:lnTo>
                    <a:pt x="612" y="32"/>
                  </a:lnTo>
                  <a:lnTo>
                    <a:pt x="620" y="37"/>
                  </a:lnTo>
                  <a:lnTo>
                    <a:pt x="628" y="44"/>
                  </a:lnTo>
                  <a:lnTo>
                    <a:pt x="634" y="52"/>
                  </a:lnTo>
                  <a:lnTo>
                    <a:pt x="637" y="62"/>
                  </a:lnTo>
                  <a:lnTo>
                    <a:pt x="636" y="63"/>
                  </a:lnTo>
                  <a:lnTo>
                    <a:pt x="635" y="65"/>
                  </a:lnTo>
                  <a:lnTo>
                    <a:pt x="633" y="66"/>
                  </a:lnTo>
                  <a:lnTo>
                    <a:pt x="630" y="68"/>
                  </a:lnTo>
                  <a:lnTo>
                    <a:pt x="635" y="68"/>
                  </a:lnTo>
                  <a:lnTo>
                    <a:pt x="638" y="68"/>
                  </a:lnTo>
                  <a:lnTo>
                    <a:pt x="642" y="68"/>
                  </a:lnTo>
                  <a:lnTo>
                    <a:pt x="645" y="68"/>
                  </a:lnTo>
                  <a:lnTo>
                    <a:pt x="647" y="73"/>
                  </a:lnTo>
                  <a:lnTo>
                    <a:pt x="648" y="75"/>
                  </a:lnTo>
                  <a:lnTo>
                    <a:pt x="648" y="79"/>
                  </a:lnTo>
                  <a:lnTo>
                    <a:pt x="647" y="83"/>
                  </a:lnTo>
                  <a:lnTo>
                    <a:pt x="642" y="85"/>
                  </a:lnTo>
                  <a:lnTo>
                    <a:pt x="638" y="86"/>
                  </a:lnTo>
                  <a:lnTo>
                    <a:pt x="637" y="86"/>
                  </a:lnTo>
                  <a:lnTo>
                    <a:pt x="636" y="87"/>
                  </a:lnTo>
                  <a:lnTo>
                    <a:pt x="639" y="87"/>
                  </a:lnTo>
                  <a:lnTo>
                    <a:pt x="644" y="89"/>
                  </a:lnTo>
                  <a:lnTo>
                    <a:pt x="648" y="90"/>
                  </a:lnTo>
                  <a:lnTo>
                    <a:pt x="653" y="91"/>
                  </a:lnTo>
                  <a:lnTo>
                    <a:pt x="653" y="93"/>
                  </a:lnTo>
                  <a:lnTo>
                    <a:pt x="655" y="96"/>
                  </a:lnTo>
                  <a:lnTo>
                    <a:pt x="656" y="100"/>
                  </a:lnTo>
                  <a:lnTo>
                    <a:pt x="656" y="102"/>
                  </a:lnTo>
                  <a:lnTo>
                    <a:pt x="653" y="103"/>
                  </a:lnTo>
                  <a:lnTo>
                    <a:pt x="648" y="104"/>
                  </a:lnTo>
                  <a:lnTo>
                    <a:pt x="643" y="106"/>
                  </a:lnTo>
                  <a:lnTo>
                    <a:pt x="638" y="109"/>
                  </a:lnTo>
                  <a:lnTo>
                    <a:pt x="639" y="110"/>
                  </a:lnTo>
                  <a:lnTo>
                    <a:pt x="641" y="110"/>
                  </a:lnTo>
                  <a:lnTo>
                    <a:pt x="641" y="111"/>
                  </a:lnTo>
                  <a:lnTo>
                    <a:pt x="641" y="113"/>
                  </a:lnTo>
                  <a:lnTo>
                    <a:pt x="645" y="113"/>
                  </a:lnTo>
                  <a:lnTo>
                    <a:pt x="649" y="112"/>
                  </a:lnTo>
                  <a:lnTo>
                    <a:pt x="654" y="111"/>
                  </a:lnTo>
                  <a:lnTo>
                    <a:pt x="659" y="111"/>
                  </a:lnTo>
                  <a:lnTo>
                    <a:pt x="659" y="114"/>
                  </a:lnTo>
                  <a:lnTo>
                    <a:pt x="659" y="118"/>
                  </a:lnTo>
                  <a:lnTo>
                    <a:pt x="659" y="121"/>
                  </a:lnTo>
                  <a:lnTo>
                    <a:pt x="659" y="124"/>
                  </a:lnTo>
                  <a:lnTo>
                    <a:pt x="657" y="125"/>
                  </a:lnTo>
                  <a:lnTo>
                    <a:pt x="654" y="125"/>
                  </a:lnTo>
                  <a:lnTo>
                    <a:pt x="647" y="127"/>
                  </a:lnTo>
                  <a:lnTo>
                    <a:pt x="634" y="129"/>
                  </a:lnTo>
                  <a:lnTo>
                    <a:pt x="634" y="131"/>
                  </a:lnTo>
                  <a:lnTo>
                    <a:pt x="634" y="132"/>
                  </a:lnTo>
                  <a:lnTo>
                    <a:pt x="634" y="132"/>
                  </a:lnTo>
                  <a:lnTo>
                    <a:pt x="634" y="133"/>
                  </a:lnTo>
                  <a:lnTo>
                    <a:pt x="639" y="133"/>
                  </a:lnTo>
                  <a:lnTo>
                    <a:pt x="645" y="133"/>
                  </a:lnTo>
                  <a:lnTo>
                    <a:pt x="652" y="133"/>
                  </a:lnTo>
                  <a:lnTo>
                    <a:pt x="659" y="133"/>
                  </a:lnTo>
                  <a:lnTo>
                    <a:pt x="658" y="139"/>
                  </a:lnTo>
                  <a:lnTo>
                    <a:pt x="655" y="143"/>
                  </a:lnTo>
                  <a:lnTo>
                    <a:pt x="648" y="147"/>
                  </a:lnTo>
                  <a:lnTo>
                    <a:pt x="642" y="149"/>
                  </a:lnTo>
                  <a:lnTo>
                    <a:pt x="634" y="151"/>
                  </a:lnTo>
                  <a:lnTo>
                    <a:pt x="626" y="152"/>
                  </a:lnTo>
                  <a:lnTo>
                    <a:pt x="619" y="153"/>
                  </a:lnTo>
                  <a:lnTo>
                    <a:pt x="614" y="154"/>
                  </a:lnTo>
                  <a:lnTo>
                    <a:pt x="617" y="156"/>
                  </a:lnTo>
                  <a:lnTo>
                    <a:pt x="622" y="157"/>
                  </a:lnTo>
                  <a:lnTo>
                    <a:pt x="626" y="157"/>
                  </a:lnTo>
                  <a:lnTo>
                    <a:pt x="633" y="156"/>
                  </a:lnTo>
                  <a:lnTo>
                    <a:pt x="638" y="156"/>
                  </a:lnTo>
                  <a:lnTo>
                    <a:pt x="645" y="156"/>
                  </a:lnTo>
                  <a:lnTo>
                    <a:pt x="651" y="154"/>
                  </a:lnTo>
                  <a:lnTo>
                    <a:pt x="656" y="154"/>
                  </a:lnTo>
                  <a:lnTo>
                    <a:pt x="656" y="157"/>
                  </a:lnTo>
                  <a:lnTo>
                    <a:pt x="656" y="160"/>
                  </a:lnTo>
                  <a:lnTo>
                    <a:pt x="655" y="163"/>
                  </a:lnTo>
                  <a:lnTo>
                    <a:pt x="655" y="166"/>
                  </a:lnTo>
                  <a:lnTo>
                    <a:pt x="643" y="169"/>
                  </a:lnTo>
                  <a:lnTo>
                    <a:pt x="634" y="171"/>
                  </a:lnTo>
                  <a:lnTo>
                    <a:pt x="627" y="172"/>
                  </a:lnTo>
                  <a:lnTo>
                    <a:pt x="622" y="173"/>
                  </a:lnTo>
                  <a:lnTo>
                    <a:pt x="618" y="175"/>
                  </a:lnTo>
                  <a:lnTo>
                    <a:pt x="615" y="176"/>
                  </a:lnTo>
                  <a:lnTo>
                    <a:pt x="612" y="177"/>
                  </a:lnTo>
                  <a:lnTo>
                    <a:pt x="608" y="178"/>
                  </a:lnTo>
                  <a:lnTo>
                    <a:pt x="610" y="179"/>
                  </a:lnTo>
                  <a:lnTo>
                    <a:pt x="612" y="179"/>
                  </a:lnTo>
                  <a:lnTo>
                    <a:pt x="615" y="179"/>
                  </a:lnTo>
                  <a:lnTo>
                    <a:pt x="618" y="179"/>
                  </a:lnTo>
                  <a:lnTo>
                    <a:pt x="623" y="179"/>
                  </a:lnTo>
                  <a:lnTo>
                    <a:pt x="630" y="178"/>
                  </a:lnTo>
                  <a:lnTo>
                    <a:pt x="639" y="177"/>
                  </a:lnTo>
                  <a:lnTo>
                    <a:pt x="653" y="175"/>
                  </a:lnTo>
                  <a:lnTo>
                    <a:pt x="649" y="183"/>
                  </a:lnTo>
                  <a:lnTo>
                    <a:pt x="644" y="189"/>
                  </a:lnTo>
                  <a:lnTo>
                    <a:pt x="635" y="195"/>
                  </a:lnTo>
                  <a:lnTo>
                    <a:pt x="625" y="197"/>
                  </a:lnTo>
                  <a:lnTo>
                    <a:pt x="615" y="200"/>
                  </a:lnTo>
                  <a:lnTo>
                    <a:pt x="605" y="201"/>
                  </a:lnTo>
                  <a:lnTo>
                    <a:pt x="595" y="202"/>
                  </a:lnTo>
                  <a:lnTo>
                    <a:pt x="588" y="204"/>
                  </a:lnTo>
                  <a:lnTo>
                    <a:pt x="588" y="206"/>
                  </a:lnTo>
                  <a:lnTo>
                    <a:pt x="588" y="207"/>
                  </a:lnTo>
                  <a:lnTo>
                    <a:pt x="588" y="209"/>
                  </a:lnTo>
                  <a:lnTo>
                    <a:pt x="588" y="210"/>
                  </a:lnTo>
                  <a:lnTo>
                    <a:pt x="594" y="208"/>
                  </a:lnTo>
                  <a:lnTo>
                    <a:pt x="600" y="207"/>
                  </a:lnTo>
                  <a:lnTo>
                    <a:pt x="607" y="206"/>
                  </a:lnTo>
                  <a:lnTo>
                    <a:pt x="614" y="205"/>
                  </a:lnTo>
                  <a:lnTo>
                    <a:pt x="620" y="204"/>
                  </a:lnTo>
                  <a:lnTo>
                    <a:pt x="627" y="202"/>
                  </a:lnTo>
                  <a:lnTo>
                    <a:pt x="635" y="202"/>
                  </a:lnTo>
                  <a:lnTo>
                    <a:pt x="642" y="201"/>
                  </a:lnTo>
                  <a:lnTo>
                    <a:pt x="641" y="206"/>
                  </a:lnTo>
                  <a:lnTo>
                    <a:pt x="639" y="209"/>
                  </a:lnTo>
                  <a:lnTo>
                    <a:pt x="638" y="212"/>
                  </a:lnTo>
                  <a:lnTo>
                    <a:pt x="637" y="216"/>
                  </a:lnTo>
                  <a:lnTo>
                    <a:pt x="629" y="218"/>
                  </a:lnTo>
                  <a:lnTo>
                    <a:pt x="622" y="220"/>
                  </a:lnTo>
                  <a:lnTo>
                    <a:pt x="614" y="222"/>
                  </a:lnTo>
                  <a:lnTo>
                    <a:pt x="607" y="224"/>
                  </a:lnTo>
                  <a:lnTo>
                    <a:pt x="599" y="226"/>
                  </a:lnTo>
                  <a:lnTo>
                    <a:pt x="591" y="228"/>
                  </a:lnTo>
                  <a:lnTo>
                    <a:pt x="584" y="229"/>
                  </a:lnTo>
                  <a:lnTo>
                    <a:pt x="577" y="231"/>
                  </a:lnTo>
                  <a:lnTo>
                    <a:pt x="584" y="231"/>
                  </a:lnTo>
                  <a:lnTo>
                    <a:pt x="590" y="230"/>
                  </a:lnTo>
                  <a:lnTo>
                    <a:pt x="597" y="230"/>
                  </a:lnTo>
                  <a:lnTo>
                    <a:pt x="604" y="229"/>
                  </a:lnTo>
                  <a:lnTo>
                    <a:pt x="609" y="229"/>
                  </a:lnTo>
                  <a:lnTo>
                    <a:pt x="616" y="228"/>
                  </a:lnTo>
                  <a:lnTo>
                    <a:pt x="623" y="228"/>
                  </a:lnTo>
                  <a:lnTo>
                    <a:pt x="629" y="227"/>
                  </a:lnTo>
                  <a:lnTo>
                    <a:pt x="625" y="235"/>
                  </a:lnTo>
                  <a:lnTo>
                    <a:pt x="618" y="240"/>
                  </a:lnTo>
                  <a:lnTo>
                    <a:pt x="609" y="245"/>
                  </a:lnTo>
                  <a:lnTo>
                    <a:pt x="599" y="247"/>
                  </a:lnTo>
                  <a:lnTo>
                    <a:pt x="589" y="249"/>
                  </a:lnTo>
                  <a:lnTo>
                    <a:pt x="579" y="250"/>
                  </a:lnTo>
                  <a:lnTo>
                    <a:pt x="569" y="254"/>
                  </a:lnTo>
                  <a:lnTo>
                    <a:pt x="561" y="257"/>
                  </a:lnTo>
                  <a:lnTo>
                    <a:pt x="568" y="257"/>
                  </a:lnTo>
                  <a:lnTo>
                    <a:pt x="574" y="256"/>
                  </a:lnTo>
                  <a:lnTo>
                    <a:pt x="580" y="256"/>
                  </a:lnTo>
                  <a:lnTo>
                    <a:pt x="588" y="255"/>
                  </a:lnTo>
                  <a:lnTo>
                    <a:pt x="595" y="254"/>
                  </a:lnTo>
                  <a:lnTo>
                    <a:pt x="603" y="253"/>
                  </a:lnTo>
                  <a:lnTo>
                    <a:pt x="610" y="252"/>
                  </a:lnTo>
                  <a:lnTo>
                    <a:pt x="618" y="250"/>
                  </a:lnTo>
                  <a:lnTo>
                    <a:pt x="615" y="257"/>
                  </a:lnTo>
                  <a:lnTo>
                    <a:pt x="608" y="263"/>
                  </a:lnTo>
                  <a:lnTo>
                    <a:pt x="598" y="268"/>
                  </a:lnTo>
                  <a:lnTo>
                    <a:pt x="586" y="273"/>
                  </a:lnTo>
                  <a:lnTo>
                    <a:pt x="574" y="277"/>
                  </a:lnTo>
                  <a:lnTo>
                    <a:pt x="562" y="281"/>
                  </a:lnTo>
                  <a:lnTo>
                    <a:pt x="551" y="284"/>
                  </a:lnTo>
                  <a:lnTo>
                    <a:pt x="544" y="287"/>
                  </a:lnTo>
                  <a:lnTo>
                    <a:pt x="550" y="287"/>
                  </a:lnTo>
                  <a:lnTo>
                    <a:pt x="558" y="286"/>
                  </a:lnTo>
                  <a:lnTo>
                    <a:pt x="565" y="285"/>
                  </a:lnTo>
                  <a:lnTo>
                    <a:pt x="572" y="283"/>
                  </a:lnTo>
                  <a:lnTo>
                    <a:pt x="580" y="281"/>
                  </a:lnTo>
                  <a:lnTo>
                    <a:pt x="588" y="278"/>
                  </a:lnTo>
                  <a:lnTo>
                    <a:pt x="595" y="277"/>
                  </a:lnTo>
                  <a:lnTo>
                    <a:pt x="603" y="275"/>
                  </a:lnTo>
                  <a:lnTo>
                    <a:pt x="598" y="284"/>
                  </a:lnTo>
                  <a:lnTo>
                    <a:pt x="590" y="289"/>
                  </a:lnTo>
                  <a:lnTo>
                    <a:pt x="580" y="294"/>
                  </a:lnTo>
                  <a:lnTo>
                    <a:pt x="568" y="296"/>
                  </a:lnTo>
                  <a:lnTo>
                    <a:pt x="556" y="298"/>
                  </a:lnTo>
                  <a:lnTo>
                    <a:pt x="545" y="301"/>
                  </a:lnTo>
                  <a:lnTo>
                    <a:pt x="533" y="304"/>
                  </a:lnTo>
                  <a:lnTo>
                    <a:pt x="523" y="308"/>
                  </a:lnTo>
                  <a:lnTo>
                    <a:pt x="525" y="308"/>
                  </a:lnTo>
                  <a:lnTo>
                    <a:pt x="527" y="308"/>
                  </a:lnTo>
                  <a:lnTo>
                    <a:pt x="530" y="308"/>
                  </a:lnTo>
                  <a:lnTo>
                    <a:pt x="535" y="308"/>
                  </a:lnTo>
                  <a:lnTo>
                    <a:pt x="541" y="307"/>
                  </a:lnTo>
                  <a:lnTo>
                    <a:pt x="551" y="306"/>
                  </a:lnTo>
                  <a:lnTo>
                    <a:pt x="566" y="304"/>
                  </a:lnTo>
                  <a:lnTo>
                    <a:pt x="585" y="301"/>
                  </a:lnTo>
                  <a:lnTo>
                    <a:pt x="578" y="311"/>
                  </a:lnTo>
                  <a:lnTo>
                    <a:pt x="567" y="317"/>
                  </a:lnTo>
                  <a:lnTo>
                    <a:pt x="552" y="323"/>
                  </a:lnTo>
                  <a:lnTo>
                    <a:pt x="537" y="326"/>
                  </a:lnTo>
                  <a:lnTo>
                    <a:pt x="522" y="329"/>
                  </a:lnTo>
                  <a:lnTo>
                    <a:pt x="508" y="331"/>
                  </a:lnTo>
                  <a:lnTo>
                    <a:pt x="498" y="334"/>
                  </a:lnTo>
                  <a:lnTo>
                    <a:pt x="491" y="339"/>
                  </a:lnTo>
                  <a:lnTo>
                    <a:pt x="499" y="337"/>
                  </a:lnTo>
                  <a:lnTo>
                    <a:pt x="507" y="336"/>
                  </a:lnTo>
                  <a:lnTo>
                    <a:pt x="515" y="335"/>
                  </a:lnTo>
                  <a:lnTo>
                    <a:pt x="522" y="333"/>
                  </a:lnTo>
                  <a:lnTo>
                    <a:pt x="530" y="333"/>
                  </a:lnTo>
                  <a:lnTo>
                    <a:pt x="538" y="332"/>
                  </a:lnTo>
                  <a:lnTo>
                    <a:pt x="546" y="332"/>
                  </a:lnTo>
                  <a:lnTo>
                    <a:pt x="555" y="332"/>
                  </a:lnTo>
                  <a:lnTo>
                    <a:pt x="546" y="341"/>
                  </a:lnTo>
                  <a:lnTo>
                    <a:pt x="535" y="347"/>
                  </a:lnTo>
                  <a:lnTo>
                    <a:pt x="521" y="353"/>
                  </a:lnTo>
                  <a:lnTo>
                    <a:pt x="507" y="358"/>
                  </a:lnTo>
                  <a:lnTo>
                    <a:pt x="492" y="361"/>
                  </a:lnTo>
                  <a:lnTo>
                    <a:pt x="478" y="364"/>
                  </a:lnTo>
                  <a:lnTo>
                    <a:pt x="464" y="366"/>
                  </a:lnTo>
                  <a:lnTo>
                    <a:pt x="452" y="370"/>
                  </a:lnTo>
                  <a:lnTo>
                    <a:pt x="452" y="370"/>
                  </a:lnTo>
                  <a:lnTo>
                    <a:pt x="452" y="370"/>
                  </a:lnTo>
                  <a:lnTo>
                    <a:pt x="451" y="370"/>
                  </a:lnTo>
                  <a:lnTo>
                    <a:pt x="450" y="371"/>
                  </a:lnTo>
                  <a:lnTo>
                    <a:pt x="459" y="371"/>
                  </a:lnTo>
                  <a:lnTo>
                    <a:pt x="471" y="370"/>
                  </a:lnTo>
                  <a:lnTo>
                    <a:pt x="486" y="365"/>
                  </a:lnTo>
                  <a:lnTo>
                    <a:pt x="502" y="362"/>
                  </a:lnTo>
                  <a:lnTo>
                    <a:pt x="518" y="359"/>
                  </a:lnTo>
                  <a:lnTo>
                    <a:pt x="532" y="358"/>
                  </a:lnTo>
                  <a:lnTo>
                    <a:pt x="545" y="360"/>
                  </a:lnTo>
                  <a:lnTo>
                    <a:pt x="551" y="366"/>
                  </a:lnTo>
                  <a:lnTo>
                    <a:pt x="546" y="368"/>
                  </a:lnTo>
                  <a:lnTo>
                    <a:pt x="539" y="370"/>
                  </a:lnTo>
                  <a:lnTo>
                    <a:pt x="533" y="371"/>
                  </a:lnTo>
                  <a:lnTo>
                    <a:pt x="527" y="373"/>
                  </a:lnTo>
                  <a:lnTo>
                    <a:pt x="520" y="375"/>
                  </a:lnTo>
                  <a:lnTo>
                    <a:pt x="515" y="378"/>
                  </a:lnTo>
                  <a:lnTo>
                    <a:pt x="508" y="379"/>
                  </a:lnTo>
                  <a:lnTo>
                    <a:pt x="502" y="381"/>
                  </a:lnTo>
                  <a:lnTo>
                    <a:pt x="509" y="381"/>
                  </a:lnTo>
                  <a:lnTo>
                    <a:pt x="517" y="380"/>
                  </a:lnTo>
                  <a:lnTo>
                    <a:pt x="525" y="380"/>
                  </a:lnTo>
                  <a:lnTo>
                    <a:pt x="532" y="379"/>
                  </a:lnTo>
                  <a:lnTo>
                    <a:pt x="540" y="378"/>
                  </a:lnTo>
                  <a:lnTo>
                    <a:pt x="549" y="377"/>
                  </a:lnTo>
                  <a:lnTo>
                    <a:pt x="557" y="374"/>
                  </a:lnTo>
                  <a:lnTo>
                    <a:pt x="566" y="373"/>
                  </a:lnTo>
                  <a:lnTo>
                    <a:pt x="566" y="377"/>
                  </a:lnTo>
                  <a:lnTo>
                    <a:pt x="566" y="381"/>
                  </a:lnTo>
                  <a:lnTo>
                    <a:pt x="566" y="385"/>
                  </a:lnTo>
                  <a:lnTo>
                    <a:pt x="566" y="389"/>
                  </a:lnTo>
                  <a:lnTo>
                    <a:pt x="561" y="391"/>
                  </a:lnTo>
                  <a:lnTo>
                    <a:pt x="556" y="392"/>
                  </a:lnTo>
                  <a:lnTo>
                    <a:pt x="550" y="393"/>
                  </a:lnTo>
                  <a:lnTo>
                    <a:pt x="546" y="393"/>
                  </a:lnTo>
                  <a:lnTo>
                    <a:pt x="540" y="393"/>
                  </a:lnTo>
                  <a:lnTo>
                    <a:pt x="536" y="394"/>
                  </a:lnTo>
                  <a:lnTo>
                    <a:pt x="531" y="397"/>
                  </a:lnTo>
                  <a:lnTo>
                    <a:pt x="528" y="400"/>
                  </a:lnTo>
                  <a:lnTo>
                    <a:pt x="531" y="400"/>
                  </a:lnTo>
                  <a:lnTo>
                    <a:pt x="535" y="400"/>
                  </a:lnTo>
                  <a:lnTo>
                    <a:pt x="539" y="400"/>
                  </a:lnTo>
                  <a:lnTo>
                    <a:pt x="545" y="400"/>
                  </a:lnTo>
                  <a:lnTo>
                    <a:pt x="549" y="400"/>
                  </a:lnTo>
                  <a:lnTo>
                    <a:pt x="555" y="400"/>
                  </a:lnTo>
                  <a:lnTo>
                    <a:pt x="560" y="400"/>
                  </a:lnTo>
                  <a:lnTo>
                    <a:pt x="566" y="400"/>
                  </a:lnTo>
                  <a:lnTo>
                    <a:pt x="566" y="400"/>
                  </a:lnTo>
                  <a:lnTo>
                    <a:pt x="566" y="402"/>
                  </a:lnTo>
                  <a:lnTo>
                    <a:pt x="566" y="403"/>
                  </a:lnTo>
                  <a:lnTo>
                    <a:pt x="566" y="404"/>
                  </a:lnTo>
                  <a:lnTo>
                    <a:pt x="560" y="406"/>
                  </a:lnTo>
                  <a:lnTo>
                    <a:pt x="552" y="409"/>
                  </a:lnTo>
                  <a:lnTo>
                    <a:pt x="542" y="411"/>
                  </a:lnTo>
                  <a:lnTo>
                    <a:pt x="532" y="414"/>
                  </a:lnTo>
                  <a:lnTo>
                    <a:pt x="523" y="418"/>
                  </a:lnTo>
                  <a:lnTo>
                    <a:pt x="515" y="421"/>
                  </a:lnTo>
                  <a:lnTo>
                    <a:pt x="509" y="424"/>
                  </a:lnTo>
                  <a:lnTo>
                    <a:pt x="506" y="427"/>
                  </a:lnTo>
                  <a:lnTo>
                    <a:pt x="507" y="427"/>
                  </a:lnTo>
                  <a:lnTo>
                    <a:pt x="508" y="427"/>
                  </a:lnTo>
                  <a:lnTo>
                    <a:pt x="510" y="427"/>
                  </a:lnTo>
                  <a:lnTo>
                    <a:pt x="515" y="426"/>
                  </a:lnTo>
                  <a:lnTo>
                    <a:pt x="520" y="424"/>
                  </a:lnTo>
                  <a:lnTo>
                    <a:pt x="529" y="423"/>
                  </a:lnTo>
                  <a:lnTo>
                    <a:pt x="542" y="421"/>
                  </a:lnTo>
                  <a:lnTo>
                    <a:pt x="559" y="418"/>
                  </a:lnTo>
                  <a:lnTo>
                    <a:pt x="557" y="424"/>
                  </a:lnTo>
                  <a:lnTo>
                    <a:pt x="551" y="429"/>
                  </a:lnTo>
                  <a:lnTo>
                    <a:pt x="542" y="433"/>
                  </a:lnTo>
                  <a:lnTo>
                    <a:pt x="532" y="437"/>
                  </a:lnTo>
                  <a:lnTo>
                    <a:pt x="521" y="439"/>
                  </a:lnTo>
                  <a:lnTo>
                    <a:pt x="511" y="442"/>
                  </a:lnTo>
                  <a:lnTo>
                    <a:pt x="501" y="446"/>
                  </a:lnTo>
                  <a:lnTo>
                    <a:pt x="494" y="449"/>
                  </a:lnTo>
                  <a:lnTo>
                    <a:pt x="500" y="448"/>
                  </a:lnTo>
                  <a:lnTo>
                    <a:pt x="507" y="447"/>
                  </a:lnTo>
                  <a:lnTo>
                    <a:pt x="513" y="446"/>
                  </a:lnTo>
                  <a:lnTo>
                    <a:pt x="521" y="445"/>
                  </a:lnTo>
                  <a:lnTo>
                    <a:pt x="528" y="443"/>
                  </a:lnTo>
                  <a:lnTo>
                    <a:pt x="533" y="442"/>
                  </a:lnTo>
                  <a:lnTo>
                    <a:pt x="539" y="441"/>
                  </a:lnTo>
                  <a:lnTo>
                    <a:pt x="542" y="441"/>
                  </a:lnTo>
                  <a:lnTo>
                    <a:pt x="533" y="452"/>
                  </a:lnTo>
                  <a:lnTo>
                    <a:pt x="525" y="460"/>
                  </a:lnTo>
                  <a:lnTo>
                    <a:pt x="516" y="465"/>
                  </a:lnTo>
                  <a:lnTo>
                    <a:pt x="507" y="468"/>
                  </a:lnTo>
                  <a:lnTo>
                    <a:pt x="497" y="471"/>
                  </a:lnTo>
                  <a:lnTo>
                    <a:pt x="487" y="474"/>
                  </a:lnTo>
                  <a:lnTo>
                    <a:pt x="473" y="476"/>
                  </a:lnTo>
                  <a:lnTo>
                    <a:pt x="459" y="479"/>
                  </a:lnTo>
                  <a:lnTo>
                    <a:pt x="469" y="479"/>
                  </a:lnTo>
                  <a:lnTo>
                    <a:pt x="479" y="478"/>
                  </a:lnTo>
                  <a:lnTo>
                    <a:pt x="488" y="476"/>
                  </a:lnTo>
                  <a:lnTo>
                    <a:pt x="498" y="475"/>
                  </a:lnTo>
                  <a:lnTo>
                    <a:pt x="508" y="474"/>
                  </a:lnTo>
                  <a:lnTo>
                    <a:pt x="518" y="474"/>
                  </a:lnTo>
                  <a:lnTo>
                    <a:pt x="528" y="474"/>
                  </a:lnTo>
                  <a:lnTo>
                    <a:pt x="539" y="476"/>
                  </a:lnTo>
                  <a:lnTo>
                    <a:pt x="533" y="479"/>
                  </a:lnTo>
                  <a:lnTo>
                    <a:pt x="525" y="483"/>
                  </a:lnTo>
                  <a:lnTo>
                    <a:pt x="516" y="485"/>
                  </a:lnTo>
                  <a:lnTo>
                    <a:pt x="510" y="487"/>
                  </a:lnTo>
                  <a:lnTo>
                    <a:pt x="516" y="487"/>
                  </a:lnTo>
                  <a:lnTo>
                    <a:pt x="522" y="487"/>
                  </a:lnTo>
                  <a:lnTo>
                    <a:pt x="528" y="487"/>
                  </a:lnTo>
                  <a:lnTo>
                    <a:pt x="532" y="486"/>
                  </a:lnTo>
                  <a:lnTo>
                    <a:pt x="538" y="486"/>
                  </a:lnTo>
                  <a:lnTo>
                    <a:pt x="544" y="485"/>
                  </a:lnTo>
                  <a:lnTo>
                    <a:pt x="549" y="485"/>
                  </a:lnTo>
                  <a:lnTo>
                    <a:pt x="555" y="486"/>
                  </a:lnTo>
                  <a:lnTo>
                    <a:pt x="556" y="487"/>
                  </a:lnTo>
                  <a:lnTo>
                    <a:pt x="557" y="488"/>
                  </a:lnTo>
                  <a:lnTo>
                    <a:pt x="558" y="489"/>
                  </a:lnTo>
                  <a:lnTo>
                    <a:pt x="558" y="490"/>
                  </a:lnTo>
                  <a:lnTo>
                    <a:pt x="556" y="494"/>
                  </a:lnTo>
                  <a:lnTo>
                    <a:pt x="551" y="496"/>
                  </a:lnTo>
                  <a:lnTo>
                    <a:pt x="546" y="498"/>
                  </a:lnTo>
                  <a:lnTo>
                    <a:pt x="540" y="499"/>
                  </a:lnTo>
                  <a:lnTo>
                    <a:pt x="533" y="500"/>
                  </a:lnTo>
                  <a:lnTo>
                    <a:pt x="528" y="502"/>
                  </a:lnTo>
                  <a:lnTo>
                    <a:pt x="522" y="504"/>
                  </a:lnTo>
                  <a:lnTo>
                    <a:pt x="518" y="506"/>
                  </a:lnTo>
                  <a:lnTo>
                    <a:pt x="520" y="506"/>
                  </a:lnTo>
                  <a:lnTo>
                    <a:pt x="522" y="506"/>
                  </a:lnTo>
                  <a:lnTo>
                    <a:pt x="526" y="506"/>
                  </a:lnTo>
                  <a:lnTo>
                    <a:pt x="529" y="505"/>
                  </a:lnTo>
                  <a:lnTo>
                    <a:pt x="535" y="505"/>
                  </a:lnTo>
                  <a:lnTo>
                    <a:pt x="542" y="504"/>
                  </a:lnTo>
                  <a:lnTo>
                    <a:pt x="554" y="503"/>
                  </a:lnTo>
                  <a:lnTo>
                    <a:pt x="568" y="502"/>
                  </a:lnTo>
                  <a:lnTo>
                    <a:pt x="569" y="505"/>
                  </a:lnTo>
                  <a:lnTo>
                    <a:pt x="569" y="507"/>
                  </a:lnTo>
                  <a:lnTo>
                    <a:pt x="569" y="512"/>
                  </a:lnTo>
                  <a:lnTo>
                    <a:pt x="569" y="516"/>
                  </a:lnTo>
                  <a:lnTo>
                    <a:pt x="564" y="517"/>
                  </a:lnTo>
                  <a:lnTo>
                    <a:pt x="559" y="518"/>
                  </a:lnTo>
                  <a:lnTo>
                    <a:pt x="554" y="519"/>
                  </a:lnTo>
                  <a:lnTo>
                    <a:pt x="549" y="520"/>
                  </a:lnTo>
                  <a:lnTo>
                    <a:pt x="544" y="522"/>
                  </a:lnTo>
                  <a:lnTo>
                    <a:pt x="538" y="524"/>
                  </a:lnTo>
                  <a:lnTo>
                    <a:pt x="533" y="525"/>
                  </a:lnTo>
                  <a:lnTo>
                    <a:pt x="528" y="527"/>
                  </a:lnTo>
                  <a:lnTo>
                    <a:pt x="528" y="528"/>
                  </a:lnTo>
                  <a:lnTo>
                    <a:pt x="528" y="528"/>
                  </a:lnTo>
                  <a:lnTo>
                    <a:pt x="528" y="529"/>
                  </a:lnTo>
                  <a:lnTo>
                    <a:pt x="528" y="532"/>
                  </a:lnTo>
                  <a:lnTo>
                    <a:pt x="538" y="529"/>
                  </a:lnTo>
                  <a:lnTo>
                    <a:pt x="545" y="528"/>
                  </a:lnTo>
                  <a:lnTo>
                    <a:pt x="551" y="526"/>
                  </a:lnTo>
                  <a:lnTo>
                    <a:pt x="556" y="526"/>
                  </a:lnTo>
                  <a:lnTo>
                    <a:pt x="560" y="525"/>
                  </a:lnTo>
                  <a:lnTo>
                    <a:pt x="565" y="525"/>
                  </a:lnTo>
                  <a:lnTo>
                    <a:pt x="569" y="524"/>
                  </a:lnTo>
                  <a:lnTo>
                    <a:pt x="576" y="524"/>
                  </a:lnTo>
                  <a:lnTo>
                    <a:pt x="577" y="527"/>
                  </a:lnTo>
                  <a:lnTo>
                    <a:pt x="577" y="529"/>
                  </a:lnTo>
                  <a:lnTo>
                    <a:pt x="577" y="532"/>
                  </a:lnTo>
                  <a:lnTo>
                    <a:pt x="577" y="536"/>
                  </a:lnTo>
                  <a:lnTo>
                    <a:pt x="577" y="537"/>
                  </a:lnTo>
                  <a:lnTo>
                    <a:pt x="576" y="538"/>
                  </a:lnTo>
                  <a:lnTo>
                    <a:pt x="574" y="539"/>
                  </a:lnTo>
                  <a:lnTo>
                    <a:pt x="570" y="541"/>
                  </a:lnTo>
                  <a:lnTo>
                    <a:pt x="565" y="542"/>
                  </a:lnTo>
                  <a:lnTo>
                    <a:pt x="557" y="544"/>
                  </a:lnTo>
                  <a:lnTo>
                    <a:pt x="546" y="547"/>
                  </a:lnTo>
                  <a:lnTo>
                    <a:pt x="531" y="551"/>
                  </a:lnTo>
                  <a:lnTo>
                    <a:pt x="532" y="551"/>
                  </a:lnTo>
                  <a:lnTo>
                    <a:pt x="532" y="552"/>
                  </a:lnTo>
                  <a:lnTo>
                    <a:pt x="533" y="553"/>
                  </a:lnTo>
                  <a:lnTo>
                    <a:pt x="535" y="554"/>
                  </a:lnTo>
                  <a:lnTo>
                    <a:pt x="539" y="553"/>
                  </a:lnTo>
                  <a:lnTo>
                    <a:pt x="544" y="552"/>
                  </a:lnTo>
                  <a:lnTo>
                    <a:pt x="549" y="551"/>
                  </a:lnTo>
                  <a:lnTo>
                    <a:pt x="555" y="548"/>
                  </a:lnTo>
                  <a:lnTo>
                    <a:pt x="561" y="548"/>
                  </a:lnTo>
                  <a:lnTo>
                    <a:pt x="567" y="548"/>
                  </a:lnTo>
                  <a:lnTo>
                    <a:pt x="572" y="548"/>
                  </a:lnTo>
                  <a:lnTo>
                    <a:pt x="577" y="551"/>
                  </a:lnTo>
                  <a:lnTo>
                    <a:pt x="577" y="553"/>
                  </a:lnTo>
                  <a:lnTo>
                    <a:pt x="577" y="554"/>
                  </a:lnTo>
                  <a:lnTo>
                    <a:pt x="577" y="556"/>
                  </a:lnTo>
                  <a:lnTo>
                    <a:pt x="577" y="558"/>
                  </a:lnTo>
                  <a:lnTo>
                    <a:pt x="569" y="562"/>
                  </a:lnTo>
                  <a:lnTo>
                    <a:pt x="562" y="564"/>
                  </a:lnTo>
                  <a:lnTo>
                    <a:pt x="555" y="566"/>
                  </a:lnTo>
                  <a:lnTo>
                    <a:pt x="547" y="567"/>
                  </a:lnTo>
                  <a:lnTo>
                    <a:pt x="539" y="568"/>
                  </a:lnTo>
                  <a:lnTo>
                    <a:pt x="532" y="570"/>
                  </a:lnTo>
                  <a:lnTo>
                    <a:pt x="526" y="572"/>
                  </a:lnTo>
                  <a:lnTo>
                    <a:pt x="520" y="574"/>
                  </a:lnTo>
                  <a:lnTo>
                    <a:pt x="523" y="575"/>
                  </a:lnTo>
                  <a:lnTo>
                    <a:pt x="527" y="575"/>
                  </a:lnTo>
                  <a:lnTo>
                    <a:pt x="531" y="575"/>
                  </a:lnTo>
                  <a:lnTo>
                    <a:pt x="535" y="575"/>
                  </a:lnTo>
                  <a:lnTo>
                    <a:pt x="541" y="575"/>
                  </a:lnTo>
                  <a:lnTo>
                    <a:pt x="548" y="574"/>
                  </a:lnTo>
                  <a:lnTo>
                    <a:pt x="559" y="573"/>
                  </a:lnTo>
                  <a:lnTo>
                    <a:pt x="572" y="571"/>
                  </a:lnTo>
                  <a:lnTo>
                    <a:pt x="572" y="575"/>
                  </a:lnTo>
                  <a:lnTo>
                    <a:pt x="571" y="577"/>
                  </a:lnTo>
                  <a:lnTo>
                    <a:pt x="570" y="580"/>
                  </a:lnTo>
                  <a:lnTo>
                    <a:pt x="569" y="584"/>
                  </a:lnTo>
                  <a:lnTo>
                    <a:pt x="562" y="585"/>
                  </a:lnTo>
                  <a:lnTo>
                    <a:pt x="556" y="587"/>
                  </a:lnTo>
                  <a:lnTo>
                    <a:pt x="549" y="589"/>
                  </a:lnTo>
                  <a:lnTo>
                    <a:pt x="544" y="590"/>
                  </a:lnTo>
                  <a:lnTo>
                    <a:pt x="537" y="592"/>
                  </a:lnTo>
                  <a:lnTo>
                    <a:pt x="530" y="593"/>
                  </a:lnTo>
                  <a:lnTo>
                    <a:pt x="523" y="595"/>
                  </a:lnTo>
                  <a:lnTo>
                    <a:pt x="517" y="596"/>
                  </a:lnTo>
                  <a:lnTo>
                    <a:pt x="516" y="597"/>
                  </a:lnTo>
                  <a:lnTo>
                    <a:pt x="516" y="599"/>
                  </a:lnTo>
                  <a:lnTo>
                    <a:pt x="516" y="599"/>
                  </a:lnTo>
                  <a:lnTo>
                    <a:pt x="517" y="600"/>
                  </a:lnTo>
                  <a:lnTo>
                    <a:pt x="522" y="600"/>
                  </a:lnTo>
                  <a:lnTo>
                    <a:pt x="528" y="600"/>
                  </a:lnTo>
                  <a:lnTo>
                    <a:pt x="533" y="599"/>
                  </a:lnTo>
                  <a:lnTo>
                    <a:pt x="538" y="597"/>
                  </a:lnTo>
                  <a:lnTo>
                    <a:pt x="544" y="597"/>
                  </a:lnTo>
                  <a:lnTo>
                    <a:pt x="549" y="596"/>
                  </a:lnTo>
                  <a:lnTo>
                    <a:pt x="554" y="596"/>
                  </a:lnTo>
                  <a:lnTo>
                    <a:pt x="559" y="596"/>
                  </a:lnTo>
                  <a:lnTo>
                    <a:pt x="554" y="605"/>
                  </a:lnTo>
                  <a:lnTo>
                    <a:pt x="547" y="611"/>
                  </a:lnTo>
                  <a:lnTo>
                    <a:pt x="539" y="614"/>
                  </a:lnTo>
                  <a:lnTo>
                    <a:pt x="532" y="615"/>
                  </a:lnTo>
                  <a:lnTo>
                    <a:pt x="525" y="616"/>
                  </a:lnTo>
                  <a:lnTo>
                    <a:pt x="518" y="616"/>
                  </a:lnTo>
                  <a:lnTo>
                    <a:pt x="512" y="618"/>
                  </a:lnTo>
                  <a:lnTo>
                    <a:pt x="508" y="620"/>
                  </a:lnTo>
                  <a:lnTo>
                    <a:pt x="512" y="622"/>
                  </a:lnTo>
                  <a:lnTo>
                    <a:pt x="519" y="622"/>
                  </a:lnTo>
                  <a:lnTo>
                    <a:pt x="527" y="622"/>
                  </a:lnTo>
                  <a:lnTo>
                    <a:pt x="536" y="622"/>
                  </a:lnTo>
                  <a:lnTo>
                    <a:pt x="536" y="622"/>
                  </a:lnTo>
                  <a:lnTo>
                    <a:pt x="536" y="622"/>
                  </a:lnTo>
                  <a:lnTo>
                    <a:pt x="536" y="623"/>
                  </a:lnTo>
                  <a:lnTo>
                    <a:pt x="536" y="623"/>
                  </a:lnTo>
                  <a:lnTo>
                    <a:pt x="529" y="631"/>
                  </a:lnTo>
                  <a:lnTo>
                    <a:pt x="521" y="637"/>
                  </a:lnTo>
                  <a:lnTo>
                    <a:pt x="512" y="640"/>
                  </a:lnTo>
                  <a:lnTo>
                    <a:pt x="503" y="641"/>
                  </a:lnTo>
                  <a:lnTo>
                    <a:pt x="496" y="642"/>
                  </a:lnTo>
                  <a:lnTo>
                    <a:pt x="487" y="643"/>
                  </a:lnTo>
                  <a:lnTo>
                    <a:pt x="479" y="644"/>
                  </a:lnTo>
                  <a:lnTo>
                    <a:pt x="471" y="648"/>
                  </a:lnTo>
                  <a:lnTo>
                    <a:pt x="480" y="648"/>
                  </a:lnTo>
                  <a:lnTo>
                    <a:pt x="489" y="647"/>
                  </a:lnTo>
                  <a:lnTo>
                    <a:pt x="500" y="644"/>
                  </a:lnTo>
                  <a:lnTo>
                    <a:pt x="511" y="643"/>
                  </a:lnTo>
                  <a:lnTo>
                    <a:pt x="521" y="643"/>
                  </a:lnTo>
                  <a:lnTo>
                    <a:pt x="531" y="643"/>
                  </a:lnTo>
                  <a:lnTo>
                    <a:pt x="540" y="644"/>
                  </a:lnTo>
                  <a:lnTo>
                    <a:pt x="547" y="648"/>
                  </a:lnTo>
                  <a:lnTo>
                    <a:pt x="547" y="649"/>
                  </a:lnTo>
                  <a:lnTo>
                    <a:pt x="547" y="650"/>
                  </a:lnTo>
                  <a:lnTo>
                    <a:pt x="547" y="651"/>
                  </a:lnTo>
                  <a:lnTo>
                    <a:pt x="547" y="652"/>
                  </a:lnTo>
                  <a:lnTo>
                    <a:pt x="531" y="657"/>
                  </a:lnTo>
                  <a:lnTo>
                    <a:pt x="520" y="659"/>
                  </a:lnTo>
                  <a:lnTo>
                    <a:pt x="512" y="661"/>
                  </a:lnTo>
                  <a:lnTo>
                    <a:pt x="507" y="663"/>
                  </a:lnTo>
                  <a:lnTo>
                    <a:pt x="503" y="664"/>
                  </a:lnTo>
                  <a:lnTo>
                    <a:pt x="501" y="666"/>
                  </a:lnTo>
                  <a:lnTo>
                    <a:pt x="500" y="667"/>
                  </a:lnTo>
                  <a:lnTo>
                    <a:pt x="499" y="668"/>
                  </a:lnTo>
                  <a:lnTo>
                    <a:pt x="506" y="668"/>
                  </a:lnTo>
                  <a:lnTo>
                    <a:pt x="513" y="667"/>
                  </a:lnTo>
                  <a:lnTo>
                    <a:pt x="521" y="666"/>
                  </a:lnTo>
                  <a:lnTo>
                    <a:pt x="528" y="663"/>
                  </a:lnTo>
                  <a:lnTo>
                    <a:pt x="536" y="662"/>
                  </a:lnTo>
                  <a:lnTo>
                    <a:pt x="544" y="661"/>
                  </a:lnTo>
                  <a:lnTo>
                    <a:pt x="551" y="660"/>
                  </a:lnTo>
                  <a:lnTo>
                    <a:pt x="559" y="660"/>
                  </a:lnTo>
                  <a:lnTo>
                    <a:pt x="561" y="662"/>
                  </a:lnTo>
                  <a:lnTo>
                    <a:pt x="564" y="664"/>
                  </a:lnTo>
                  <a:lnTo>
                    <a:pt x="565" y="667"/>
                  </a:lnTo>
                  <a:lnTo>
                    <a:pt x="566" y="671"/>
                  </a:lnTo>
                  <a:lnTo>
                    <a:pt x="559" y="673"/>
                  </a:lnTo>
                  <a:lnTo>
                    <a:pt x="551" y="676"/>
                  </a:lnTo>
                  <a:lnTo>
                    <a:pt x="545" y="678"/>
                  </a:lnTo>
                  <a:lnTo>
                    <a:pt x="538" y="679"/>
                  </a:lnTo>
                  <a:lnTo>
                    <a:pt x="532" y="680"/>
                  </a:lnTo>
                  <a:lnTo>
                    <a:pt x="527" y="682"/>
                  </a:lnTo>
                  <a:lnTo>
                    <a:pt x="521" y="685"/>
                  </a:lnTo>
                  <a:lnTo>
                    <a:pt x="517" y="687"/>
                  </a:lnTo>
                  <a:lnTo>
                    <a:pt x="520" y="689"/>
                  </a:lnTo>
                  <a:lnTo>
                    <a:pt x="526" y="690"/>
                  </a:lnTo>
                  <a:lnTo>
                    <a:pt x="532" y="690"/>
                  </a:lnTo>
                  <a:lnTo>
                    <a:pt x="539" y="690"/>
                  </a:lnTo>
                  <a:lnTo>
                    <a:pt x="533" y="695"/>
                  </a:lnTo>
                  <a:lnTo>
                    <a:pt x="520" y="703"/>
                  </a:lnTo>
                  <a:lnTo>
                    <a:pt x="501" y="717"/>
                  </a:lnTo>
                  <a:lnTo>
                    <a:pt x="480" y="731"/>
                  </a:lnTo>
                  <a:lnTo>
                    <a:pt x="459" y="747"/>
                  </a:lnTo>
                  <a:lnTo>
                    <a:pt x="439" y="760"/>
                  </a:lnTo>
                  <a:lnTo>
                    <a:pt x="424" y="770"/>
                  </a:lnTo>
                  <a:lnTo>
                    <a:pt x="415" y="777"/>
                  </a:lnTo>
                  <a:lnTo>
                    <a:pt x="405" y="778"/>
                  </a:lnTo>
                  <a:lnTo>
                    <a:pt x="394" y="779"/>
                  </a:lnTo>
                  <a:lnTo>
                    <a:pt x="384" y="782"/>
                  </a:lnTo>
                  <a:lnTo>
                    <a:pt x="374" y="784"/>
                  </a:lnTo>
                  <a:lnTo>
                    <a:pt x="364" y="787"/>
                  </a:lnTo>
                  <a:lnTo>
                    <a:pt x="355" y="792"/>
                  </a:lnTo>
                  <a:lnTo>
                    <a:pt x="348" y="798"/>
                  </a:lnTo>
                  <a:lnTo>
                    <a:pt x="343" y="807"/>
                  </a:lnTo>
                  <a:lnTo>
                    <a:pt x="344" y="814"/>
                  </a:lnTo>
                  <a:lnTo>
                    <a:pt x="345" y="821"/>
                  </a:lnTo>
                  <a:lnTo>
                    <a:pt x="347" y="830"/>
                  </a:lnTo>
                  <a:lnTo>
                    <a:pt x="348" y="839"/>
                  </a:lnTo>
                  <a:lnTo>
                    <a:pt x="322" y="864"/>
                  </a:lnTo>
                  <a:lnTo>
                    <a:pt x="299" y="891"/>
                  </a:lnTo>
                  <a:lnTo>
                    <a:pt x="281" y="918"/>
                  </a:lnTo>
                  <a:lnTo>
                    <a:pt x="269" y="946"/>
                  </a:lnTo>
                  <a:lnTo>
                    <a:pt x="265" y="975"/>
                  </a:lnTo>
                  <a:lnTo>
                    <a:pt x="268" y="1005"/>
                  </a:lnTo>
                  <a:lnTo>
                    <a:pt x="280" y="1036"/>
                  </a:lnTo>
                  <a:lnTo>
                    <a:pt x="304" y="1067"/>
                  </a:lnTo>
                  <a:lnTo>
                    <a:pt x="304" y="1068"/>
                  </a:lnTo>
                  <a:lnTo>
                    <a:pt x="305" y="1070"/>
                  </a:lnTo>
                  <a:lnTo>
                    <a:pt x="306" y="1071"/>
                  </a:lnTo>
                  <a:lnTo>
                    <a:pt x="306" y="1073"/>
                  </a:lnTo>
                  <a:lnTo>
                    <a:pt x="313" y="1075"/>
                  </a:lnTo>
                  <a:lnTo>
                    <a:pt x="319" y="1077"/>
                  </a:lnTo>
                  <a:lnTo>
                    <a:pt x="326" y="1081"/>
                  </a:lnTo>
                  <a:lnTo>
                    <a:pt x="333" y="1083"/>
                  </a:lnTo>
                  <a:lnTo>
                    <a:pt x="338" y="1086"/>
                  </a:lnTo>
                  <a:lnTo>
                    <a:pt x="345" y="1091"/>
                  </a:lnTo>
                  <a:lnTo>
                    <a:pt x="352" y="1095"/>
                  </a:lnTo>
                  <a:lnTo>
                    <a:pt x="358" y="1100"/>
                  </a:lnTo>
                  <a:lnTo>
                    <a:pt x="377" y="1097"/>
                  </a:lnTo>
                  <a:lnTo>
                    <a:pt x="397" y="1094"/>
                  </a:lnTo>
                  <a:lnTo>
                    <a:pt x="416" y="1091"/>
                  </a:lnTo>
                  <a:lnTo>
                    <a:pt x="435" y="1087"/>
                  </a:lnTo>
                  <a:lnTo>
                    <a:pt x="454" y="1083"/>
                  </a:lnTo>
                  <a:lnTo>
                    <a:pt x="474" y="1078"/>
                  </a:lnTo>
                  <a:lnTo>
                    <a:pt x="493" y="1073"/>
                  </a:lnTo>
                  <a:lnTo>
                    <a:pt x="513" y="1066"/>
                  </a:lnTo>
                  <a:lnTo>
                    <a:pt x="516" y="1066"/>
                  </a:lnTo>
                  <a:lnTo>
                    <a:pt x="517" y="1066"/>
                  </a:lnTo>
                  <a:lnTo>
                    <a:pt x="519" y="1066"/>
                  </a:lnTo>
                  <a:lnTo>
                    <a:pt x="520" y="1066"/>
                  </a:lnTo>
                  <a:lnTo>
                    <a:pt x="526" y="1074"/>
                  </a:lnTo>
                  <a:lnTo>
                    <a:pt x="532" y="1081"/>
                  </a:lnTo>
                  <a:lnTo>
                    <a:pt x="538" y="1090"/>
                  </a:lnTo>
                  <a:lnTo>
                    <a:pt x="544" y="1097"/>
                  </a:lnTo>
                  <a:lnTo>
                    <a:pt x="547" y="1106"/>
                  </a:lnTo>
                  <a:lnTo>
                    <a:pt x="549" y="1116"/>
                  </a:lnTo>
                  <a:lnTo>
                    <a:pt x="549" y="1126"/>
                  </a:lnTo>
                  <a:lnTo>
                    <a:pt x="546" y="1138"/>
                  </a:lnTo>
                  <a:lnTo>
                    <a:pt x="529" y="1141"/>
                  </a:lnTo>
                  <a:lnTo>
                    <a:pt x="512" y="1144"/>
                  </a:lnTo>
                  <a:lnTo>
                    <a:pt x="496" y="1148"/>
                  </a:lnTo>
                  <a:lnTo>
                    <a:pt x="479" y="1151"/>
                  </a:lnTo>
                  <a:lnTo>
                    <a:pt x="461" y="1155"/>
                  </a:lnTo>
                  <a:lnTo>
                    <a:pt x="444" y="1159"/>
                  </a:lnTo>
                  <a:lnTo>
                    <a:pt x="426" y="1162"/>
                  </a:lnTo>
                  <a:lnTo>
                    <a:pt x="409" y="1167"/>
                  </a:lnTo>
                  <a:lnTo>
                    <a:pt x="392" y="1170"/>
                  </a:lnTo>
                  <a:lnTo>
                    <a:pt x="374" y="1173"/>
                  </a:lnTo>
                  <a:lnTo>
                    <a:pt x="357" y="1176"/>
                  </a:lnTo>
                  <a:lnTo>
                    <a:pt x="339" y="1179"/>
                  </a:lnTo>
                  <a:lnTo>
                    <a:pt x="323" y="1180"/>
                  </a:lnTo>
                  <a:lnTo>
                    <a:pt x="306" y="1182"/>
                  </a:lnTo>
                  <a:lnTo>
                    <a:pt x="289" y="1183"/>
                  </a:lnTo>
                  <a:lnTo>
                    <a:pt x="274" y="1183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45" name="Freeform 5"/>
            <p:cNvSpPr>
              <a:spLocks/>
            </p:cNvSpPr>
            <p:nvPr/>
          </p:nvSpPr>
          <p:spPr bwMode="auto">
            <a:xfrm>
              <a:off x="2869" y="4225"/>
              <a:ext cx="11" cy="11"/>
            </a:xfrm>
            <a:custGeom>
              <a:avLst/>
              <a:gdLst>
                <a:gd name="T0" fmla="*/ 0 w 11"/>
                <a:gd name="T1" fmla="*/ 11 h 11"/>
                <a:gd name="T2" fmla="*/ 0 w 11"/>
                <a:gd name="T3" fmla="*/ 11 h 11"/>
                <a:gd name="T4" fmla="*/ 0 w 11"/>
                <a:gd name="T5" fmla="*/ 10 h 11"/>
                <a:gd name="T6" fmla="*/ 0 w 11"/>
                <a:gd name="T7" fmla="*/ 6 h 11"/>
                <a:gd name="T8" fmla="*/ 0 w 11"/>
                <a:gd name="T9" fmla="*/ 0 h 11"/>
                <a:gd name="T10" fmla="*/ 5 w 11"/>
                <a:gd name="T11" fmla="*/ 0 h 11"/>
                <a:gd name="T12" fmla="*/ 8 w 11"/>
                <a:gd name="T13" fmla="*/ 0 h 11"/>
                <a:gd name="T14" fmla="*/ 9 w 11"/>
                <a:gd name="T15" fmla="*/ 0 h 11"/>
                <a:gd name="T16" fmla="*/ 11 w 11"/>
                <a:gd name="T17" fmla="*/ 1 h 11"/>
                <a:gd name="T18" fmla="*/ 11 w 11"/>
                <a:gd name="T19" fmla="*/ 3 h 11"/>
                <a:gd name="T20" fmla="*/ 11 w 11"/>
                <a:gd name="T21" fmla="*/ 4 h 11"/>
                <a:gd name="T22" fmla="*/ 11 w 11"/>
                <a:gd name="T23" fmla="*/ 6 h 11"/>
                <a:gd name="T24" fmla="*/ 11 w 11"/>
                <a:gd name="T25" fmla="*/ 8 h 11"/>
                <a:gd name="T26" fmla="*/ 8 w 11"/>
                <a:gd name="T27" fmla="*/ 10 h 11"/>
                <a:gd name="T28" fmla="*/ 6 w 11"/>
                <a:gd name="T29" fmla="*/ 11 h 11"/>
                <a:gd name="T30" fmla="*/ 3 w 11"/>
                <a:gd name="T31" fmla="*/ 11 h 11"/>
                <a:gd name="T32" fmla="*/ 0 w 11"/>
                <a:gd name="T3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lnTo>
                    <a:pt x="0" y="11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8" y="10"/>
                  </a:lnTo>
                  <a:lnTo>
                    <a:pt x="6" y="11"/>
                  </a:lnTo>
                  <a:lnTo>
                    <a:pt x="3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46" name="Freeform 6"/>
            <p:cNvSpPr>
              <a:spLocks/>
            </p:cNvSpPr>
            <p:nvPr/>
          </p:nvSpPr>
          <p:spPr bwMode="auto">
            <a:xfrm>
              <a:off x="1308" y="4210"/>
              <a:ext cx="23" cy="19"/>
            </a:xfrm>
            <a:custGeom>
              <a:avLst/>
              <a:gdLst>
                <a:gd name="T0" fmla="*/ 14 w 23"/>
                <a:gd name="T1" fmla="*/ 19 h 19"/>
                <a:gd name="T2" fmla="*/ 3 w 23"/>
                <a:gd name="T3" fmla="*/ 13 h 19"/>
                <a:gd name="T4" fmla="*/ 0 w 23"/>
                <a:gd name="T5" fmla="*/ 6 h 19"/>
                <a:gd name="T6" fmla="*/ 5 w 23"/>
                <a:gd name="T7" fmla="*/ 1 h 19"/>
                <a:gd name="T8" fmla="*/ 18 w 23"/>
                <a:gd name="T9" fmla="*/ 0 h 19"/>
                <a:gd name="T10" fmla="*/ 20 w 23"/>
                <a:gd name="T11" fmla="*/ 4 h 19"/>
                <a:gd name="T12" fmla="*/ 22 w 23"/>
                <a:gd name="T13" fmla="*/ 8 h 19"/>
                <a:gd name="T14" fmla="*/ 23 w 23"/>
                <a:gd name="T15" fmla="*/ 14 h 19"/>
                <a:gd name="T16" fmla="*/ 22 w 23"/>
                <a:gd name="T17" fmla="*/ 19 h 19"/>
                <a:gd name="T18" fmla="*/ 21 w 23"/>
                <a:gd name="T19" fmla="*/ 19 h 19"/>
                <a:gd name="T20" fmla="*/ 19 w 23"/>
                <a:gd name="T21" fmla="*/ 19 h 19"/>
                <a:gd name="T22" fmla="*/ 17 w 23"/>
                <a:gd name="T23" fmla="*/ 19 h 19"/>
                <a:gd name="T24" fmla="*/ 14 w 23"/>
                <a:gd name="T2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19">
                  <a:moveTo>
                    <a:pt x="14" y="19"/>
                  </a:moveTo>
                  <a:lnTo>
                    <a:pt x="3" y="13"/>
                  </a:lnTo>
                  <a:lnTo>
                    <a:pt x="0" y="6"/>
                  </a:lnTo>
                  <a:lnTo>
                    <a:pt x="5" y="1"/>
                  </a:lnTo>
                  <a:lnTo>
                    <a:pt x="18" y="0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3" y="14"/>
                  </a:lnTo>
                  <a:lnTo>
                    <a:pt x="22" y="19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47" name="Freeform 7"/>
            <p:cNvSpPr>
              <a:spLocks/>
            </p:cNvSpPr>
            <p:nvPr/>
          </p:nvSpPr>
          <p:spPr bwMode="auto">
            <a:xfrm>
              <a:off x="2351" y="4053"/>
              <a:ext cx="79" cy="156"/>
            </a:xfrm>
            <a:custGeom>
              <a:avLst/>
              <a:gdLst>
                <a:gd name="T0" fmla="*/ 32 w 79"/>
                <a:gd name="T1" fmla="*/ 155 h 156"/>
                <a:gd name="T2" fmla="*/ 16 w 79"/>
                <a:gd name="T3" fmla="*/ 153 h 156"/>
                <a:gd name="T4" fmla="*/ 0 w 79"/>
                <a:gd name="T5" fmla="*/ 149 h 156"/>
                <a:gd name="T6" fmla="*/ 1 w 79"/>
                <a:gd name="T7" fmla="*/ 144 h 156"/>
                <a:gd name="T8" fmla="*/ 11 w 79"/>
                <a:gd name="T9" fmla="*/ 142 h 156"/>
                <a:gd name="T10" fmla="*/ 24 w 79"/>
                <a:gd name="T11" fmla="*/ 144 h 156"/>
                <a:gd name="T12" fmla="*/ 35 w 79"/>
                <a:gd name="T13" fmla="*/ 145 h 156"/>
                <a:gd name="T14" fmla="*/ 14 w 79"/>
                <a:gd name="T15" fmla="*/ 136 h 156"/>
                <a:gd name="T16" fmla="*/ 6 w 79"/>
                <a:gd name="T17" fmla="*/ 128 h 156"/>
                <a:gd name="T18" fmla="*/ 11 w 79"/>
                <a:gd name="T19" fmla="*/ 123 h 156"/>
                <a:gd name="T20" fmla="*/ 25 w 79"/>
                <a:gd name="T21" fmla="*/ 125 h 156"/>
                <a:gd name="T22" fmla="*/ 41 w 79"/>
                <a:gd name="T23" fmla="*/ 126 h 156"/>
                <a:gd name="T24" fmla="*/ 36 w 79"/>
                <a:gd name="T25" fmla="*/ 124 h 156"/>
                <a:gd name="T26" fmla="*/ 23 w 79"/>
                <a:gd name="T27" fmla="*/ 119 h 156"/>
                <a:gd name="T28" fmla="*/ 10 w 79"/>
                <a:gd name="T29" fmla="*/ 116 h 156"/>
                <a:gd name="T30" fmla="*/ 10 w 79"/>
                <a:gd name="T31" fmla="*/ 107 h 156"/>
                <a:gd name="T32" fmla="*/ 23 w 79"/>
                <a:gd name="T33" fmla="*/ 107 h 156"/>
                <a:gd name="T34" fmla="*/ 34 w 79"/>
                <a:gd name="T35" fmla="*/ 109 h 156"/>
                <a:gd name="T36" fmla="*/ 48 w 79"/>
                <a:gd name="T37" fmla="*/ 112 h 156"/>
                <a:gd name="T38" fmla="*/ 40 w 79"/>
                <a:gd name="T39" fmla="*/ 104 h 156"/>
                <a:gd name="T40" fmla="*/ 21 w 79"/>
                <a:gd name="T41" fmla="*/ 98 h 156"/>
                <a:gd name="T42" fmla="*/ 13 w 79"/>
                <a:gd name="T43" fmla="*/ 94 h 156"/>
                <a:gd name="T44" fmla="*/ 13 w 79"/>
                <a:gd name="T45" fmla="*/ 85 h 156"/>
                <a:gd name="T46" fmla="*/ 27 w 79"/>
                <a:gd name="T47" fmla="*/ 87 h 156"/>
                <a:gd name="T48" fmla="*/ 45 w 79"/>
                <a:gd name="T49" fmla="*/ 89 h 156"/>
                <a:gd name="T50" fmla="*/ 54 w 79"/>
                <a:gd name="T51" fmla="*/ 87 h 156"/>
                <a:gd name="T52" fmla="*/ 39 w 79"/>
                <a:gd name="T53" fmla="*/ 83 h 156"/>
                <a:gd name="T54" fmla="*/ 20 w 79"/>
                <a:gd name="T55" fmla="*/ 78 h 156"/>
                <a:gd name="T56" fmla="*/ 16 w 79"/>
                <a:gd name="T57" fmla="*/ 69 h 156"/>
                <a:gd name="T58" fmla="*/ 20 w 79"/>
                <a:gd name="T59" fmla="*/ 62 h 156"/>
                <a:gd name="T60" fmla="*/ 37 w 79"/>
                <a:gd name="T61" fmla="*/ 66 h 156"/>
                <a:gd name="T62" fmla="*/ 55 w 79"/>
                <a:gd name="T63" fmla="*/ 65 h 156"/>
                <a:gd name="T64" fmla="*/ 55 w 79"/>
                <a:gd name="T65" fmla="*/ 61 h 156"/>
                <a:gd name="T66" fmla="*/ 45 w 79"/>
                <a:gd name="T67" fmla="*/ 59 h 156"/>
                <a:gd name="T68" fmla="*/ 17 w 79"/>
                <a:gd name="T69" fmla="*/ 55 h 156"/>
                <a:gd name="T70" fmla="*/ 16 w 79"/>
                <a:gd name="T71" fmla="*/ 45 h 156"/>
                <a:gd name="T72" fmla="*/ 24 w 79"/>
                <a:gd name="T73" fmla="*/ 42 h 156"/>
                <a:gd name="T74" fmla="*/ 39 w 79"/>
                <a:gd name="T75" fmla="*/ 45 h 156"/>
                <a:gd name="T76" fmla="*/ 56 w 79"/>
                <a:gd name="T77" fmla="*/ 45 h 156"/>
                <a:gd name="T78" fmla="*/ 49 w 79"/>
                <a:gd name="T79" fmla="*/ 41 h 156"/>
                <a:gd name="T80" fmla="*/ 34 w 79"/>
                <a:gd name="T81" fmla="*/ 38 h 156"/>
                <a:gd name="T82" fmla="*/ 14 w 79"/>
                <a:gd name="T83" fmla="*/ 31 h 156"/>
                <a:gd name="T84" fmla="*/ 14 w 79"/>
                <a:gd name="T85" fmla="*/ 26 h 156"/>
                <a:gd name="T86" fmla="*/ 27 w 79"/>
                <a:gd name="T87" fmla="*/ 27 h 156"/>
                <a:gd name="T88" fmla="*/ 44 w 79"/>
                <a:gd name="T89" fmla="*/ 29 h 156"/>
                <a:gd name="T90" fmla="*/ 55 w 79"/>
                <a:gd name="T91" fmla="*/ 27 h 156"/>
                <a:gd name="T92" fmla="*/ 55 w 79"/>
                <a:gd name="T93" fmla="*/ 26 h 156"/>
                <a:gd name="T94" fmla="*/ 36 w 79"/>
                <a:gd name="T95" fmla="*/ 22 h 156"/>
                <a:gd name="T96" fmla="*/ 21 w 79"/>
                <a:gd name="T97" fmla="*/ 18 h 156"/>
                <a:gd name="T98" fmla="*/ 11 w 79"/>
                <a:gd name="T99" fmla="*/ 13 h 156"/>
                <a:gd name="T100" fmla="*/ 11 w 79"/>
                <a:gd name="T101" fmla="*/ 11 h 156"/>
                <a:gd name="T102" fmla="*/ 22 w 79"/>
                <a:gd name="T103" fmla="*/ 11 h 156"/>
                <a:gd name="T104" fmla="*/ 26 w 79"/>
                <a:gd name="T105" fmla="*/ 2 h 156"/>
                <a:gd name="T106" fmla="*/ 52 w 79"/>
                <a:gd name="T107" fmla="*/ 1 h 156"/>
                <a:gd name="T108" fmla="*/ 77 w 79"/>
                <a:gd name="T109" fmla="*/ 3 h 156"/>
                <a:gd name="T110" fmla="*/ 74 w 79"/>
                <a:gd name="T111" fmla="*/ 127 h 156"/>
                <a:gd name="T112" fmla="*/ 53 w 79"/>
                <a:gd name="T113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" h="156">
                  <a:moveTo>
                    <a:pt x="43" y="156"/>
                  </a:moveTo>
                  <a:lnTo>
                    <a:pt x="37" y="155"/>
                  </a:lnTo>
                  <a:lnTo>
                    <a:pt x="32" y="155"/>
                  </a:lnTo>
                  <a:lnTo>
                    <a:pt x="26" y="154"/>
                  </a:lnTo>
                  <a:lnTo>
                    <a:pt x="22" y="153"/>
                  </a:lnTo>
                  <a:lnTo>
                    <a:pt x="16" y="153"/>
                  </a:lnTo>
                  <a:lnTo>
                    <a:pt x="11" y="152"/>
                  </a:lnTo>
                  <a:lnTo>
                    <a:pt x="5" y="151"/>
                  </a:lnTo>
                  <a:lnTo>
                    <a:pt x="0" y="149"/>
                  </a:lnTo>
                  <a:lnTo>
                    <a:pt x="0" y="148"/>
                  </a:lnTo>
                  <a:lnTo>
                    <a:pt x="0" y="146"/>
                  </a:lnTo>
                  <a:lnTo>
                    <a:pt x="1" y="144"/>
                  </a:lnTo>
                  <a:lnTo>
                    <a:pt x="2" y="142"/>
                  </a:lnTo>
                  <a:lnTo>
                    <a:pt x="6" y="142"/>
                  </a:lnTo>
                  <a:lnTo>
                    <a:pt x="11" y="142"/>
                  </a:lnTo>
                  <a:lnTo>
                    <a:pt x="15" y="143"/>
                  </a:lnTo>
                  <a:lnTo>
                    <a:pt x="20" y="143"/>
                  </a:lnTo>
                  <a:lnTo>
                    <a:pt x="24" y="144"/>
                  </a:lnTo>
                  <a:lnTo>
                    <a:pt x="27" y="145"/>
                  </a:lnTo>
                  <a:lnTo>
                    <a:pt x="32" y="145"/>
                  </a:lnTo>
                  <a:lnTo>
                    <a:pt x="35" y="145"/>
                  </a:lnTo>
                  <a:lnTo>
                    <a:pt x="27" y="143"/>
                  </a:lnTo>
                  <a:lnTo>
                    <a:pt x="21" y="139"/>
                  </a:lnTo>
                  <a:lnTo>
                    <a:pt x="14" y="136"/>
                  </a:lnTo>
                  <a:lnTo>
                    <a:pt x="6" y="134"/>
                  </a:lnTo>
                  <a:lnTo>
                    <a:pt x="6" y="132"/>
                  </a:lnTo>
                  <a:lnTo>
                    <a:pt x="6" y="128"/>
                  </a:lnTo>
                  <a:lnTo>
                    <a:pt x="6" y="126"/>
                  </a:lnTo>
                  <a:lnTo>
                    <a:pt x="6" y="123"/>
                  </a:lnTo>
                  <a:lnTo>
                    <a:pt x="11" y="123"/>
                  </a:lnTo>
                  <a:lnTo>
                    <a:pt x="15" y="124"/>
                  </a:lnTo>
                  <a:lnTo>
                    <a:pt x="20" y="124"/>
                  </a:lnTo>
                  <a:lnTo>
                    <a:pt x="25" y="125"/>
                  </a:lnTo>
                  <a:lnTo>
                    <a:pt x="30" y="125"/>
                  </a:lnTo>
                  <a:lnTo>
                    <a:pt x="35" y="126"/>
                  </a:lnTo>
                  <a:lnTo>
                    <a:pt x="41" y="126"/>
                  </a:lnTo>
                  <a:lnTo>
                    <a:pt x="46" y="126"/>
                  </a:lnTo>
                  <a:lnTo>
                    <a:pt x="42" y="125"/>
                  </a:lnTo>
                  <a:lnTo>
                    <a:pt x="36" y="124"/>
                  </a:lnTo>
                  <a:lnTo>
                    <a:pt x="32" y="123"/>
                  </a:lnTo>
                  <a:lnTo>
                    <a:pt x="27" y="120"/>
                  </a:lnTo>
                  <a:lnTo>
                    <a:pt x="23" y="119"/>
                  </a:lnTo>
                  <a:lnTo>
                    <a:pt x="19" y="118"/>
                  </a:lnTo>
                  <a:lnTo>
                    <a:pt x="14" y="117"/>
                  </a:lnTo>
                  <a:lnTo>
                    <a:pt x="10" y="116"/>
                  </a:lnTo>
                  <a:lnTo>
                    <a:pt x="10" y="113"/>
                  </a:lnTo>
                  <a:lnTo>
                    <a:pt x="10" y="110"/>
                  </a:lnTo>
                  <a:lnTo>
                    <a:pt x="10" y="107"/>
                  </a:lnTo>
                  <a:lnTo>
                    <a:pt x="11" y="105"/>
                  </a:lnTo>
                  <a:lnTo>
                    <a:pt x="17" y="106"/>
                  </a:lnTo>
                  <a:lnTo>
                    <a:pt x="23" y="107"/>
                  </a:lnTo>
                  <a:lnTo>
                    <a:pt x="27" y="108"/>
                  </a:lnTo>
                  <a:lnTo>
                    <a:pt x="31" y="109"/>
                  </a:lnTo>
                  <a:lnTo>
                    <a:pt x="34" y="109"/>
                  </a:lnTo>
                  <a:lnTo>
                    <a:pt x="39" y="110"/>
                  </a:lnTo>
                  <a:lnTo>
                    <a:pt x="42" y="110"/>
                  </a:lnTo>
                  <a:lnTo>
                    <a:pt x="48" y="112"/>
                  </a:lnTo>
                  <a:lnTo>
                    <a:pt x="48" y="108"/>
                  </a:lnTo>
                  <a:lnTo>
                    <a:pt x="44" y="106"/>
                  </a:lnTo>
                  <a:lnTo>
                    <a:pt x="40" y="104"/>
                  </a:lnTo>
                  <a:lnTo>
                    <a:pt x="33" y="101"/>
                  </a:lnTo>
                  <a:lnTo>
                    <a:pt x="26" y="99"/>
                  </a:lnTo>
                  <a:lnTo>
                    <a:pt x="21" y="98"/>
                  </a:lnTo>
                  <a:lnTo>
                    <a:pt x="15" y="97"/>
                  </a:lnTo>
                  <a:lnTo>
                    <a:pt x="13" y="96"/>
                  </a:lnTo>
                  <a:lnTo>
                    <a:pt x="13" y="94"/>
                  </a:lnTo>
                  <a:lnTo>
                    <a:pt x="13" y="90"/>
                  </a:lnTo>
                  <a:lnTo>
                    <a:pt x="13" y="87"/>
                  </a:lnTo>
                  <a:lnTo>
                    <a:pt x="13" y="85"/>
                  </a:lnTo>
                  <a:lnTo>
                    <a:pt x="16" y="86"/>
                  </a:lnTo>
                  <a:lnTo>
                    <a:pt x="22" y="86"/>
                  </a:lnTo>
                  <a:lnTo>
                    <a:pt x="27" y="87"/>
                  </a:lnTo>
                  <a:lnTo>
                    <a:pt x="33" y="88"/>
                  </a:lnTo>
                  <a:lnTo>
                    <a:pt x="39" y="89"/>
                  </a:lnTo>
                  <a:lnTo>
                    <a:pt x="45" y="89"/>
                  </a:lnTo>
                  <a:lnTo>
                    <a:pt x="51" y="89"/>
                  </a:lnTo>
                  <a:lnTo>
                    <a:pt x="56" y="88"/>
                  </a:lnTo>
                  <a:lnTo>
                    <a:pt x="54" y="87"/>
                  </a:lnTo>
                  <a:lnTo>
                    <a:pt x="51" y="86"/>
                  </a:lnTo>
                  <a:lnTo>
                    <a:pt x="44" y="84"/>
                  </a:lnTo>
                  <a:lnTo>
                    <a:pt x="39" y="83"/>
                  </a:lnTo>
                  <a:lnTo>
                    <a:pt x="31" y="80"/>
                  </a:lnTo>
                  <a:lnTo>
                    <a:pt x="25" y="79"/>
                  </a:lnTo>
                  <a:lnTo>
                    <a:pt x="20" y="78"/>
                  </a:lnTo>
                  <a:lnTo>
                    <a:pt x="16" y="77"/>
                  </a:lnTo>
                  <a:lnTo>
                    <a:pt x="16" y="72"/>
                  </a:lnTo>
                  <a:lnTo>
                    <a:pt x="16" y="69"/>
                  </a:lnTo>
                  <a:lnTo>
                    <a:pt x="16" y="66"/>
                  </a:lnTo>
                  <a:lnTo>
                    <a:pt x="16" y="62"/>
                  </a:lnTo>
                  <a:lnTo>
                    <a:pt x="20" y="62"/>
                  </a:lnTo>
                  <a:lnTo>
                    <a:pt x="24" y="64"/>
                  </a:lnTo>
                  <a:lnTo>
                    <a:pt x="31" y="65"/>
                  </a:lnTo>
                  <a:lnTo>
                    <a:pt x="37" y="66"/>
                  </a:lnTo>
                  <a:lnTo>
                    <a:pt x="45" y="66"/>
                  </a:lnTo>
                  <a:lnTo>
                    <a:pt x="51" y="66"/>
                  </a:lnTo>
                  <a:lnTo>
                    <a:pt x="55" y="65"/>
                  </a:lnTo>
                  <a:lnTo>
                    <a:pt x="59" y="62"/>
                  </a:lnTo>
                  <a:lnTo>
                    <a:pt x="58" y="61"/>
                  </a:lnTo>
                  <a:lnTo>
                    <a:pt x="55" y="61"/>
                  </a:lnTo>
                  <a:lnTo>
                    <a:pt x="53" y="60"/>
                  </a:lnTo>
                  <a:lnTo>
                    <a:pt x="50" y="60"/>
                  </a:lnTo>
                  <a:lnTo>
                    <a:pt x="45" y="59"/>
                  </a:lnTo>
                  <a:lnTo>
                    <a:pt x="39" y="58"/>
                  </a:lnTo>
                  <a:lnTo>
                    <a:pt x="30" y="57"/>
                  </a:lnTo>
                  <a:lnTo>
                    <a:pt x="17" y="55"/>
                  </a:lnTo>
                  <a:lnTo>
                    <a:pt x="16" y="51"/>
                  </a:lnTo>
                  <a:lnTo>
                    <a:pt x="16" y="48"/>
                  </a:lnTo>
                  <a:lnTo>
                    <a:pt x="16" y="45"/>
                  </a:lnTo>
                  <a:lnTo>
                    <a:pt x="16" y="41"/>
                  </a:lnTo>
                  <a:lnTo>
                    <a:pt x="21" y="42"/>
                  </a:lnTo>
                  <a:lnTo>
                    <a:pt x="24" y="42"/>
                  </a:lnTo>
                  <a:lnTo>
                    <a:pt x="29" y="43"/>
                  </a:lnTo>
                  <a:lnTo>
                    <a:pt x="34" y="43"/>
                  </a:lnTo>
                  <a:lnTo>
                    <a:pt x="39" y="45"/>
                  </a:lnTo>
                  <a:lnTo>
                    <a:pt x="44" y="45"/>
                  </a:lnTo>
                  <a:lnTo>
                    <a:pt x="51" y="45"/>
                  </a:lnTo>
                  <a:lnTo>
                    <a:pt x="56" y="45"/>
                  </a:lnTo>
                  <a:lnTo>
                    <a:pt x="54" y="43"/>
                  </a:lnTo>
                  <a:lnTo>
                    <a:pt x="51" y="42"/>
                  </a:lnTo>
                  <a:lnTo>
                    <a:pt x="49" y="41"/>
                  </a:lnTo>
                  <a:lnTo>
                    <a:pt x="45" y="40"/>
                  </a:lnTo>
                  <a:lnTo>
                    <a:pt x="41" y="39"/>
                  </a:lnTo>
                  <a:lnTo>
                    <a:pt x="34" y="38"/>
                  </a:lnTo>
                  <a:lnTo>
                    <a:pt x="25" y="36"/>
                  </a:lnTo>
                  <a:lnTo>
                    <a:pt x="14" y="33"/>
                  </a:lnTo>
                  <a:lnTo>
                    <a:pt x="14" y="31"/>
                  </a:lnTo>
                  <a:lnTo>
                    <a:pt x="14" y="28"/>
                  </a:lnTo>
                  <a:lnTo>
                    <a:pt x="14" y="27"/>
                  </a:lnTo>
                  <a:lnTo>
                    <a:pt x="14" y="26"/>
                  </a:lnTo>
                  <a:lnTo>
                    <a:pt x="19" y="26"/>
                  </a:lnTo>
                  <a:lnTo>
                    <a:pt x="23" y="26"/>
                  </a:lnTo>
                  <a:lnTo>
                    <a:pt x="27" y="27"/>
                  </a:lnTo>
                  <a:lnTo>
                    <a:pt x="33" y="27"/>
                  </a:lnTo>
                  <a:lnTo>
                    <a:pt x="39" y="28"/>
                  </a:lnTo>
                  <a:lnTo>
                    <a:pt x="44" y="29"/>
                  </a:lnTo>
                  <a:lnTo>
                    <a:pt x="50" y="29"/>
                  </a:lnTo>
                  <a:lnTo>
                    <a:pt x="55" y="29"/>
                  </a:lnTo>
                  <a:lnTo>
                    <a:pt x="55" y="27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49" y="24"/>
                  </a:lnTo>
                  <a:lnTo>
                    <a:pt x="42" y="23"/>
                  </a:lnTo>
                  <a:lnTo>
                    <a:pt x="36" y="22"/>
                  </a:lnTo>
                  <a:lnTo>
                    <a:pt x="31" y="21"/>
                  </a:lnTo>
                  <a:lnTo>
                    <a:pt x="25" y="19"/>
                  </a:lnTo>
                  <a:lnTo>
                    <a:pt x="21" y="18"/>
                  </a:lnTo>
                  <a:lnTo>
                    <a:pt x="15" y="16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2" y="11"/>
                  </a:lnTo>
                  <a:lnTo>
                    <a:pt x="25" y="11"/>
                  </a:lnTo>
                  <a:lnTo>
                    <a:pt x="23" y="6"/>
                  </a:lnTo>
                  <a:lnTo>
                    <a:pt x="26" y="2"/>
                  </a:lnTo>
                  <a:lnTo>
                    <a:pt x="33" y="1"/>
                  </a:lnTo>
                  <a:lnTo>
                    <a:pt x="42" y="0"/>
                  </a:lnTo>
                  <a:lnTo>
                    <a:pt x="52" y="1"/>
                  </a:lnTo>
                  <a:lnTo>
                    <a:pt x="62" y="2"/>
                  </a:lnTo>
                  <a:lnTo>
                    <a:pt x="71" y="3"/>
                  </a:lnTo>
                  <a:lnTo>
                    <a:pt x="77" y="3"/>
                  </a:lnTo>
                  <a:lnTo>
                    <a:pt x="78" y="37"/>
                  </a:lnTo>
                  <a:lnTo>
                    <a:pt x="79" y="83"/>
                  </a:lnTo>
                  <a:lnTo>
                    <a:pt x="74" y="127"/>
                  </a:lnTo>
                  <a:lnTo>
                    <a:pt x="63" y="156"/>
                  </a:lnTo>
                  <a:lnTo>
                    <a:pt x="58" y="156"/>
                  </a:lnTo>
                  <a:lnTo>
                    <a:pt x="53" y="156"/>
                  </a:lnTo>
                  <a:lnTo>
                    <a:pt x="48" y="156"/>
                  </a:lnTo>
                  <a:lnTo>
                    <a:pt x="43" y="15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48" name="Freeform 8"/>
            <p:cNvSpPr>
              <a:spLocks/>
            </p:cNvSpPr>
            <p:nvPr/>
          </p:nvSpPr>
          <p:spPr bwMode="auto">
            <a:xfrm>
              <a:off x="1733" y="3811"/>
              <a:ext cx="622" cy="391"/>
            </a:xfrm>
            <a:custGeom>
              <a:avLst/>
              <a:gdLst>
                <a:gd name="T0" fmla="*/ 583 w 622"/>
                <a:gd name="T1" fmla="*/ 341 h 391"/>
                <a:gd name="T2" fmla="*/ 556 w 622"/>
                <a:gd name="T3" fmla="*/ 347 h 391"/>
                <a:gd name="T4" fmla="*/ 533 w 622"/>
                <a:gd name="T5" fmla="*/ 387 h 391"/>
                <a:gd name="T6" fmla="*/ 532 w 622"/>
                <a:gd name="T7" fmla="*/ 346 h 391"/>
                <a:gd name="T8" fmla="*/ 514 w 622"/>
                <a:gd name="T9" fmla="*/ 385 h 391"/>
                <a:gd name="T10" fmla="*/ 506 w 622"/>
                <a:gd name="T11" fmla="*/ 366 h 391"/>
                <a:gd name="T12" fmla="*/ 492 w 622"/>
                <a:gd name="T13" fmla="*/ 330 h 391"/>
                <a:gd name="T14" fmla="*/ 483 w 622"/>
                <a:gd name="T15" fmla="*/ 364 h 391"/>
                <a:gd name="T16" fmla="*/ 468 w 622"/>
                <a:gd name="T17" fmla="*/ 340 h 391"/>
                <a:gd name="T18" fmla="*/ 454 w 622"/>
                <a:gd name="T19" fmla="*/ 380 h 391"/>
                <a:gd name="T20" fmla="*/ 390 w 622"/>
                <a:gd name="T21" fmla="*/ 280 h 391"/>
                <a:gd name="T22" fmla="*/ 257 w 622"/>
                <a:gd name="T23" fmla="*/ 275 h 391"/>
                <a:gd name="T24" fmla="*/ 164 w 622"/>
                <a:gd name="T25" fmla="*/ 349 h 391"/>
                <a:gd name="T26" fmla="*/ 147 w 622"/>
                <a:gd name="T27" fmla="*/ 332 h 391"/>
                <a:gd name="T28" fmla="*/ 135 w 622"/>
                <a:gd name="T29" fmla="*/ 368 h 391"/>
                <a:gd name="T30" fmla="*/ 128 w 622"/>
                <a:gd name="T31" fmla="*/ 327 h 391"/>
                <a:gd name="T32" fmla="*/ 109 w 622"/>
                <a:gd name="T33" fmla="*/ 368 h 391"/>
                <a:gd name="T34" fmla="*/ 106 w 622"/>
                <a:gd name="T35" fmla="*/ 328 h 391"/>
                <a:gd name="T36" fmla="*/ 86 w 622"/>
                <a:gd name="T37" fmla="*/ 369 h 391"/>
                <a:gd name="T38" fmla="*/ 79 w 622"/>
                <a:gd name="T39" fmla="*/ 330 h 391"/>
                <a:gd name="T40" fmla="*/ 67 w 622"/>
                <a:gd name="T41" fmla="*/ 370 h 391"/>
                <a:gd name="T42" fmla="*/ 54 w 622"/>
                <a:gd name="T43" fmla="*/ 357 h 391"/>
                <a:gd name="T44" fmla="*/ 38 w 622"/>
                <a:gd name="T45" fmla="*/ 339 h 391"/>
                <a:gd name="T46" fmla="*/ 15 w 622"/>
                <a:gd name="T47" fmla="*/ 372 h 391"/>
                <a:gd name="T48" fmla="*/ 71 w 622"/>
                <a:gd name="T49" fmla="*/ 264 h 391"/>
                <a:gd name="T50" fmla="*/ 163 w 622"/>
                <a:gd name="T51" fmla="*/ 268 h 391"/>
                <a:gd name="T52" fmla="*/ 203 w 622"/>
                <a:gd name="T53" fmla="*/ 266 h 391"/>
                <a:gd name="T54" fmla="*/ 192 w 622"/>
                <a:gd name="T55" fmla="*/ 97 h 391"/>
                <a:gd name="T56" fmla="*/ 225 w 622"/>
                <a:gd name="T57" fmla="*/ 10 h 391"/>
                <a:gd name="T58" fmla="*/ 330 w 622"/>
                <a:gd name="T59" fmla="*/ 1 h 391"/>
                <a:gd name="T60" fmla="*/ 401 w 622"/>
                <a:gd name="T61" fmla="*/ 20 h 391"/>
                <a:gd name="T62" fmla="*/ 361 w 622"/>
                <a:gd name="T63" fmla="*/ 23 h 391"/>
                <a:gd name="T64" fmla="*/ 396 w 622"/>
                <a:gd name="T65" fmla="*/ 30 h 391"/>
                <a:gd name="T66" fmla="*/ 376 w 622"/>
                <a:gd name="T67" fmla="*/ 41 h 391"/>
                <a:gd name="T68" fmla="*/ 356 w 622"/>
                <a:gd name="T69" fmla="*/ 43 h 391"/>
                <a:gd name="T70" fmla="*/ 396 w 622"/>
                <a:gd name="T71" fmla="*/ 54 h 391"/>
                <a:gd name="T72" fmla="*/ 351 w 622"/>
                <a:gd name="T73" fmla="*/ 61 h 391"/>
                <a:gd name="T74" fmla="*/ 389 w 622"/>
                <a:gd name="T75" fmla="*/ 67 h 391"/>
                <a:gd name="T76" fmla="*/ 338 w 622"/>
                <a:gd name="T77" fmla="*/ 79 h 391"/>
                <a:gd name="T78" fmla="*/ 350 w 622"/>
                <a:gd name="T79" fmla="*/ 82 h 391"/>
                <a:gd name="T80" fmla="*/ 391 w 622"/>
                <a:gd name="T81" fmla="*/ 97 h 391"/>
                <a:gd name="T82" fmla="*/ 313 w 622"/>
                <a:gd name="T83" fmla="*/ 106 h 391"/>
                <a:gd name="T84" fmla="*/ 377 w 622"/>
                <a:gd name="T85" fmla="*/ 110 h 391"/>
                <a:gd name="T86" fmla="*/ 357 w 622"/>
                <a:gd name="T87" fmla="*/ 127 h 391"/>
                <a:gd name="T88" fmla="*/ 324 w 622"/>
                <a:gd name="T89" fmla="*/ 135 h 391"/>
                <a:gd name="T90" fmla="*/ 376 w 622"/>
                <a:gd name="T91" fmla="*/ 135 h 391"/>
                <a:gd name="T92" fmla="*/ 351 w 622"/>
                <a:gd name="T93" fmla="*/ 154 h 391"/>
                <a:gd name="T94" fmla="*/ 331 w 622"/>
                <a:gd name="T95" fmla="*/ 160 h 391"/>
                <a:gd name="T96" fmla="*/ 377 w 622"/>
                <a:gd name="T97" fmla="*/ 176 h 391"/>
                <a:gd name="T98" fmla="*/ 314 w 622"/>
                <a:gd name="T99" fmla="*/ 187 h 391"/>
                <a:gd name="T100" fmla="*/ 370 w 622"/>
                <a:gd name="T101" fmla="*/ 187 h 391"/>
                <a:gd name="T102" fmla="*/ 354 w 622"/>
                <a:gd name="T103" fmla="*/ 211 h 391"/>
                <a:gd name="T104" fmla="*/ 321 w 622"/>
                <a:gd name="T105" fmla="*/ 215 h 391"/>
                <a:gd name="T106" fmla="*/ 363 w 622"/>
                <a:gd name="T107" fmla="*/ 215 h 391"/>
                <a:gd name="T108" fmla="*/ 343 w 622"/>
                <a:gd name="T109" fmla="*/ 234 h 391"/>
                <a:gd name="T110" fmla="*/ 362 w 622"/>
                <a:gd name="T111" fmla="*/ 242 h 391"/>
                <a:gd name="T112" fmla="*/ 362 w 622"/>
                <a:gd name="T113" fmla="*/ 252 h 391"/>
                <a:gd name="T114" fmla="*/ 406 w 622"/>
                <a:gd name="T115" fmla="*/ 256 h 391"/>
                <a:gd name="T116" fmla="*/ 527 w 622"/>
                <a:gd name="T117" fmla="*/ 242 h 391"/>
                <a:gd name="T118" fmla="*/ 610 w 622"/>
                <a:gd name="T119" fmla="*/ 232 h 391"/>
                <a:gd name="T120" fmla="*/ 605 w 622"/>
                <a:gd name="T121" fmla="*/ 387 h 391"/>
                <a:gd name="T122" fmla="*/ 590 w 622"/>
                <a:gd name="T123" fmla="*/ 384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22" h="391">
                  <a:moveTo>
                    <a:pt x="583" y="390"/>
                  </a:moveTo>
                  <a:lnTo>
                    <a:pt x="581" y="390"/>
                  </a:lnTo>
                  <a:lnTo>
                    <a:pt x="579" y="390"/>
                  </a:lnTo>
                  <a:lnTo>
                    <a:pt x="576" y="390"/>
                  </a:lnTo>
                  <a:lnTo>
                    <a:pt x="575" y="390"/>
                  </a:lnTo>
                  <a:lnTo>
                    <a:pt x="579" y="372"/>
                  </a:lnTo>
                  <a:lnTo>
                    <a:pt x="582" y="357"/>
                  </a:lnTo>
                  <a:lnTo>
                    <a:pt x="583" y="341"/>
                  </a:lnTo>
                  <a:lnTo>
                    <a:pt x="584" y="327"/>
                  </a:lnTo>
                  <a:lnTo>
                    <a:pt x="582" y="346"/>
                  </a:lnTo>
                  <a:lnTo>
                    <a:pt x="577" y="367"/>
                  </a:lnTo>
                  <a:lnTo>
                    <a:pt x="569" y="383"/>
                  </a:lnTo>
                  <a:lnTo>
                    <a:pt x="552" y="388"/>
                  </a:lnTo>
                  <a:lnTo>
                    <a:pt x="553" y="376"/>
                  </a:lnTo>
                  <a:lnTo>
                    <a:pt x="555" y="361"/>
                  </a:lnTo>
                  <a:lnTo>
                    <a:pt x="556" y="347"/>
                  </a:lnTo>
                  <a:lnTo>
                    <a:pt x="555" y="336"/>
                  </a:lnTo>
                  <a:lnTo>
                    <a:pt x="551" y="347"/>
                  </a:lnTo>
                  <a:lnTo>
                    <a:pt x="548" y="359"/>
                  </a:lnTo>
                  <a:lnTo>
                    <a:pt x="546" y="374"/>
                  </a:lnTo>
                  <a:lnTo>
                    <a:pt x="542" y="387"/>
                  </a:lnTo>
                  <a:lnTo>
                    <a:pt x="538" y="387"/>
                  </a:lnTo>
                  <a:lnTo>
                    <a:pt x="536" y="387"/>
                  </a:lnTo>
                  <a:lnTo>
                    <a:pt x="533" y="387"/>
                  </a:lnTo>
                  <a:lnTo>
                    <a:pt x="531" y="387"/>
                  </a:lnTo>
                  <a:lnTo>
                    <a:pt x="533" y="371"/>
                  </a:lnTo>
                  <a:lnTo>
                    <a:pt x="534" y="362"/>
                  </a:lnTo>
                  <a:lnTo>
                    <a:pt x="534" y="355"/>
                  </a:lnTo>
                  <a:lnTo>
                    <a:pt x="535" y="346"/>
                  </a:lnTo>
                  <a:lnTo>
                    <a:pt x="534" y="346"/>
                  </a:lnTo>
                  <a:lnTo>
                    <a:pt x="533" y="346"/>
                  </a:lnTo>
                  <a:lnTo>
                    <a:pt x="532" y="346"/>
                  </a:lnTo>
                  <a:lnTo>
                    <a:pt x="531" y="346"/>
                  </a:lnTo>
                  <a:lnTo>
                    <a:pt x="529" y="355"/>
                  </a:lnTo>
                  <a:lnTo>
                    <a:pt x="527" y="365"/>
                  </a:lnTo>
                  <a:lnTo>
                    <a:pt x="524" y="375"/>
                  </a:lnTo>
                  <a:lnTo>
                    <a:pt x="519" y="385"/>
                  </a:lnTo>
                  <a:lnTo>
                    <a:pt x="517" y="385"/>
                  </a:lnTo>
                  <a:lnTo>
                    <a:pt x="516" y="385"/>
                  </a:lnTo>
                  <a:lnTo>
                    <a:pt x="514" y="385"/>
                  </a:lnTo>
                  <a:lnTo>
                    <a:pt x="512" y="385"/>
                  </a:lnTo>
                  <a:lnTo>
                    <a:pt x="512" y="366"/>
                  </a:lnTo>
                  <a:lnTo>
                    <a:pt x="515" y="347"/>
                  </a:lnTo>
                  <a:lnTo>
                    <a:pt x="517" y="329"/>
                  </a:lnTo>
                  <a:lnTo>
                    <a:pt x="514" y="313"/>
                  </a:lnTo>
                  <a:lnTo>
                    <a:pt x="513" y="330"/>
                  </a:lnTo>
                  <a:lnTo>
                    <a:pt x="511" y="348"/>
                  </a:lnTo>
                  <a:lnTo>
                    <a:pt x="506" y="366"/>
                  </a:lnTo>
                  <a:lnTo>
                    <a:pt x="500" y="384"/>
                  </a:lnTo>
                  <a:lnTo>
                    <a:pt x="497" y="384"/>
                  </a:lnTo>
                  <a:lnTo>
                    <a:pt x="495" y="384"/>
                  </a:lnTo>
                  <a:lnTo>
                    <a:pt x="492" y="384"/>
                  </a:lnTo>
                  <a:lnTo>
                    <a:pt x="488" y="385"/>
                  </a:lnTo>
                  <a:lnTo>
                    <a:pt x="488" y="367"/>
                  </a:lnTo>
                  <a:lnTo>
                    <a:pt x="490" y="348"/>
                  </a:lnTo>
                  <a:lnTo>
                    <a:pt x="492" y="330"/>
                  </a:lnTo>
                  <a:lnTo>
                    <a:pt x="492" y="313"/>
                  </a:lnTo>
                  <a:lnTo>
                    <a:pt x="492" y="313"/>
                  </a:lnTo>
                  <a:lnTo>
                    <a:pt x="490" y="312"/>
                  </a:lnTo>
                  <a:lnTo>
                    <a:pt x="489" y="312"/>
                  </a:lnTo>
                  <a:lnTo>
                    <a:pt x="488" y="312"/>
                  </a:lnTo>
                  <a:lnTo>
                    <a:pt x="487" y="329"/>
                  </a:lnTo>
                  <a:lnTo>
                    <a:pt x="486" y="347"/>
                  </a:lnTo>
                  <a:lnTo>
                    <a:pt x="483" y="364"/>
                  </a:lnTo>
                  <a:lnTo>
                    <a:pt x="478" y="381"/>
                  </a:lnTo>
                  <a:lnTo>
                    <a:pt x="476" y="381"/>
                  </a:lnTo>
                  <a:lnTo>
                    <a:pt x="474" y="383"/>
                  </a:lnTo>
                  <a:lnTo>
                    <a:pt x="473" y="384"/>
                  </a:lnTo>
                  <a:lnTo>
                    <a:pt x="469" y="384"/>
                  </a:lnTo>
                  <a:lnTo>
                    <a:pt x="469" y="371"/>
                  </a:lnTo>
                  <a:lnTo>
                    <a:pt x="469" y="356"/>
                  </a:lnTo>
                  <a:lnTo>
                    <a:pt x="468" y="340"/>
                  </a:lnTo>
                  <a:lnTo>
                    <a:pt x="466" y="328"/>
                  </a:lnTo>
                  <a:lnTo>
                    <a:pt x="463" y="337"/>
                  </a:lnTo>
                  <a:lnTo>
                    <a:pt x="463" y="350"/>
                  </a:lnTo>
                  <a:lnTo>
                    <a:pt x="463" y="365"/>
                  </a:lnTo>
                  <a:lnTo>
                    <a:pt x="461" y="380"/>
                  </a:lnTo>
                  <a:lnTo>
                    <a:pt x="459" y="380"/>
                  </a:lnTo>
                  <a:lnTo>
                    <a:pt x="457" y="380"/>
                  </a:lnTo>
                  <a:lnTo>
                    <a:pt x="454" y="380"/>
                  </a:lnTo>
                  <a:lnTo>
                    <a:pt x="451" y="380"/>
                  </a:lnTo>
                  <a:lnTo>
                    <a:pt x="448" y="360"/>
                  </a:lnTo>
                  <a:lnTo>
                    <a:pt x="442" y="342"/>
                  </a:lnTo>
                  <a:lnTo>
                    <a:pt x="436" y="327"/>
                  </a:lnTo>
                  <a:lnTo>
                    <a:pt x="428" y="312"/>
                  </a:lnTo>
                  <a:lnTo>
                    <a:pt x="418" y="300"/>
                  </a:lnTo>
                  <a:lnTo>
                    <a:pt x="406" y="289"/>
                  </a:lnTo>
                  <a:lnTo>
                    <a:pt x="390" y="280"/>
                  </a:lnTo>
                  <a:lnTo>
                    <a:pt x="372" y="271"/>
                  </a:lnTo>
                  <a:lnTo>
                    <a:pt x="357" y="270"/>
                  </a:lnTo>
                  <a:lnTo>
                    <a:pt x="340" y="269"/>
                  </a:lnTo>
                  <a:lnTo>
                    <a:pt x="323" y="269"/>
                  </a:lnTo>
                  <a:lnTo>
                    <a:pt x="306" y="269"/>
                  </a:lnTo>
                  <a:lnTo>
                    <a:pt x="290" y="270"/>
                  </a:lnTo>
                  <a:lnTo>
                    <a:pt x="273" y="272"/>
                  </a:lnTo>
                  <a:lnTo>
                    <a:pt x="257" y="275"/>
                  </a:lnTo>
                  <a:lnTo>
                    <a:pt x="242" y="280"/>
                  </a:lnTo>
                  <a:lnTo>
                    <a:pt x="227" y="285"/>
                  </a:lnTo>
                  <a:lnTo>
                    <a:pt x="214" y="292"/>
                  </a:lnTo>
                  <a:lnTo>
                    <a:pt x="202" y="300"/>
                  </a:lnTo>
                  <a:lnTo>
                    <a:pt x="189" y="310"/>
                  </a:lnTo>
                  <a:lnTo>
                    <a:pt x="179" y="321"/>
                  </a:lnTo>
                  <a:lnTo>
                    <a:pt x="170" y="335"/>
                  </a:lnTo>
                  <a:lnTo>
                    <a:pt x="164" y="349"/>
                  </a:lnTo>
                  <a:lnTo>
                    <a:pt x="158" y="366"/>
                  </a:lnTo>
                  <a:lnTo>
                    <a:pt x="156" y="367"/>
                  </a:lnTo>
                  <a:lnTo>
                    <a:pt x="155" y="368"/>
                  </a:lnTo>
                  <a:lnTo>
                    <a:pt x="153" y="368"/>
                  </a:lnTo>
                  <a:lnTo>
                    <a:pt x="150" y="368"/>
                  </a:lnTo>
                  <a:lnTo>
                    <a:pt x="148" y="349"/>
                  </a:lnTo>
                  <a:lnTo>
                    <a:pt x="147" y="338"/>
                  </a:lnTo>
                  <a:lnTo>
                    <a:pt x="147" y="332"/>
                  </a:lnTo>
                  <a:lnTo>
                    <a:pt x="146" y="328"/>
                  </a:lnTo>
                  <a:lnTo>
                    <a:pt x="146" y="338"/>
                  </a:lnTo>
                  <a:lnTo>
                    <a:pt x="145" y="347"/>
                  </a:lnTo>
                  <a:lnTo>
                    <a:pt x="144" y="357"/>
                  </a:lnTo>
                  <a:lnTo>
                    <a:pt x="144" y="366"/>
                  </a:lnTo>
                  <a:lnTo>
                    <a:pt x="140" y="367"/>
                  </a:lnTo>
                  <a:lnTo>
                    <a:pt x="138" y="368"/>
                  </a:lnTo>
                  <a:lnTo>
                    <a:pt x="135" y="368"/>
                  </a:lnTo>
                  <a:lnTo>
                    <a:pt x="131" y="368"/>
                  </a:lnTo>
                  <a:lnTo>
                    <a:pt x="130" y="352"/>
                  </a:lnTo>
                  <a:lnTo>
                    <a:pt x="130" y="342"/>
                  </a:lnTo>
                  <a:lnTo>
                    <a:pt x="130" y="336"/>
                  </a:lnTo>
                  <a:lnTo>
                    <a:pt x="131" y="327"/>
                  </a:lnTo>
                  <a:lnTo>
                    <a:pt x="129" y="327"/>
                  </a:lnTo>
                  <a:lnTo>
                    <a:pt x="128" y="327"/>
                  </a:lnTo>
                  <a:lnTo>
                    <a:pt x="128" y="327"/>
                  </a:lnTo>
                  <a:lnTo>
                    <a:pt x="127" y="327"/>
                  </a:lnTo>
                  <a:lnTo>
                    <a:pt x="125" y="337"/>
                  </a:lnTo>
                  <a:lnTo>
                    <a:pt x="124" y="347"/>
                  </a:lnTo>
                  <a:lnTo>
                    <a:pt x="121" y="357"/>
                  </a:lnTo>
                  <a:lnTo>
                    <a:pt x="120" y="368"/>
                  </a:lnTo>
                  <a:lnTo>
                    <a:pt x="117" y="368"/>
                  </a:lnTo>
                  <a:lnTo>
                    <a:pt x="114" y="368"/>
                  </a:lnTo>
                  <a:lnTo>
                    <a:pt x="109" y="368"/>
                  </a:lnTo>
                  <a:lnTo>
                    <a:pt x="106" y="368"/>
                  </a:lnTo>
                  <a:lnTo>
                    <a:pt x="106" y="357"/>
                  </a:lnTo>
                  <a:lnTo>
                    <a:pt x="106" y="347"/>
                  </a:lnTo>
                  <a:lnTo>
                    <a:pt x="107" y="338"/>
                  </a:lnTo>
                  <a:lnTo>
                    <a:pt x="109" y="328"/>
                  </a:lnTo>
                  <a:lnTo>
                    <a:pt x="108" y="328"/>
                  </a:lnTo>
                  <a:lnTo>
                    <a:pt x="107" y="328"/>
                  </a:lnTo>
                  <a:lnTo>
                    <a:pt x="106" y="328"/>
                  </a:lnTo>
                  <a:lnTo>
                    <a:pt x="105" y="328"/>
                  </a:lnTo>
                  <a:lnTo>
                    <a:pt x="102" y="338"/>
                  </a:lnTo>
                  <a:lnTo>
                    <a:pt x="100" y="348"/>
                  </a:lnTo>
                  <a:lnTo>
                    <a:pt x="98" y="358"/>
                  </a:lnTo>
                  <a:lnTo>
                    <a:pt x="97" y="369"/>
                  </a:lnTo>
                  <a:lnTo>
                    <a:pt x="92" y="369"/>
                  </a:lnTo>
                  <a:lnTo>
                    <a:pt x="89" y="369"/>
                  </a:lnTo>
                  <a:lnTo>
                    <a:pt x="86" y="369"/>
                  </a:lnTo>
                  <a:lnTo>
                    <a:pt x="82" y="369"/>
                  </a:lnTo>
                  <a:lnTo>
                    <a:pt x="82" y="359"/>
                  </a:lnTo>
                  <a:lnTo>
                    <a:pt x="82" y="349"/>
                  </a:lnTo>
                  <a:lnTo>
                    <a:pt x="82" y="340"/>
                  </a:lnTo>
                  <a:lnTo>
                    <a:pt x="82" y="330"/>
                  </a:lnTo>
                  <a:lnTo>
                    <a:pt x="81" y="330"/>
                  </a:lnTo>
                  <a:lnTo>
                    <a:pt x="80" y="330"/>
                  </a:lnTo>
                  <a:lnTo>
                    <a:pt x="79" y="330"/>
                  </a:lnTo>
                  <a:lnTo>
                    <a:pt x="79" y="330"/>
                  </a:lnTo>
                  <a:lnTo>
                    <a:pt x="77" y="338"/>
                  </a:lnTo>
                  <a:lnTo>
                    <a:pt x="76" y="347"/>
                  </a:lnTo>
                  <a:lnTo>
                    <a:pt x="74" y="357"/>
                  </a:lnTo>
                  <a:lnTo>
                    <a:pt x="74" y="368"/>
                  </a:lnTo>
                  <a:lnTo>
                    <a:pt x="72" y="369"/>
                  </a:lnTo>
                  <a:lnTo>
                    <a:pt x="70" y="369"/>
                  </a:lnTo>
                  <a:lnTo>
                    <a:pt x="67" y="370"/>
                  </a:lnTo>
                  <a:lnTo>
                    <a:pt x="61" y="371"/>
                  </a:lnTo>
                  <a:lnTo>
                    <a:pt x="61" y="360"/>
                  </a:lnTo>
                  <a:lnTo>
                    <a:pt x="62" y="349"/>
                  </a:lnTo>
                  <a:lnTo>
                    <a:pt x="63" y="338"/>
                  </a:lnTo>
                  <a:lnTo>
                    <a:pt x="63" y="327"/>
                  </a:lnTo>
                  <a:lnTo>
                    <a:pt x="59" y="335"/>
                  </a:lnTo>
                  <a:lnTo>
                    <a:pt x="57" y="345"/>
                  </a:lnTo>
                  <a:lnTo>
                    <a:pt x="54" y="357"/>
                  </a:lnTo>
                  <a:lnTo>
                    <a:pt x="52" y="369"/>
                  </a:lnTo>
                  <a:lnTo>
                    <a:pt x="49" y="369"/>
                  </a:lnTo>
                  <a:lnTo>
                    <a:pt x="45" y="369"/>
                  </a:lnTo>
                  <a:lnTo>
                    <a:pt x="41" y="370"/>
                  </a:lnTo>
                  <a:lnTo>
                    <a:pt x="38" y="371"/>
                  </a:lnTo>
                  <a:lnTo>
                    <a:pt x="38" y="360"/>
                  </a:lnTo>
                  <a:lnTo>
                    <a:pt x="38" y="349"/>
                  </a:lnTo>
                  <a:lnTo>
                    <a:pt x="38" y="339"/>
                  </a:lnTo>
                  <a:lnTo>
                    <a:pt x="38" y="328"/>
                  </a:lnTo>
                  <a:lnTo>
                    <a:pt x="33" y="336"/>
                  </a:lnTo>
                  <a:lnTo>
                    <a:pt x="31" y="348"/>
                  </a:lnTo>
                  <a:lnTo>
                    <a:pt x="30" y="361"/>
                  </a:lnTo>
                  <a:lnTo>
                    <a:pt x="30" y="372"/>
                  </a:lnTo>
                  <a:lnTo>
                    <a:pt x="24" y="372"/>
                  </a:lnTo>
                  <a:lnTo>
                    <a:pt x="20" y="372"/>
                  </a:lnTo>
                  <a:lnTo>
                    <a:pt x="15" y="372"/>
                  </a:lnTo>
                  <a:lnTo>
                    <a:pt x="11" y="372"/>
                  </a:lnTo>
                  <a:lnTo>
                    <a:pt x="3" y="345"/>
                  </a:lnTo>
                  <a:lnTo>
                    <a:pt x="1" y="317"/>
                  </a:lnTo>
                  <a:lnTo>
                    <a:pt x="0" y="289"/>
                  </a:lnTo>
                  <a:lnTo>
                    <a:pt x="0" y="261"/>
                  </a:lnTo>
                  <a:lnTo>
                    <a:pt x="27" y="262"/>
                  </a:lnTo>
                  <a:lnTo>
                    <a:pt x="51" y="263"/>
                  </a:lnTo>
                  <a:lnTo>
                    <a:pt x="71" y="264"/>
                  </a:lnTo>
                  <a:lnTo>
                    <a:pt x="89" y="264"/>
                  </a:lnTo>
                  <a:lnTo>
                    <a:pt x="105" y="265"/>
                  </a:lnTo>
                  <a:lnTo>
                    <a:pt x="118" y="266"/>
                  </a:lnTo>
                  <a:lnTo>
                    <a:pt x="130" y="266"/>
                  </a:lnTo>
                  <a:lnTo>
                    <a:pt x="140" y="266"/>
                  </a:lnTo>
                  <a:lnTo>
                    <a:pt x="148" y="266"/>
                  </a:lnTo>
                  <a:lnTo>
                    <a:pt x="156" y="268"/>
                  </a:lnTo>
                  <a:lnTo>
                    <a:pt x="163" y="268"/>
                  </a:lnTo>
                  <a:lnTo>
                    <a:pt x="169" y="268"/>
                  </a:lnTo>
                  <a:lnTo>
                    <a:pt x="175" y="268"/>
                  </a:lnTo>
                  <a:lnTo>
                    <a:pt x="182" y="268"/>
                  </a:lnTo>
                  <a:lnTo>
                    <a:pt x="188" y="268"/>
                  </a:lnTo>
                  <a:lnTo>
                    <a:pt x="196" y="268"/>
                  </a:lnTo>
                  <a:lnTo>
                    <a:pt x="198" y="268"/>
                  </a:lnTo>
                  <a:lnTo>
                    <a:pt x="201" y="268"/>
                  </a:lnTo>
                  <a:lnTo>
                    <a:pt x="203" y="266"/>
                  </a:lnTo>
                  <a:lnTo>
                    <a:pt x="208" y="264"/>
                  </a:lnTo>
                  <a:lnTo>
                    <a:pt x="207" y="252"/>
                  </a:lnTo>
                  <a:lnTo>
                    <a:pt x="205" y="231"/>
                  </a:lnTo>
                  <a:lnTo>
                    <a:pt x="202" y="202"/>
                  </a:lnTo>
                  <a:lnTo>
                    <a:pt x="196" y="164"/>
                  </a:lnTo>
                  <a:lnTo>
                    <a:pt x="195" y="141"/>
                  </a:lnTo>
                  <a:lnTo>
                    <a:pt x="194" y="119"/>
                  </a:lnTo>
                  <a:lnTo>
                    <a:pt x="192" y="97"/>
                  </a:lnTo>
                  <a:lnTo>
                    <a:pt x="192" y="76"/>
                  </a:lnTo>
                  <a:lnTo>
                    <a:pt x="189" y="63"/>
                  </a:lnTo>
                  <a:lnTo>
                    <a:pt x="186" y="48"/>
                  </a:lnTo>
                  <a:lnTo>
                    <a:pt x="185" y="32"/>
                  </a:lnTo>
                  <a:lnTo>
                    <a:pt x="184" y="23"/>
                  </a:lnTo>
                  <a:lnTo>
                    <a:pt x="198" y="18"/>
                  </a:lnTo>
                  <a:lnTo>
                    <a:pt x="212" y="13"/>
                  </a:lnTo>
                  <a:lnTo>
                    <a:pt x="225" y="10"/>
                  </a:lnTo>
                  <a:lnTo>
                    <a:pt x="238" y="6"/>
                  </a:lnTo>
                  <a:lnTo>
                    <a:pt x="252" y="3"/>
                  </a:lnTo>
                  <a:lnTo>
                    <a:pt x="265" y="2"/>
                  </a:lnTo>
                  <a:lnTo>
                    <a:pt x="277" y="0"/>
                  </a:lnTo>
                  <a:lnTo>
                    <a:pt x="291" y="0"/>
                  </a:lnTo>
                  <a:lnTo>
                    <a:pt x="304" y="0"/>
                  </a:lnTo>
                  <a:lnTo>
                    <a:pt x="316" y="0"/>
                  </a:lnTo>
                  <a:lnTo>
                    <a:pt x="330" y="1"/>
                  </a:lnTo>
                  <a:lnTo>
                    <a:pt x="343" y="2"/>
                  </a:lnTo>
                  <a:lnTo>
                    <a:pt x="358" y="4"/>
                  </a:lnTo>
                  <a:lnTo>
                    <a:pt x="371" y="8"/>
                  </a:lnTo>
                  <a:lnTo>
                    <a:pt x="387" y="11"/>
                  </a:lnTo>
                  <a:lnTo>
                    <a:pt x="401" y="14"/>
                  </a:lnTo>
                  <a:lnTo>
                    <a:pt x="401" y="15"/>
                  </a:lnTo>
                  <a:lnTo>
                    <a:pt x="401" y="18"/>
                  </a:lnTo>
                  <a:lnTo>
                    <a:pt x="401" y="20"/>
                  </a:lnTo>
                  <a:lnTo>
                    <a:pt x="401" y="22"/>
                  </a:lnTo>
                  <a:lnTo>
                    <a:pt x="390" y="22"/>
                  </a:lnTo>
                  <a:lnTo>
                    <a:pt x="382" y="22"/>
                  </a:lnTo>
                  <a:lnTo>
                    <a:pt x="376" y="22"/>
                  </a:lnTo>
                  <a:lnTo>
                    <a:pt x="371" y="22"/>
                  </a:lnTo>
                  <a:lnTo>
                    <a:pt x="367" y="22"/>
                  </a:lnTo>
                  <a:lnTo>
                    <a:pt x="364" y="22"/>
                  </a:lnTo>
                  <a:lnTo>
                    <a:pt x="361" y="23"/>
                  </a:lnTo>
                  <a:lnTo>
                    <a:pt x="358" y="23"/>
                  </a:lnTo>
                  <a:lnTo>
                    <a:pt x="369" y="24"/>
                  </a:lnTo>
                  <a:lnTo>
                    <a:pt x="377" y="25"/>
                  </a:lnTo>
                  <a:lnTo>
                    <a:pt x="383" y="27"/>
                  </a:lnTo>
                  <a:lnTo>
                    <a:pt x="388" y="28"/>
                  </a:lnTo>
                  <a:lnTo>
                    <a:pt x="391" y="29"/>
                  </a:lnTo>
                  <a:lnTo>
                    <a:pt x="393" y="29"/>
                  </a:lnTo>
                  <a:lnTo>
                    <a:pt x="396" y="30"/>
                  </a:lnTo>
                  <a:lnTo>
                    <a:pt x="398" y="31"/>
                  </a:lnTo>
                  <a:lnTo>
                    <a:pt x="398" y="32"/>
                  </a:lnTo>
                  <a:lnTo>
                    <a:pt x="398" y="34"/>
                  </a:lnTo>
                  <a:lnTo>
                    <a:pt x="398" y="35"/>
                  </a:lnTo>
                  <a:lnTo>
                    <a:pt x="398" y="38"/>
                  </a:lnTo>
                  <a:lnTo>
                    <a:pt x="392" y="40"/>
                  </a:lnTo>
                  <a:lnTo>
                    <a:pt x="385" y="41"/>
                  </a:lnTo>
                  <a:lnTo>
                    <a:pt x="376" y="41"/>
                  </a:lnTo>
                  <a:lnTo>
                    <a:pt x="366" y="41"/>
                  </a:lnTo>
                  <a:lnTo>
                    <a:pt x="356" y="40"/>
                  </a:lnTo>
                  <a:lnTo>
                    <a:pt x="347" y="40"/>
                  </a:lnTo>
                  <a:lnTo>
                    <a:pt x="338" y="40"/>
                  </a:lnTo>
                  <a:lnTo>
                    <a:pt x="331" y="41"/>
                  </a:lnTo>
                  <a:lnTo>
                    <a:pt x="339" y="41"/>
                  </a:lnTo>
                  <a:lnTo>
                    <a:pt x="348" y="42"/>
                  </a:lnTo>
                  <a:lnTo>
                    <a:pt x="356" y="43"/>
                  </a:lnTo>
                  <a:lnTo>
                    <a:pt x="363" y="44"/>
                  </a:lnTo>
                  <a:lnTo>
                    <a:pt x="372" y="46"/>
                  </a:lnTo>
                  <a:lnTo>
                    <a:pt x="380" y="47"/>
                  </a:lnTo>
                  <a:lnTo>
                    <a:pt x="388" y="48"/>
                  </a:lnTo>
                  <a:lnTo>
                    <a:pt x="396" y="49"/>
                  </a:lnTo>
                  <a:lnTo>
                    <a:pt x="396" y="51"/>
                  </a:lnTo>
                  <a:lnTo>
                    <a:pt x="396" y="53"/>
                  </a:lnTo>
                  <a:lnTo>
                    <a:pt x="396" y="54"/>
                  </a:lnTo>
                  <a:lnTo>
                    <a:pt x="396" y="57"/>
                  </a:lnTo>
                  <a:lnTo>
                    <a:pt x="392" y="59"/>
                  </a:lnTo>
                  <a:lnTo>
                    <a:pt x="387" y="60"/>
                  </a:lnTo>
                  <a:lnTo>
                    <a:pt x="380" y="61"/>
                  </a:lnTo>
                  <a:lnTo>
                    <a:pt x="372" y="61"/>
                  </a:lnTo>
                  <a:lnTo>
                    <a:pt x="364" y="61"/>
                  </a:lnTo>
                  <a:lnTo>
                    <a:pt x="358" y="61"/>
                  </a:lnTo>
                  <a:lnTo>
                    <a:pt x="351" y="61"/>
                  </a:lnTo>
                  <a:lnTo>
                    <a:pt x="347" y="61"/>
                  </a:lnTo>
                  <a:lnTo>
                    <a:pt x="352" y="62"/>
                  </a:lnTo>
                  <a:lnTo>
                    <a:pt x="358" y="62"/>
                  </a:lnTo>
                  <a:lnTo>
                    <a:pt x="364" y="63"/>
                  </a:lnTo>
                  <a:lnTo>
                    <a:pt x="370" y="64"/>
                  </a:lnTo>
                  <a:lnTo>
                    <a:pt x="377" y="64"/>
                  </a:lnTo>
                  <a:lnTo>
                    <a:pt x="383" y="66"/>
                  </a:lnTo>
                  <a:lnTo>
                    <a:pt x="389" y="67"/>
                  </a:lnTo>
                  <a:lnTo>
                    <a:pt x="396" y="68"/>
                  </a:lnTo>
                  <a:lnTo>
                    <a:pt x="393" y="76"/>
                  </a:lnTo>
                  <a:lnTo>
                    <a:pt x="387" y="80"/>
                  </a:lnTo>
                  <a:lnTo>
                    <a:pt x="379" y="82"/>
                  </a:lnTo>
                  <a:lnTo>
                    <a:pt x="369" y="82"/>
                  </a:lnTo>
                  <a:lnTo>
                    <a:pt x="359" y="81"/>
                  </a:lnTo>
                  <a:lnTo>
                    <a:pt x="348" y="80"/>
                  </a:lnTo>
                  <a:lnTo>
                    <a:pt x="338" y="79"/>
                  </a:lnTo>
                  <a:lnTo>
                    <a:pt x="329" y="80"/>
                  </a:lnTo>
                  <a:lnTo>
                    <a:pt x="329" y="80"/>
                  </a:lnTo>
                  <a:lnTo>
                    <a:pt x="329" y="80"/>
                  </a:lnTo>
                  <a:lnTo>
                    <a:pt x="328" y="81"/>
                  </a:lnTo>
                  <a:lnTo>
                    <a:pt x="328" y="82"/>
                  </a:lnTo>
                  <a:lnTo>
                    <a:pt x="335" y="82"/>
                  </a:lnTo>
                  <a:lnTo>
                    <a:pt x="342" y="82"/>
                  </a:lnTo>
                  <a:lnTo>
                    <a:pt x="350" y="82"/>
                  </a:lnTo>
                  <a:lnTo>
                    <a:pt x="358" y="82"/>
                  </a:lnTo>
                  <a:lnTo>
                    <a:pt x="366" y="82"/>
                  </a:lnTo>
                  <a:lnTo>
                    <a:pt x="373" y="83"/>
                  </a:lnTo>
                  <a:lnTo>
                    <a:pt x="382" y="85"/>
                  </a:lnTo>
                  <a:lnTo>
                    <a:pt x="391" y="87"/>
                  </a:lnTo>
                  <a:lnTo>
                    <a:pt x="391" y="90"/>
                  </a:lnTo>
                  <a:lnTo>
                    <a:pt x="391" y="93"/>
                  </a:lnTo>
                  <a:lnTo>
                    <a:pt x="391" y="97"/>
                  </a:lnTo>
                  <a:lnTo>
                    <a:pt x="391" y="101"/>
                  </a:lnTo>
                  <a:lnTo>
                    <a:pt x="383" y="101"/>
                  </a:lnTo>
                  <a:lnTo>
                    <a:pt x="372" y="101"/>
                  </a:lnTo>
                  <a:lnTo>
                    <a:pt x="360" y="101"/>
                  </a:lnTo>
                  <a:lnTo>
                    <a:pt x="347" y="101"/>
                  </a:lnTo>
                  <a:lnTo>
                    <a:pt x="333" y="102"/>
                  </a:lnTo>
                  <a:lnTo>
                    <a:pt x="322" y="104"/>
                  </a:lnTo>
                  <a:lnTo>
                    <a:pt x="313" y="106"/>
                  </a:lnTo>
                  <a:lnTo>
                    <a:pt x="309" y="109"/>
                  </a:lnTo>
                  <a:lnTo>
                    <a:pt x="318" y="109"/>
                  </a:lnTo>
                  <a:lnTo>
                    <a:pt x="327" y="108"/>
                  </a:lnTo>
                  <a:lnTo>
                    <a:pt x="337" y="108"/>
                  </a:lnTo>
                  <a:lnTo>
                    <a:pt x="347" y="107"/>
                  </a:lnTo>
                  <a:lnTo>
                    <a:pt x="357" y="108"/>
                  </a:lnTo>
                  <a:lnTo>
                    <a:pt x="367" y="108"/>
                  </a:lnTo>
                  <a:lnTo>
                    <a:pt x="377" y="110"/>
                  </a:lnTo>
                  <a:lnTo>
                    <a:pt x="387" y="112"/>
                  </a:lnTo>
                  <a:lnTo>
                    <a:pt x="387" y="121"/>
                  </a:lnTo>
                  <a:lnTo>
                    <a:pt x="387" y="126"/>
                  </a:lnTo>
                  <a:lnTo>
                    <a:pt x="386" y="128"/>
                  </a:lnTo>
                  <a:lnTo>
                    <a:pt x="383" y="129"/>
                  </a:lnTo>
                  <a:lnTo>
                    <a:pt x="374" y="128"/>
                  </a:lnTo>
                  <a:lnTo>
                    <a:pt x="366" y="127"/>
                  </a:lnTo>
                  <a:lnTo>
                    <a:pt x="357" y="127"/>
                  </a:lnTo>
                  <a:lnTo>
                    <a:pt x="347" y="127"/>
                  </a:lnTo>
                  <a:lnTo>
                    <a:pt x="338" y="127"/>
                  </a:lnTo>
                  <a:lnTo>
                    <a:pt x="329" y="129"/>
                  </a:lnTo>
                  <a:lnTo>
                    <a:pt x="321" y="130"/>
                  </a:lnTo>
                  <a:lnTo>
                    <a:pt x="313" y="134"/>
                  </a:lnTo>
                  <a:lnTo>
                    <a:pt x="315" y="135"/>
                  </a:lnTo>
                  <a:lnTo>
                    <a:pt x="319" y="135"/>
                  </a:lnTo>
                  <a:lnTo>
                    <a:pt x="324" y="135"/>
                  </a:lnTo>
                  <a:lnTo>
                    <a:pt x="335" y="133"/>
                  </a:lnTo>
                  <a:lnTo>
                    <a:pt x="341" y="133"/>
                  </a:lnTo>
                  <a:lnTo>
                    <a:pt x="347" y="133"/>
                  </a:lnTo>
                  <a:lnTo>
                    <a:pt x="352" y="133"/>
                  </a:lnTo>
                  <a:lnTo>
                    <a:pt x="359" y="134"/>
                  </a:lnTo>
                  <a:lnTo>
                    <a:pt x="364" y="134"/>
                  </a:lnTo>
                  <a:lnTo>
                    <a:pt x="370" y="135"/>
                  </a:lnTo>
                  <a:lnTo>
                    <a:pt x="376" y="135"/>
                  </a:lnTo>
                  <a:lnTo>
                    <a:pt x="382" y="136"/>
                  </a:lnTo>
                  <a:lnTo>
                    <a:pt x="383" y="145"/>
                  </a:lnTo>
                  <a:lnTo>
                    <a:pt x="383" y="148"/>
                  </a:lnTo>
                  <a:lnTo>
                    <a:pt x="382" y="150"/>
                  </a:lnTo>
                  <a:lnTo>
                    <a:pt x="380" y="152"/>
                  </a:lnTo>
                  <a:lnTo>
                    <a:pt x="370" y="153"/>
                  </a:lnTo>
                  <a:lnTo>
                    <a:pt x="361" y="153"/>
                  </a:lnTo>
                  <a:lnTo>
                    <a:pt x="351" y="154"/>
                  </a:lnTo>
                  <a:lnTo>
                    <a:pt x="342" y="154"/>
                  </a:lnTo>
                  <a:lnTo>
                    <a:pt x="332" y="155"/>
                  </a:lnTo>
                  <a:lnTo>
                    <a:pt x="323" y="156"/>
                  </a:lnTo>
                  <a:lnTo>
                    <a:pt x="314" y="157"/>
                  </a:lnTo>
                  <a:lnTo>
                    <a:pt x="305" y="159"/>
                  </a:lnTo>
                  <a:lnTo>
                    <a:pt x="313" y="160"/>
                  </a:lnTo>
                  <a:lnTo>
                    <a:pt x="322" y="160"/>
                  </a:lnTo>
                  <a:lnTo>
                    <a:pt x="331" y="160"/>
                  </a:lnTo>
                  <a:lnTo>
                    <a:pt x="341" y="160"/>
                  </a:lnTo>
                  <a:lnTo>
                    <a:pt x="351" y="160"/>
                  </a:lnTo>
                  <a:lnTo>
                    <a:pt x="361" y="159"/>
                  </a:lnTo>
                  <a:lnTo>
                    <a:pt x="371" y="159"/>
                  </a:lnTo>
                  <a:lnTo>
                    <a:pt x="380" y="159"/>
                  </a:lnTo>
                  <a:lnTo>
                    <a:pt x="379" y="165"/>
                  </a:lnTo>
                  <a:lnTo>
                    <a:pt x="378" y="170"/>
                  </a:lnTo>
                  <a:lnTo>
                    <a:pt x="377" y="176"/>
                  </a:lnTo>
                  <a:lnTo>
                    <a:pt x="376" y="182"/>
                  </a:lnTo>
                  <a:lnTo>
                    <a:pt x="370" y="182"/>
                  </a:lnTo>
                  <a:lnTo>
                    <a:pt x="361" y="182"/>
                  </a:lnTo>
                  <a:lnTo>
                    <a:pt x="352" y="182"/>
                  </a:lnTo>
                  <a:lnTo>
                    <a:pt x="342" y="183"/>
                  </a:lnTo>
                  <a:lnTo>
                    <a:pt x="331" y="184"/>
                  </a:lnTo>
                  <a:lnTo>
                    <a:pt x="322" y="185"/>
                  </a:lnTo>
                  <a:lnTo>
                    <a:pt x="314" y="187"/>
                  </a:lnTo>
                  <a:lnTo>
                    <a:pt x="309" y="189"/>
                  </a:lnTo>
                  <a:lnTo>
                    <a:pt x="315" y="189"/>
                  </a:lnTo>
                  <a:lnTo>
                    <a:pt x="324" y="188"/>
                  </a:lnTo>
                  <a:lnTo>
                    <a:pt x="334" y="187"/>
                  </a:lnTo>
                  <a:lnTo>
                    <a:pt x="344" y="186"/>
                  </a:lnTo>
                  <a:lnTo>
                    <a:pt x="353" y="185"/>
                  </a:lnTo>
                  <a:lnTo>
                    <a:pt x="362" y="185"/>
                  </a:lnTo>
                  <a:lnTo>
                    <a:pt x="370" y="187"/>
                  </a:lnTo>
                  <a:lnTo>
                    <a:pt x="376" y="193"/>
                  </a:lnTo>
                  <a:lnTo>
                    <a:pt x="374" y="200"/>
                  </a:lnTo>
                  <a:lnTo>
                    <a:pt x="374" y="204"/>
                  </a:lnTo>
                  <a:lnTo>
                    <a:pt x="373" y="206"/>
                  </a:lnTo>
                  <a:lnTo>
                    <a:pt x="372" y="207"/>
                  </a:lnTo>
                  <a:lnTo>
                    <a:pt x="367" y="208"/>
                  </a:lnTo>
                  <a:lnTo>
                    <a:pt x="360" y="210"/>
                  </a:lnTo>
                  <a:lnTo>
                    <a:pt x="354" y="211"/>
                  </a:lnTo>
                  <a:lnTo>
                    <a:pt x="348" y="211"/>
                  </a:lnTo>
                  <a:lnTo>
                    <a:pt x="341" y="212"/>
                  </a:lnTo>
                  <a:lnTo>
                    <a:pt x="334" y="212"/>
                  </a:lnTo>
                  <a:lnTo>
                    <a:pt x="328" y="212"/>
                  </a:lnTo>
                  <a:lnTo>
                    <a:pt x="321" y="212"/>
                  </a:lnTo>
                  <a:lnTo>
                    <a:pt x="321" y="213"/>
                  </a:lnTo>
                  <a:lnTo>
                    <a:pt x="321" y="214"/>
                  </a:lnTo>
                  <a:lnTo>
                    <a:pt x="321" y="215"/>
                  </a:lnTo>
                  <a:lnTo>
                    <a:pt x="321" y="216"/>
                  </a:lnTo>
                  <a:lnTo>
                    <a:pt x="328" y="216"/>
                  </a:lnTo>
                  <a:lnTo>
                    <a:pt x="334" y="216"/>
                  </a:lnTo>
                  <a:lnTo>
                    <a:pt x="340" y="216"/>
                  </a:lnTo>
                  <a:lnTo>
                    <a:pt x="347" y="215"/>
                  </a:lnTo>
                  <a:lnTo>
                    <a:pt x="352" y="215"/>
                  </a:lnTo>
                  <a:lnTo>
                    <a:pt x="358" y="215"/>
                  </a:lnTo>
                  <a:lnTo>
                    <a:pt x="363" y="215"/>
                  </a:lnTo>
                  <a:lnTo>
                    <a:pt x="369" y="215"/>
                  </a:lnTo>
                  <a:lnTo>
                    <a:pt x="369" y="220"/>
                  </a:lnTo>
                  <a:lnTo>
                    <a:pt x="370" y="224"/>
                  </a:lnTo>
                  <a:lnTo>
                    <a:pt x="370" y="230"/>
                  </a:lnTo>
                  <a:lnTo>
                    <a:pt x="368" y="234"/>
                  </a:lnTo>
                  <a:lnTo>
                    <a:pt x="360" y="234"/>
                  </a:lnTo>
                  <a:lnTo>
                    <a:pt x="352" y="234"/>
                  </a:lnTo>
                  <a:lnTo>
                    <a:pt x="343" y="234"/>
                  </a:lnTo>
                  <a:lnTo>
                    <a:pt x="335" y="235"/>
                  </a:lnTo>
                  <a:lnTo>
                    <a:pt x="335" y="236"/>
                  </a:lnTo>
                  <a:lnTo>
                    <a:pt x="335" y="237"/>
                  </a:lnTo>
                  <a:lnTo>
                    <a:pt x="335" y="240"/>
                  </a:lnTo>
                  <a:lnTo>
                    <a:pt x="337" y="241"/>
                  </a:lnTo>
                  <a:lnTo>
                    <a:pt x="345" y="242"/>
                  </a:lnTo>
                  <a:lnTo>
                    <a:pt x="354" y="242"/>
                  </a:lnTo>
                  <a:lnTo>
                    <a:pt x="362" y="242"/>
                  </a:lnTo>
                  <a:lnTo>
                    <a:pt x="369" y="242"/>
                  </a:lnTo>
                  <a:lnTo>
                    <a:pt x="369" y="244"/>
                  </a:lnTo>
                  <a:lnTo>
                    <a:pt x="369" y="246"/>
                  </a:lnTo>
                  <a:lnTo>
                    <a:pt x="368" y="250"/>
                  </a:lnTo>
                  <a:lnTo>
                    <a:pt x="368" y="252"/>
                  </a:lnTo>
                  <a:lnTo>
                    <a:pt x="366" y="252"/>
                  </a:lnTo>
                  <a:lnTo>
                    <a:pt x="363" y="252"/>
                  </a:lnTo>
                  <a:lnTo>
                    <a:pt x="362" y="252"/>
                  </a:lnTo>
                  <a:lnTo>
                    <a:pt x="361" y="253"/>
                  </a:lnTo>
                  <a:lnTo>
                    <a:pt x="361" y="253"/>
                  </a:lnTo>
                  <a:lnTo>
                    <a:pt x="361" y="255"/>
                  </a:lnTo>
                  <a:lnTo>
                    <a:pt x="361" y="256"/>
                  </a:lnTo>
                  <a:lnTo>
                    <a:pt x="361" y="258"/>
                  </a:lnTo>
                  <a:lnTo>
                    <a:pt x="376" y="258"/>
                  </a:lnTo>
                  <a:lnTo>
                    <a:pt x="390" y="256"/>
                  </a:lnTo>
                  <a:lnTo>
                    <a:pt x="406" y="256"/>
                  </a:lnTo>
                  <a:lnTo>
                    <a:pt x="420" y="255"/>
                  </a:lnTo>
                  <a:lnTo>
                    <a:pt x="436" y="253"/>
                  </a:lnTo>
                  <a:lnTo>
                    <a:pt x="450" y="252"/>
                  </a:lnTo>
                  <a:lnTo>
                    <a:pt x="466" y="250"/>
                  </a:lnTo>
                  <a:lnTo>
                    <a:pt x="482" y="249"/>
                  </a:lnTo>
                  <a:lnTo>
                    <a:pt x="497" y="246"/>
                  </a:lnTo>
                  <a:lnTo>
                    <a:pt x="512" y="244"/>
                  </a:lnTo>
                  <a:lnTo>
                    <a:pt x="527" y="242"/>
                  </a:lnTo>
                  <a:lnTo>
                    <a:pt x="543" y="240"/>
                  </a:lnTo>
                  <a:lnTo>
                    <a:pt x="558" y="237"/>
                  </a:lnTo>
                  <a:lnTo>
                    <a:pt x="574" y="235"/>
                  </a:lnTo>
                  <a:lnTo>
                    <a:pt x="589" y="233"/>
                  </a:lnTo>
                  <a:lnTo>
                    <a:pt x="604" y="231"/>
                  </a:lnTo>
                  <a:lnTo>
                    <a:pt x="606" y="231"/>
                  </a:lnTo>
                  <a:lnTo>
                    <a:pt x="608" y="231"/>
                  </a:lnTo>
                  <a:lnTo>
                    <a:pt x="610" y="232"/>
                  </a:lnTo>
                  <a:lnTo>
                    <a:pt x="613" y="233"/>
                  </a:lnTo>
                  <a:lnTo>
                    <a:pt x="619" y="261"/>
                  </a:lnTo>
                  <a:lnTo>
                    <a:pt x="622" y="290"/>
                  </a:lnTo>
                  <a:lnTo>
                    <a:pt x="621" y="321"/>
                  </a:lnTo>
                  <a:lnTo>
                    <a:pt x="616" y="354"/>
                  </a:lnTo>
                  <a:lnTo>
                    <a:pt x="614" y="367"/>
                  </a:lnTo>
                  <a:lnTo>
                    <a:pt x="611" y="378"/>
                  </a:lnTo>
                  <a:lnTo>
                    <a:pt x="605" y="387"/>
                  </a:lnTo>
                  <a:lnTo>
                    <a:pt x="594" y="391"/>
                  </a:lnTo>
                  <a:lnTo>
                    <a:pt x="598" y="377"/>
                  </a:lnTo>
                  <a:lnTo>
                    <a:pt x="601" y="361"/>
                  </a:lnTo>
                  <a:lnTo>
                    <a:pt x="603" y="347"/>
                  </a:lnTo>
                  <a:lnTo>
                    <a:pt x="604" y="332"/>
                  </a:lnTo>
                  <a:lnTo>
                    <a:pt x="602" y="343"/>
                  </a:lnTo>
                  <a:lnTo>
                    <a:pt x="596" y="364"/>
                  </a:lnTo>
                  <a:lnTo>
                    <a:pt x="590" y="384"/>
                  </a:lnTo>
                  <a:lnTo>
                    <a:pt x="583" y="390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49" name="Freeform 9"/>
            <p:cNvSpPr>
              <a:spLocks/>
            </p:cNvSpPr>
            <p:nvPr/>
          </p:nvSpPr>
          <p:spPr bwMode="auto">
            <a:xfrm>
              <a:off x="1641" y="4014"/>
              <a:ext cx="92" cy="178"/>
            </a:xfrm>
            <a:custGeom>
              <a:avLst/>
              <a:gdLst>
                <a:gd name="T0" fmla="*/ 0 w 92"/>
                <a:gd name="T1" fmla="*/ 118 h 178"/>
                <a:gd name="T2" fmla="*/ 6 w 92"/>
                <a:gd name="T3" fmla="*/ 24 h 178"/>
                <a:gd name="T4" fmla="*/ 10 w 92"/>
                <a:gd name="T5" fmla="*/ 0 h 178"/>
                <a:gd name="T6" fmla="*/ 23 w 92"/>
                <a:gd name="T7" fmla="*/ 2 h 178"/>
                <a:gd name="T8" fmla="*/ 45 w 92"/>
                <a:gd name="T9" fmla="*/ 7 h 178"/>
                <a:gd name="T10" fmla="*/ 63 w 92"/>
                <a:gd name="T11" fmla="*/ 9 h 178"/>
                <a:gd name="T12" fmla="*/ 92 w 92"/>
                <a:gd name="T13" fmla="*/ 9 h 178"/>
                <a:gd name="T14" fmla="*/ 91 w 92"/>
                <a:gd name="T15" fmla="*/ 18 h 178"/>
                <a:gd name="T16" fmla="*/ 75 w 92"/>
                <a:gd name="T17" fmla="*/ 23 h 178"/>
                <a:gd name="T18" fmla="*/ 64 w 92"/>
                <a:gd name="T19" fmla="*/ 27 h 178"/>
                <a:gd name="T20" fmla="*/ 88 w 92"/>
                <a:gd name="T21" fmla="*/ 31 h 178"/>
                <a:gd name="T22" fmla="*/ 84 w 92"/>
                <a:gd name="T23" fmla="*/ 46 h 178"/>
                <a:gd name="T24" fmla="*/ 75 w 92"/>
                <a:gd name="T25" fmla="*/ 52 h 178"/>
                <a:gd name="T26" fmla="*/ 62 w 92"/>
                <a:gd name="T27" fmla="*/ 51 h 178"/>
                <a:gd name="T28" fmla="*/ 51 w 92"/>
                <a:gd name="T29" fmla="*/ 51 h 178"/>
                <a:gd name="T30" fmla="*/ 61 w 92"/>
                <a:gd name="T31" fmla="*/ 57 h 178"/>
                <a:gd name="T32" fmla="*/ 74 w 92"/>
                <a:gd name="T33" fmla="*/ 60 h 178"/>
                <a:gd name="T34" fmla="*/ 84 w 92"/>
                <a:gd name="T35" fmla="*/ 63 h 178"/>
                <a:gd name="T36" fmla="*/ 84 w 92"/>
                <a:gd name="T37" fmla="*/ 65 h 178"/>
                <a:gd name="T38" fmla="*/ 72 w 92"/>
                <a:gd name="T39" fmla="*/ 71 h 178"/>
                <a:gd name="T40" fmla="*/ 58 w 92"/>
                <a:gd name="T41" fmla="*/ 74 h 178"/>
                <a:gd name="T42" fmla="*/ 52 w 92"/>
                <a:gd name="T43" fmla="*/ 76 h 178"/>
                <a:gd name="T44" fmla="*/ 64 w 92"/>
                <a:gd name="T45" fmla="*/ 80 h 178"/>
                <a:gd name="T46" fmla="*/ 78 w 92"/>
                <a:gd name="T47" fmla="*/ 81 h 178"/>
                <a:gd name="T48" fmla="*/ 82 w 92"/>
                <a:gd name="T49" fmla="*/ 86 h 178"/>
                <a:gd name="T50" fmla="*/ 76 w 92"/>
                <a:gd name="T51" fmla="*/ 94 h 178"/>
                <a:gd name="T52" fmla="*/ 52 w 92"/>
                <a:gd name="T53" fmla="*/ 95 h 178"/>
                <a:gd name="T54" fmla="*/ 54 w 92"/>
                <a:gd name="T55" fmla="*/ 98 h 178"/>
                <a:gd name="T56" fmla="*/ 72 w 92"/>
                <a:gd name="T57" fmla="*/ 101 h 178"/>
                <a:gd name="T58" fmla="*/ 84 w 92"/>
                <a:gd name="T59" fmla="*/ 105 h 178"/>
                <a:gd name="T60" fmla="*/ 84 w 92"/>
                <a:gd name="T61" fmla="*/ 114 h 178"/>
                <a:gd name="T62" fmla="*/ 69 w 92"/>
                <a:gd name="T63" fmla="*/ 118 h 178"/>
                <a:gd name="T64" fmla="*/ 68 w 92"/>
                <a:gd name="T65" fmla="*/ 124 h 178"/>
                <a:gd name="T66" fmla="*/ 84 w 92"/>
                <a:gd name="T67" fmla="*/ 127 h 178"/>
                <a:gd name="T68" fmla="*/ 85 w 92"/>
                <a:gd name="T69" fmla="*/ 133 h 178"/>
                <a:gd name="T70" fmla="*/ 81 w 92"/>
                <a:gd name="T71" fmla="*/ 135 h 178"/>
                <a:gd name="T72" fmla="*/ 67 w 92"/>
                <a:gd name="T73" fmla="*/ 137 h 178"/>
                <a:gd name="T74" fmla="*/ 52 w 92"/>
                <a:gd name="T75" fmla="*/ 142 h 178"/>
                <a:gd name="T76" fmla="*/ 65 w 92"/>
                <a:gd name="T77" fmla="*/ 146 h 178"/>
                <a:gd name="T78" fmla="*/ 82 w 92"/>
                <a:gd name="T79" fmla="*/ 146 h 178"/>
                <a:gd name="T80" fmla="*/ 88 w 92"/>
                <a:gd name="T81" fmla="*/ 152 h 178"/>
                <a:gd name="T82" fmla="*/ 84 w 92"/>
                <a:gd name="T83" fmla="*/ 161 h 178"/>
                <a:gd name="T84" fmla="*/ 69 w 92"/>
                <a:gd name="T85" fmla="*/ 164 h 178"/>
                <a:gd name="T86" fmla="*/ 54 w 92"/>
                <a:gd name="T87" fmla="*/ 164 h 178"/>
                <a:gd name="T88" fmla="*/ 53 w 92"/>
                <a:gd name="T89" fmla="*/ 166 h 178"/>
                <a:gd name="T90" fmla="*/ 56 w 92"/>
                <a:gd name="T91" fmla="*/ 175 h 178"/>
                <a:gd name="T92" fmla="*/ 35 w 92"/>
                <a:gd name="T93" fmla="*/ 177 h 178"/>
                <a:gd name="T94" fmla="*/ 14 w 92"/>
                <a:gd name="T95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2" h="178">
                  <a:moveTo>
                    <a:pt x="9" y="178"/>
                  </a:moveTo>
                  <a:lnTo>
                    <a:pt x="3" y="158"/>
                  </a:lnTo>
                  <a:lnTo>
                    <a:pt x="0" y="118"/>
                  </a:lnTo>
                  <a:lnTo>
                    <a:pt x="0" y="77"/>
                  </a:lnTo>
                  <a:lnTo>
                    <a:pt x="0" y="53"/>
                  </a:lnTo>
                  <a:lnTo>
                    <a:pt x="6" y="24"/>
                  </a:lnTo>
                  <a:lnTo>
                    <a:pt x="8" y="10"/>
                  </a:lnTo>
                  <a:lnTo>
                    <a:pt x="9" y="3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0" y="4"/>
                  </a:lnTo>
                  <a:lnTo>
                    <a:pt x="38" y="5"/>
                  </a:lnTo>
                  <a:lnTo>
                    <a:pt x="45" y="7"/>
                  </a:lnTo>
                  <a:lnTo>
                    <a:pt x="51" y="8"/>
                  </a:lnTo>
                  <a:lnTo>
                    <a:pt x="56" y="8"/>
                  </a:lnTo>
                  <a:lnTo>
                    <a:pt x="63" y="9"/>
                  </a:lnTo>
                  <a:lnTo>
                    <a:pt x="71" y="9"/>
                  </a:lnTo>
                  <a:lnTo>
                    <a:pt x="80" y="9"/>
                  </a:lnTo>
                  <a:lnTo>
                    <a:pt x="92" y="9"/>
                  </a:lnTo>
                  <a:lnTo>
                    <a:pt x="92" y="11"/>
                  </a:lnTo>
                  <a:lnTo>
                    <a:pt x="92" y="14"/>
                  </a:lnTo>
                  <a:lnTo>
                    <a:pt x="91" y="18"/>
                  </a:lnTo>
                  <a:lnTo>
                    <a:pt x="91" y="21"/>
                  </a:lnTo>
                  <a:lnTo>
                    <a:pt x="83" y="22"/>
                  </a:lnTo>
                  <a:lnTo>
                    <a:pt x="75" y="23"/>
                  </a:lnTo>
                  <a:lnTo>
                    <a:pt x="66" y="23"/>
                  </a:lnTo>
                  <a:lnTo>
                    <a:pt x="58" y="24"/>
                  </a:lnTo>
                  <a:lnTo>
                    <a:pt x="64" y="27"/>
                  </a:lnTo>
                  <a:lnTo>
                    <a:pt x="72" y="29"/>
                  </a:lnTo>
                  <a:lnTo>
                    <a:pt x="80" y="30"/>
                  </a:lnTo>
                  <a:lnTo>
                    <a:pt x="88" y="31"/>
                  </a:lnTo>
                  <a:lnTo>
                    <a:pt x="86" y="36"/>
                  </a:lnTo>
                  <a:lnTo>
                    <a:pt x="85" y="41"/>
                  </a:lnTo>
                  <a:lnTo>
                    <a:pt x="84" y="46"/>
                  </a:lnTo>
                  <a:lnTo>
                    <a:pt x="84" y="51"/>
                  </a:lnTo>
                  <a:lnTo>
                    <a:pt x="80" y="52"/>
                  </a:lnTo>
                  <a:lnTo>
                    <a:pt x="75" y="52"/>
                  </a:lnTo>
                  <a:lnTo>
                    <a:pt x="71" y="52"/>
                  </a:lnTo>
                  <a:lnTo>
                    <a:pt x="66" y="51"/>
                  </a:lnTo>
                  <a:lnTo>
                    <a:pt x="62" y="51"/>
                  </a:lnTo>
                  <a:lnTo>
                    <a:pt x="57" y="51"/>
                  </a:lnTo>
                  <a:lnTo>
                    <a:pt x="54" y="51"/>
                  </a:lnTo>
                  <a:lnTo>
                    <a:pt x="51" y="51"/>
                  </a:lnTo>
                  <a:lnTo>
                    <a:pt x="54" y="53"/>
                  </a:lnTo>
                  <a:lnTo>
                    <a:pt x="57" y="56"/>
                  </a:lnTo>
                  <a:lnTo>
                    <a:pt x="61" y="57"/>
                  </a:lnTo>
                  <a:lnTo>
                    <a:pt x="65" y="58"/>
                  </a:lnTo>
                  <a:lnTo>
                    <a:pt x="69" y="59"/>
                  </a:lnTo>
                  <a:lnTo>
                    <a:pt x="74" y="60"/>
                  </a:lnTo>
                  <a:lnTo>
                    <a:pt x="78" y="61"/>
                  </a:lnTo>
                  <a:lnTo>
                    <a:pt x="84" y="61"/>
                  </a:lnTo>
                  <a:lnTo>
                    <a:pt x="84" y="63"/>
                  </a:lnTo>
                  <a:lnTo>
                    <a:pt x="84" y="65"/>
                  </a:lnTo>
                  <a:lnTo>
                    <a:pt x="84" y="65"/>
                  </a:lnTo>
                  <a:lnTo>
                    <a:pt x="84" y="65"/>
                  </a:lnTo>
                  <a:lnTo>
                    <a:pt x="80" y="68"/>
                  </a:lnTo>
                  <a:lnTo>
                    <a:pt x="75" y="70"/>
                  </a:lnTo>
                  <a:lnTo>
                    <a:pt x="72" y="71"/>
                  </a:lnTo>
                  <a:lnTo>
                    <a:pt x="67" y="72"/>
                  </a:lnTo>
                  <a:lnTo>
                    <a:pt x="63" y="74"/>
                  </a:lnTo>
                  <a:lnTo>
                    <a:pt x="58" y="74"/>
                  </a:lnTo>
                  <a:lnTo>
                    <a:pt x="54" y="74"/>
                  </a:lnTo>
                  <a:lnTo>
                    <a:pt x="49" y="75"/>
                  </a:lnTo>
                  <a:lnTo>
                    <a:pt x="52" y="76"/>
                  </a:lnTo>
                  <a:lnTo>
                    <a:pt x="55" y="78"/>
                  </a:lnTo>
                  <a:lnTo>
                    <a:pt x="59" y="79"/>
                  </a:lnTo>
                  <a:lnTo>
                    <a:pt x="64" y="80"/>
                  </a:lnTo>
                  <a:lnTo>
                    <a:pt x="68" y="80"/>
                  </a:lnTo>
                  <a:lnTo>
                    <a:pt x="73" y="81"/>
                  </a:lnTo>
                  <a:lnTo>
                    <a:pt x="78" y="81"/>
                  </a:lnTo>
                  <a:lnTo>
                    <a:pt x="84" y="80"/>
                  </a:lnTo>
                  <a:lnTo>
                    <a:pt x="83" y="84"/>
                  </a:lnTo>
                  <a:lnTo>
                    <a:pt x="82" y="86"/>
                  </a:lnTo>
                  <a:lnTo>
                    <a:pt x="82" y="89"/>
                  </a:lnTo>
                  <a:lnTo>
                    <a:pt x="81" y="91"/>
                  </a:lnTo>
                  <a:lnTo>
                    <a:pt x="76" y="94"/>
                  </a:lnTo>
                  <a:lnTo>
                    <a:pt x="72" y="95"/>
                  </a:lnTo>
                  <a:lnTo>
                    <a:pt x="64" y="95"/>
                  </a:lnTo>
                  <a:lnTo>
                    <a:pt x="52" y="95"/>
                  </a:lnTo>
                  <a:lnTo>
                    <a:pt x="53" y="96"/>
                  </a:lnTo>
                  <a:lnTo>
                    <a:pt x="54" y="97"/>
                  </a:lnTo>
                  <a:lnTo>
                    <a:pt x="54" y="98"/>
                  </a:lnTo>
                  <a:lnTo>
                    <a:pt x="55" y="99"/>
                  </a:lnTo>
                  <a:lnTo>
                    <a:pt x="65" y="101"/>
                  </a:lnTo>
                  <a:lnTo>
                    <a:pt x="72" y="101"/>
                  </a:lnTo>
                  <a:lnTo>
                    <a:pt x="77" y="103"/>
                  </a:lnTo>
                  <a:lnTo>
                    <a:pt x="84" y="101"/>
                  </a:lnTo>
                  <a:lnTo>
                    <a:pt x="84" y="105"/>
                  </a:lnTo>
                  <a:lnTo>
                    <a:pt x="84" y="107"/>
                  </a:lnTo>
                  <a:lnTo>
                    <a:pt x="84" y="110"/>
                  </a:lnTo>
                  <a:lnTo>
                    <a:pt x="84" y="114"/>
                  </a:lnTo>
                  <a:lnTo>
                    <a:pt x="82" y="116"/>
                  </a:lnTo>
                  <a:lnTo>
                    <a:pt x="78" y="117"/>
                  </a:lnTo>
                  <a:lnTo>
                    <a:pt x="69" y="118"/>
                  </a:lnTo>
                  <a:lnTo>
                    <a:pt x="55" y="120"/>
                  </a:lnTo>
                  <a:lnTo>
                    <a:pt x="61" y="123"/>
                  </a:lnTo>
                  <a:lnTo>
                    <a:pt x="68" y="124"/>
                  </a:lnTo>
                  <a:lnTo>
                    <a:pt x="76" y="125"/>
                  </a:lnTo>
                  <a:lnTo>
                    <a:pt x="84" y="125"/>
                  </a:lnTo>
                  <a:lnTo>
                    <a:pt x="84" y="127"/>
                  </a:lnTo>
                  <a:lnTo>
                    <a:pt x="84" y="128"/>
                  </a:lnTo>
                  <a:lnTo>
                    <a:pt x="84" y="130"/>
                  </a:lnTo>
                  <a:lnTo>
                    <a:pt x="85" y="133"/>
                  </a:lnTo>
                  <a:lnTo>
                    <a:pt x="84" y="134"/>
                  </a:lnTo>
                  <a:lnTo>
                    <a:pt x="82" y="135"/>
                  </a:lnTo>
                  <a:lnTo>
                    <a:pt x="81" y="135"/>
                  </a:lnTo>
                  <a:lnTo>
                    <a:pt x="77" y="136"/>
                  </a:lnTo>
                  <a:lnTo>
                    <a:pt x="73" y="137"/>
                  </a:lnTo>
                  <a:lnTo>
                    <a:pt x="67" y="137"/>
                  </a:lnTo>
                  <a:lnTo>
                    <a:pt x="59" y="138"/>
                  </a:lnTo>
                  <a:lnTo>
                    <a:pt x="49" y="139"/>
                  </a:lnTo>
                  <a:lnTo>
                    <a:pt x="52" y="142"/>
                  </a:lnTo>
                  <a:lnTo>
                    <a:pt x="56" y="144"/>
                  </a:lnTo>
                  <a:lnTo>
                    <a:pt x="61" y="145"/>
                  </a:lnTo>
                  <a:lnTo>
                    <a:pt x="65" y="146"/>
                  </a:lnTo>
                  <a:lnTo>
                    <a:pt x="71" y="146"/>
                  </a:lnTo>
                  <a:lnTo>
                    <a:pt x="76" y="146"/>
                  </a:lnTo>
                  <a:lnTo>
                    <a:pt x="82" y="146"/>
                  </a:lnTo>
                  <a:lnTo>
                    <a:pt x="87" y="146"/>
                  </a:lnTo>
                  <a:lnTo>
                    <a:pt x="87" y="148"/>
                  </a:lnTo>
                  <a:lnTo>
                    <a:pt x="88" y="152"/>
                  </a:lnTo>
                  <a:lnTo>
                    <a:pt x="88" y="154"/>
                  </a:lnTo>
                  <a:lnTo>
                    <a:pt x="88" y="157"/>
                  </a:lnTo>
                  <a:lnTo>
                    <a:pt x="84" y="161"/>
                  </a:lnTo>
                  <a:lnTo>
                    <a:pt x="80" y="162"/>
                  </a:lnTo>
                  <a:lnTo>
                    <a:pt x="74" y="164"/>
                  </a:lnTo>
                  <a:lnTo>
                    <a:pt x="69" y="164"/>
                  </a:lnTo>
                  <a:lnTo>
                    <a:pt x="64" y="164"/>
                  </a:lnTo>
                  <a:lnTo>
                    <a:pt x="58" y="164"/>
                  </a:lnTo>
                  <a:lnTo>
                    <a:pt x="54" y="164"/>
                  </a:lnTo>
                  <a:lnTo>
                    <a:pt x="49" y="163"/>
                  </a:lnTo>
                  <a:lnTo>
                    <a:pt x="51" y="165"/>
                  </a:lnTo>
                  <a:lnTo>
                    <a:pt x="53" y="166"/>
                  </a:lnTo>
                  <a:lnTo>
                    <a:pt x="55" y="168"/>
                  </a:lnTo>
                  <a:lnTo>
                    <a:pt x="61" y="173"/>
                  </a:lnTo>
                  <a:lnTo>
                    <a:pt x="56" y="175"/>
                  </a:lnTo>
                  <a:lnTo>
                    <a:pt x="49" y="176"/>
                  </a:lnTo>
                  <a:lnTo>
                    <a:pt x="43" y="177"/>
                  </a:lnTo>
                  <a:lnTo>
                    <a:pt x="35" y="177"/>
                  </a:lnTo>
                  <a:lnTo>
                    <a:pt x="27" y="177"/>
                  </a:lnTo>
                  <a:lnTo>
                    <a:pt x="20" y="177"/>
                  </a:lnTo>
                  <a:lnTo>
                    <a:pt x="14" y="178"/>
                  </a:lnTo>
                  <a:lnTo>
                    <a:pt x="9" y="17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50" name="Freeform 10"/>
            <p:cNvSpPr>
              <a:spLocks/>
            </p:cNvSpPr>
            <p:nvPr/>
          </p:nvSpPr>
          <p:spPr bwMode="auto">
            <a:xfrm>
              <a:off x="1907" y="4088"/>
              <a:ext cx="261" cy="103"/>
            </a:xfrm>
            <a:custGeom>
              <a:avLst/>
              <a:gdLst>
                <a:gd name="T0" fmla="*/ 213 w 261"/>
                <a:gd name="T1" fmla="*/ 95 h 103"/>
                <a:gd name="T2" fmla="*/ 197 w 261"/>
                <a:gd name="T3" fmla="*/ 81 h 103"/>
                <a:gd name="T4" fmla="*/ 187 w 261"/>
                <a:gd name="T5" fmla="*/ 74 h 103"/>
                <a:gd name="T6" fmla="*/ 200 w 261"/>
                <a:gd name="T7" fmla="*/ 91 h 103"/>
                <a:gd name="T8" fmla="*/ 205 w 261"/>
                <a:gd name="T9" fmla="*/ 98 h 103"/>
                <a:gd name="T10" fmla="*/ 186 w 261"/>
                <a:gd name="T11" fmla="*/ 98 h 103"/>
                <a:gd name="T12" fmla="*/ 135 w 261"/>
                <a:gd name="T13" fmla="*/ 94 h 103"/>
                <a:gd name="T14" fmla="*/ 82 w 261"/>
                <a:gd name="T15" fmla="*/ 92 h 103"/>
                <a:gd name="T16" fmla="*/ 68 w 261"/>
                <a:gd name="T17" fmla="*/ 85 h 103"/>
                <a:gd name="T18" fmla="*/ 66 w 261"/>
                <a:gd name="T19" fmla="*/ 79 h 103"/>
                <a:gd name="T20" fmla="*/ 50 w 261"/>
                <a:gd name="T21" fmla="*/ 84 h 103"/>
                <a:gd name="T22" fmla="*/ 33 w 261"/>
                <a:gd name="T23" fmla="*/ 91 h 103"/>
                <a:gd name="T24" fmla="*/ 35 w 261"/>
                <a:gd name="T25" fmla="*/ 72 h 103"/>
                <a:gd name="T26" fmla="*/ 40 w 261"/>
                <a:gd name="T27" fmla="*/ 59 h 103"/>
                <a:gd name="T28" fmla="*/ 25 w 261"/>
                <a:gd name="T29" fmla="*/ 72 h 103"/>
                <a:gd name="T30" fmla="*/ 15 w 261"/>
                <a:gd name="T31" fmla="*/ 89 h 103"/>
                <a:gd name="T32" fmla="*/ 16 w 261"/>
                <a:gd name="T33" fmla="*/ 72 h 103"/>
                <a:gd name="T34" fmla="*/ 35 w 261"/>
                <a:gd name="T35" fmla="*/ 51 h 103"/>
                <a:gd name="T36" fmla="*/ 60 w 261"/>
                <a:gd name="T37" fmla="*/ 34 h 103"/>
                <a:gd name="T38" fmla="*/ 31 w 261"/>
                <a:gd name="T39" fmla="*/ 41 h 103"/>
                <a:gd name="T40" fmla="*/ 13 w 261"/>
                <a:gd name="T41" fmla="*/ 58 h 103"/>
                <a:gd name="T42" fmla="*/ 1 w 261"/>
                <a:gd name="T43" fmla="*/ 65 h 103"/>
                <a:gd name="T44" fmla="*/ 15 w 261"/>
                <a:gd name="T45" fmla="*/ 45 h 103"/>
                <a:gd name="T46" fmla="*/ 35 w 261"/>
                <a:gd name="T47" fmla="*/ 29 h 103"/>
                <a:gd name="T48" fmla="*/ 71 w 261"/>
                <a:gd name="T49" fmla="*/ 14 h 103"/>
                <a:gd name="T50" fmla="*/ 118 w 261"/>
                <a:gd name="T51" fmla="*/ 3 h 103"/>
                <a:gd name="T52" fmla="*/ 164 w 261"/>
                <a:gd name="T53" fmla="*/ 1 h 103"/>
                <a:gd name="T54" fmla="*/ 205 w 261"/>
                <a:gd name="T55" fmla="*/ 12 h 103"/>
                <a:gd name="T56" fmla="*/ 241 w 261"/>
                <a:gd name="T57" fmla="*/ 41 h 103"/>
                <a:gd name="T58" fmla="*/ 261 w 261"/>
                <a:gd name="T59" fmla="*/ 81 h 103"/>
                <a:gd name="T60" fmla="*/ 258 w 261"/>
                <a:gd name="T61" fmla="*/ 89 h 103"/>
                <a:gd name="T62" fmla="*/ 237 w 261"/>
                <a:gd name="T63" fmla="*/ 66 h 103"/>
                <a:gd name="T64" fmla="*/ 223 w 261"/>
                <a:gd name="T65" fmla="*/ 52 h 103"/>
                <a:gd name="T66" fmla="*/ 209 w 261"/>
                <a:gd name="T67" fmla="*/ 41 h 103"/>
                <a:gd name="T68" fmla="*/ 209 w 261"/>
                <a:gd name="T69" fmla="*/ 43 h 103"/>
                <a:gd name="T70" fmla="*/ 228 w 261"/>
                <a:gd name="T71" fmla="*/ 61 h 103"/>
                <a:gd name="T72" fmla="*/ 245 w 261"/>
                <a:gd name="T73" fmla="*/ 83 h 103"/>
                <a:gd name="T74" fmla="*/ 250 w 261"/>
                <a:gd name="T75" fmla="*/ 102 h 103"/>
                <a:gd name="T76" fmla="*/ 247 w 261"/>
                <a:gd name="T77" fmla="*/ 103 h 103"/>
                <a:gd name="T78" fmla="*/ 233 w 261"/>
                <a:gd name="T79" fmla="*/ 90 h 103"/>
                <a:gd name="T80" fmla="*/ 221 w 261"/>
                <a:gd name="T81" fmla="*/ 75 h 103"/>
                <a:gd name="T82" fmla="*/ 216 w 261"/>
                <a:gd name="T83" fmla="*/ 78 h 103"/>
                <a:gd name="T84" fmla="*/ 232 w 261"/>
                <a:gd name="T85" fmla="*/ 100 h 103"/>
                <a:gd name="T86" fmla="*/ 228 w 261"/>
                <a:gd name="T87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1" h="103">
                  <a:moveTo>
                    <a:pt x="225" y="103"/>
                  </a:moveTo>
                  <a:lnTo>
                    <a:pt x="219" y="100"/>
                  </a:lnTo>
                  <a:lnTo>
                    <a:pt x="213" y="95"/>
                  </a:lnTo>
                  <a:lnTo>
                    <a:pt x="207" y="90"/>
                  </a:lnTo>
                  <a:lnTo>
                    <a:pt x="202" y="85"/>
                  </a:lnTo>
                  <a:lnTo>
                    <a:pt x="197" y="81"/>
                  </a:lnTo>
                  <a:lnTo>
                    <a:pt x="193" y="78"/>
                  </a:lnTo>
                  <a:lnTo>
                    <a:pt x="189" y="75"/>
                  </a:lnTo>
                  <a:lnTo>
                    <a:pt x="187" y="74"/>
                  </a:lnTo>
                  <a:lnTo>
                    <a:pt x="194" y="82"/>
                  </a:lnTo>
                  <a:lnTo>
                    <a:pt x="198" y="87"/>
                  </a:lnTo>
                  <a:lnTo>
                    <a:pt x="200" y="91"/>
                  </a:lnTo>
                  <a:lnTo>
                    <a:pt x="205" y="97"/>
                  </a:lnTo>
                  <a:lnTo>
                    <a:pt x="205" y="97"/>
                  </a:lnTo>
                  <a:lnTo>
                    <a:pt x="205" y="98"/>
                  </a:lnTo>
                  <a:lnTo>
                    <a:pt x="204" y="99"/>
                  </a:lnTo>
                  <a:lnTo>
                    <a:pt x="203" y="99"/>
                  </a:lnTo>
                  <a:lnTo>
                    <a:pt x="186" y="98"/>
                  </a:lnTo>
                  <a:lnTo>
                    <a:pt x="169" y="97"/>
                  </a:lnTo>
                  <a:lnTo>
                    <a:pt x="153" y="95"/>
                  </a:lnTo>
                  <a:lnTo>
                    <a:pt x="135" y="94"/>
                  </a:lnTo>
                  <a:lnTo>
                    <a:pt x="118" y="94"/>
                  </a:lnTo>
                  <a:lnTo>
                    <a:pt x="100" y="93"/>
                  </a:lnTo>
                  <a:lnTo>
                    <a:pt x="82" y="92"/>
                  </a:lnTo>
                  <a:lnTo>
                    <a:pt x="64" y="91"/>
                  </a:lnTo>
                  <a:lnTo>
                    <a:pt x="67" y="89"/>
                  </a:lnTo>
                  <a:lnTo>
                    <a:pt x="68" y="85"/>
                  </a:lnTo>
                  <a:lnTo>
                    <a:pt x="70" y="82"/>
                  </a:lnTo>
                  <a:lnTo>
                    <a:pt x="71" y="78"/>
                  </a:lnTo>
                  <a:lnTo>
                    <a:pt x="66" y="79"/>
                  </a:lnTo>
                  <a:lnTo>
                    <a:pt x="60" y="80"/>
                  </a:lnTo>
                  <a:lnTo>
                    <a:pt x="55" y="82"/>
                  </a:lnTo>
                  <a:lnTo>
                    <a:pt x="50" y="84"/>
                  </a:lnTo>
                  <a:lnTo>
                    <a:pt x="44" y="88"/>
                  </a:lnTo>
                  <a:lnTo>
                    <a:pt x="39" y="90"/>
                  </a:lnTo>
                  <a:lnTo>
                    <a:pt x="33" y="91"/>
                  </a:lnTo>
                  <a:lnTo>
                    <a:pt x="27" y="91"/>
                  </a:lnTo>
                  <a:lnTo>
                    <a:pt x="31" y="80"/>
                  </a:lnTo>
                  <a:lnTo>
                    <a:pt x="35" y="72"/>
                  </a:lnTo>
                  <a:lnTo>
                    <a:pt x="41" y="65"/>
                  </a:lnTo>
                  <a:lnTo>
                    <a:pt x="49" y="59"/>
                  </a:lnTo>
                  <a:lnTo>
                    <a:pt x="40" y="59"/>
                  </a:lnTo>
                  <a:lnTo>
                    <a:pt x="33" y="61"/>
                  </a:lnTo>
                  <a:lnTo>
                    <a:pt x="29" y="66"/>
                  </a:lnTo>
                  <a:lnTo>
                    <a:pt x="25" y="72"/>
                  </a:lnTo>
                  <a:lnTo>
                    <a:pt x="22" y="78"/>
                  </a:lnTo>
                  <a:lnTo>
                    <a:pt x="19" y="84"/>
                  </a:lnTo>
                  <a:lnTo>
                    <a:pt x="15" y="89"/>
                  </a:lnTo>
                  <a:lnTo>
                    <a:pt x="10" y="91"/>
                  </a:lnTo>
                  <a:lnTo>
                    <a:pt x="13" y="81"/>
                  </a:lnTo>
                  <a:lnTo>
                    <a:pt x="16" y="72"/>
                  </a:lnTo>
                  <a:lnTo>
                    <a:pt x="22" y="64"/>
                  </a:lnTo>
                  <a:lnTo>
                    <a:pt x="29" y="58"/>
                  </a:lnTo>
                  <a:lnTo>
                    <a:pt x="35" y="51"/>
                  </a:lnTo>
                  <a:lnTo>
                    <a:pt x="43" y="44"/>
                  </a:lnTo>
                  <a:lnTo>
                    <a:pt x="51" y="39"/>
                  </a:lnTo>
                  <a:lnTo>
                    <a:pt x="60" y="34"/>
                  </a:lnTo>
                  <a:lnTo>
                    <a:pt x="49" y="35"/>
                  </a:lnTo>
                  <a:lnTo>
                    <a:pt x="39" y="37"/>
                  </a:lnTo>
                  <a:lnTo>
                    <a:pt x="31" y="41"/>
                  </a:lnTo>
                  <a:lnTo>
                    <a:pt x="25" y="45"/>
                  </a:lnTo>
                  <a:lnTo>
                    <a:pt x="19" y="51"/>
                  </a:lnTo>
                  <a:lnTo>
                    <a:pt x="13" y="58"/>
                  </a:lnTo>
                  <a:lnTo>
                    <a:pt x="8" y="64"/>
                  </a:lnTo>
                  <a:lnTo>
                    <a:pt x="0" y="73"/>
                  </a:lnTo>
                  <a:lnTo>
                    <a:pt x="1" y="65"/>
                  </a:lnTo>
                  <a:lnTo>
                    <a:pt x="4" y="59"/>
                  </a:lnTo>
                  <a:lnTo>
                    <a:pt x="9" y="52"/>
                  </a:lnTo>
                  <a:lnTo>
                    <a:pt x="15" y="45"/>
                  </a:lnTo>
                  <a:lnTo>
                    <a:pt x="22" y="40"/>
                  </a:lnTo>
                  <a:lnTo>
                    <a:pt x="29" y="34"/>
                  </a:lnTo>
                  <a:lnTo>
                    <a:pt x="35" y="29"/>
                  </a:lnTo>
                  <a:lnTo>
                    <a:pt x="41" y="24"/>
                  </a:lnTo>
                  <a:lnTo>
                    <a:pt x="55" y="18"/>
                  </a:lnTo>
                  <a:lnTo>
                    <a:pt x="71" y="14"/>
                  </a:lnTo>
                  <a:lnTo>
                    <a:pt x="87" y="10"/>
                  </a:lnTo>
                  <a:lnTo>
                    <a:pt x="102" y="5"/>
                  </a:lnTo>
                  <a:lnTo>
                    <a:pt x="118" y="3"/>
                  </a:lnTo>
                  <a:lnTo>
                    <a:pt x="134" y="1"/>
                  </a:lnTo>
                  <a:lnTo>
                    <a:pt x="148" y="0"/>
                  </a:lnTo>
                  <a:lnTo>
                    <a:pt x="164" y="1"/>
                  </a:lnTo>
                  <a:lnTo>
                    <a:pt x="178" y="3"/>
                  </a:lnTo>
                  <a:lnTo>
                    <a:pt x="192" y="6"/>
                  </a:lnTo>
                  <a:lnTo>
                    <a:pt x="205" y="12"/>
                  </a:lnTo>
                  <a:lnTo>
                    <a:pt x="218" y="20"/>
                  </a:lnTo>
                  <a:lnTo>
                    <a:pt x="229" y="30"/>
                  </a:lnTo>
                  <a:lnTo>
                    <a:pt x="241" y="41"/>
                  </a:lnTo>
                  <a:lnTo>
                    <a:pt x="250" y="55"/>
                  </a:lnTo>
                  <a:lnTo>
                    <a:pt x="258" y="72"/>
                  </a:lnTo>
                  <a:lnTo>
                    <a:pt x="261" y="81"/>
                  </a:lnTo>
                  <a:lnTo>
                    <a:pt x="261" y="85"/>
                  </a:lnTo>
                  <a:lnTo>
                    <a:pt x="261" y="88"/>
                  </a:lnTo>
                  <a:lnTo>
                    <a:pt x="258" y="89"/>
                  </a:lnTo>
                  <a:lnTo>
                    <a:pt x="250" y="80"/>
                  </a:lnTo>
                  <a:lnTo>
                    <a:pt x="243" y="72"/>
                  </a:lnTo>
                  <a:lnTo>
                    <a:pt x="237" y="66"/>
                  </a:lnTo>
                  <a:lnTo>
                    <a:pt x="233" y="62"/>
                  </a:lnTo>
                  <a:lnTo>
                    <a:pt x="227" y="58"/>
                  </a:lnTo>
                  <a:lnTo>
                    <a:pt x="223" y="52"/>
                  </a:lnTo>
                  <a:lnTo>
                    <a:pt x="217" y="46"/>
                  </a:lnTo>
                  <a:lnTo>
                    <a:pt x="209" y="40"/>
                  </a:lnTo>
                  <a:lnTo>
                    <a:pt x="209" y="41"/>
                  </a:lnTo>
                  <a:lnTo>
                    <a:pt x="209" y="42"/>
                  </a:lnTo>
                  <a:lnTo>
                    <a:pt x="209" y="43"/>
                  </a:lnTo>
                  <a:lnTo>
                    <a:pt x="209" y="43"/>
                  </a:lnTo>
                  <a:lnTo>
                    <a:pt x="215" y="49"/>
                  </a:lnTo>
                  <a:lnTo>
                    <a:pt x="222" y="54"/>
                  </a:lnTo>
                  <a:lnTo>
                    <a:pt x="228" y="61"/>
                  </a:lnTo>
                  <a:lnTo>
                    <a:pt x="234" y="68"/>
                  </a:lnTo>
                  <a:lnTo>
                    <a:pt x="239" y="75"/>
                  </a:lnTo>
                  <a:lnTo>
                    <a:pt x="245" y="83"/>
                  </a:lnTo>
                  <a:lnTo>
                    <a:pt x="248" y="92"/>
                  </a:lnTo>
                  <a:lnTo>
                    <a:pt x="251" y="102"/>
                  </a:lnTo>
                  <a:lnTo>
                    <a:pt x="250" y="102"/>
                  </a:lnTo>
                  <a:lnTo>
                    <a:pt x="248" y="102"/>
                  </a:lnTo>
                  <a:lnTo>
                    <a:pt x="247" y="103"/>
                  </a:lnTo>
                  <a:lnTo>
                    <a:pt x="247" y="103"/>
                  </a:lnTo>
                  <a:lnTo>
                    <a:pt x="242" y="100"/>
                  </a:lnTo>
                  <a:lnTo>
                    <a:pt x="237" y="95"/>
                  </a:lnTo>
                  <a:lnTo>
                    <a:pt x="233" y="90"/>
                  </a:lnTo>
                  <a:lnTo>
                    <a:pt x="228" y="84"/>
                  </a:lnTo>
                  <a:lnTo>
                    <a:pt x="224" y="80"/>
                  </a:lnTo>
                  <a:lnTo>
                    <a:pt x="221" y="75"/>
                  </a:lnTo>
                  <a:lnTo>
                    <a:pt x="216" y="72"/>
                  </a:lnTo>
                  <a:lnTo>
                    <a:pt x="212" y="70"/>
                  </a:lnTo>
                  <a:lnTo>
                    <a:pt x="216" y="78"/>
                  </a:lnTo>
                  <a:lnTo>
                    <a:pt x="222" y="85"/>
                  </a:lnTo>
                  <a:lnTo>
                    <a:pt x="226" y="93"/>
                  </a:lnTo>
                  <a:lnTo>
                    <a:pt x="232" y="100"/>
                  </a:lnTo>
                  <a:lnTo>
                    <a:pt x="232" y="102"/>
                  </a:lnTo>
                  <a:lnTo>
                    <a:pt x="231" y="103"/>
                  </a:lnTo>
                  <a:lnTo>
                    <a:pt x="228" y="103"/>
                  </a:lnTo>
                  <a:lnTo>
                    <a:pt x="225" y="10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51" name="Freeform 11"/>
            <p:cNvSpPr>
              <a:spLocks/>
            </p:cNvSpPr>
            <p:nvPr/>
          </p:nvSpPr>
          <p:spPr bwMode="auto">
            <a:xfrm>
              <a:off x="2789" y="4153"/>
              <a:ext cx="23" cy="27"/>
            </a:xfrm>
            <a:custGeom>
              <a:avLst/>
              <a:gdLst>
                <a:gd name="T0" fmla="*/ 5 w 23"/>
                <a:gd name="T1" fmla="*/ 27 h 27"/>
                <a:gd name="T2" fmla="*/ 0 w 23"/>
                <a:gd name="T3" fmla="*/ 20 h 27"/>
                <a:gd name="T4" fmla="*/ 0 w 23"/>
                <a:gd name="T5" fmla="*/ 14 h 27"/>
                <a:gd name="T6" fmla="*/ 2 w 23"/>
                <a:gd name="T7" fmla="*/ 7 h 27"/>
                <a:gd name="T8" fmla="*/ 5 w 23"/>
                <a:gd name="T9" fmla="*/ 1 h 27"/>
                <a:gd name="T10" fmla="*/ 9 w 23"/>
                <a:gd name="T11" fmla="*/ 0 h 27"/>
                <a:gd name="T12" fmla="*/ 11 w 23"/>
                <a:gd name="T13" fmla="*/ 0 h 27"/>
                <a:gd name="T14" fmla="*/ 15 w 23"/>
                <a:gd name="T15" fmla="*/ 1 h 27"/>
                <a:gd name="T16" fmla="*/ 23 w 23"/>
                <a:gd name="T17" fmla="*/ 4 h 27"/>
                <a:gd name="T18" fmla="*/ 21 w 23"/>
                <a:gd name="T19" fmla="*/ 10 h 27"/>
                <a:gd name="T20" fmla="*/ 17 w 23"/>
                <a:gd name="T21" fmla="*/ 18 h 27"/>
                <a:gd name="T22" fmla="*/ 11 w 23"/>
                <a:gd name="T23" fmla="*/ 25 h 27"/>
                <a:gd name="T24" fmla="*/ 5 w 23"/>
                <a:gd name="T2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7">
                  <a:moveTo>
                    <a:pt x="5" y="27"/>
                  </a:moveTo>
                  <a:lnTo>
                    <a:pt x="0" y="20"/>
                  </a:lnTo>
                  <a:lnTo>
                    <a:pt x="0" y="14"/>
                  </a:lnTo>
                  <a:lnTo>
                    <a:pt x="2" y="7"/>
                  </a:lnTo>
                  <a:lnTo>
                    <a:pt x="5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3" y="4"/>
                  </a:lnTo>
                  <a:lnTo>
                    <a:pt x="21" y="10"/>
                  </a:lnTo>
                  <a:lnTo>
                    <a:pt x="17" y="18"/>
                  </a:lnTo>
                  <a:lnTo>
                    <a:pt x="11" y="25"/>
                  </a:lnTo>
                  <a:lnTo>
                    <a:pt x="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52" name="Freeform 12"/>
            <p:cNvSpPr>
              <a:spLocks/>
            </p:cNvSpPr>
            <p:nvPr/>
          </p:nvSpPr>
          <p:spPr bwMode="auto">
            <a:xfrm>
              <a:off x="1242" y="3620"/>
              <a:ext cx="766" cy="540"/>
            </a:xfrm>
            <a:custGeom>
              <a:avLst/>
              <a:gdLst>
                <a:gd name="T0" fmla="*/ 36 w 766"/>
                <a:gd name="T1" fmla="*/ 491 h 540"/>
                <a:gd name="T2" fmla="*/ 26 w 766"/>
                <a:gd name="T3" fmla="*/ 505 h 540"/>
                <a:gd name="T4" fmla="*/ 30 w 766"/>
                <a:gd name="T5" fmla="*/ 351 h 540"/>
                <a:gd name="T6" fmla="*/ 100 w 766"/>
                <a:gd name="T7" fmla="*/ 248 h 540"/>
                <a:gd name="T8" fmla="*/ 162 w 766"/>
                <a:gd name="T9" fmla="*/ 244 h 540"/>
                <a:gd name="T10" fmla="*/ 174 w 766"/>
                <a:gd name="T11" fmla="*/ 237 h 540"/>
                <a:gd name="T12" fmla="*/ 186 w 766"/>
                <a:gd name="T13" fmla="*/ 225 h 540"/>
                <a:gd name="T14" fmla="*/ 189 w 766"/>
                <a:gd name="T15" fmla="*/ 216 h 540"/>
                <a:gd name="T16" fmla="*/ 242 w 766"/>
                <a:gd name="T17" fmla="*/ 201 h 540"/>
                <a:gd name="T18" fmla="*/ 224 w 766"/>
                <a:gd name="T19" fmla="*/ 189 h 540"/>
                <a:gd name="T20" fmla="*/ 278 w 766"/>
                <a:gd name="T21" fmla="*/ 185 h 540"/>
                <a:gd name="T22" fmla="*/ 253 w 766"/>
                <a:gd name="T23" fmla="*/ 172 h 540"/>
                <a:gd name="T24" fmla="*/ 297 w 766"/>
                <a:gd name="T25" fmla="*/ 165 h 540"/>
                <a:gd name="T26" fmla="*/ 284 w 766"/>
                <a:gd name="T27" fmla="*/ 153 h 540"/>
                <a:gd name="T28" fmla="*/ 340 w 766"/>
                <a:gd name="T29" fmla="*/ 148 h 540"/>
                <a:gd name="T30" fmla="*/ 309 w 766"/>
                <a:gd name="T31" fmla="*/ 136 h 540"/>
                <a:gd name="T32" fmla="*/ 364 w 766"/>
                <a:gd name="T33" fmla="*/ 128 h 540"/>
                <a:gd name="T34" fmla="*/ 315 w 766"/>
                <a:gd name="T35" fmla="*/ 124 h 540"/>
                <a:gd name="T36" fmla="*/ 404 w 766"/>
                <a:gd name="T37" fmla="*/ 113 h 540"/>
                <a:gd name="T38" fmla="*/ 359 w 766"/>
                <a:gd name="T39" fmla="*/ 107 h 540"/>
                <a:gd name="T40" fmla="*/ 403 w 766"/>
                <a:gd name="T41" fmla="*/ 95 h 540"/>
                <a:gd name="T42" fmla="*/ 433 w 766"/>
                <a:gd name="T43" fmla="*/ 90 h 540"/>
                <a:gd name="T44" fmla="*/ 406 w 766"/>
                <a:gd name="T45" fmla="*/ 80 h 540"/>
                <a:gd name="T46" fmla="*/ 457 w 766"/>
                <a:gd name="T47" fmla="*/ 70 h 540"/>
                <a:gd name="T48" fmla="*/ 417 w 766"/>
                <a:gd name="T49" fmla="*/ 65 h 540"/>
                <a:gd name="T50" fmla="*/ 445 w 766"/>
                <a:gd name="T51" fmla="*/ 53 h 540"/>
                <a:gd name="T52" fmla="*/ 452 w 766"/>
                <a:gd name="T53" fmla="*/ 41 h 540"/>
                <a:gd name="T54" fmla="*/ 591 w 766"/>
                <a:gd name="T55" fmla="*/ 11 h 540"/>
                <a:gd name="T56" fmla="*/ 694 w 766"/>
                <a:gd name="T57" fmla="*/ 56 h 540"/>
                <a:gd name="T58" fmla="*/ 739 w 766"/>
                <a:gd name="T59" fmla="*/ 7 h 540"/>
                <a:gd name="T60" fmla="*/ 727 w 766"/>
                <a:gd name="T61" fmla="*/ 97 h 540"/>
                <a:gd name="T62" fmla="*/ 550 w 766"/>
                <a:gd name="T63" fmla="*/ 154 h 540"/>
                <a:gd name="T64" fmla="*/ 454 w 766"/>
                <a:gd name="T65" fmla="*/ 144 h 540"/>
                <a:gd name="T66" fmla="*/ 402 w 766"/>
                <a:gd name="T67" fmla="*/ 204 h 540"/>
                <a:gd name="T68" fmla="*/ 282 w 766"/>
                <a:gd name="T69" fmla="*/ 257 h 540"/>
                <a:gd name="T70" fmla="*/ 180 w 766"/>
                <a:gd name="T71" fmla="*/ 264 h 540"/>
                <a:gd name="T72" fmla="*/ 142 w 766"/>
                <a:gd name="T73" fmla="*/ 269 h 540"/>
                <a:gd name="T74" fmla="*/ 122 w 766"/>
                <a:gd name="T75" fmla="*/ 262 h 540"/>
                <a:gd name="T76" fmla="*/ 160 w 766"/>
                <a:gd name="T77" fmla="*/ 282 h 540"/>
                <a:gd name="T78" fmla="*/ 214 w 766"/>
                <a:gd name="T79" fmla="*/ 281 h 540"/>
                <a:gd name="T80" fmla="*/ 260 w 766"/>
                <a:gd name="T81" fmla="*/ 360 h 540"/>
                <a:gd name="T82" fmla="*/ 313 w 766"/>
                <a:gd name="T83" fmla="*/ 439 h 540"/>
                <a:gd name="T84" fmla="*/ 270 w 766"/>
                <a:gd name="T85" fmla="*/ 411 h 540"/>
                <a:gd name="T86" fmla="*/ 302 w 766"/>
                <a:gd name="T87" fmla="*/ 452 h 540"/>
                <a:gd name="T88" fmla="*/ 259 w 766"/>
                <a:gd name="T89" fmla="*/ 430 h 540"/>
                <a:gd name="T90" fmla="*/ 293 w 766"/>
                <a:gd name="T91" fmla="*/ 466 h 540"/>
                <a:gd name="T92" fmla="*/ 228 w 766"/>
                <a:gd name="T93" fmla="*/ 433 h 540"/>
                <a:gd name="T94" fmla="*/ 274 w 766"/>
                <a:gd name="T95" fmla="*/ 475 h 540"/>
                <a:gd name="T96" fmla="*/ 221 w 766"/>
                <a:gd name="T97" fmla="*/ 460 h 540"/>
                <a:gd name="T98" fmla="*/ 258 w 766"/>
                <a:gd name="T99" fmla="*/ 497 h 540"/>
                <a:gd name="T100" fmla="*/ 190 w 766"/>
                <a:gd name="T101" fmla="*/ 468 h 540"/>
                <a:gd name="T102" fmla="*/ 228 w 766"/>
                <a:gd name="T103" fmla="*/ 507 h 540"/>
                <a:gd name="T104" fmla="*/ 163 w 766"/>
                <a:gd name="T105" fmla="*/ 470 h 540"/>
                <a:gd name="T106" fmla="*/ 197 w 766"/>
                <a:gd name="T107" fmla="*/ 513 h 540"/>
                <a:gd name="T108" fmla="*/ 126 w 766"/>
                <a:gd name="T109" fmla="*/ 482 h 540"/>
                <a:gd name="T110" fmla="*/ 141 w 766"/>
                <a:gd name="T111" fmla="*/ 530 h 540"/>
                <a:gd name="T112" fmla="*/ 131 w 766"/>
                <a:gd name="T113" fmla="*/ 533 h 540"/>
                <a:gd name="T114" fmla="*/ 74 w 766"/>
                <a:gd name="T115" fmla="*/ 500 h 540"/>
                <a:gd name="T116" fmla="*/ 92 w 766"/>
                <a:gd name="T117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66" h="540">
                  <a:moveTo>
                    <a:pt x="80" y="540"/>
                  </a:moveTo>
                  <a:lnTo>
                    <a:pt x="69" y="534"/>
                  </a:lnTo>
                  <a:lnTo>
                    <a:pt x="61" y="527"/>
                  </a:lnTo>
                  <a:lnTo>
                    <a:pt x="56" y="518"/>
                  </a:lnTo>
                  <a:lnTo>
                    <a:pt x="51" y="508"/>
                  </a:lnTo>
                  <a:lnTo>
                    <a:pt x="47" y="499"/>
                  </a:lnTo>
                  <a:lnTo>
                    <a:pt x="44" y="491"/>
                  </a:lnTo>
                  <a:lnTo>
                    <a:pt x="39" y="484"/>
                  </a:lnTo>
                  <a:lnTo>
                    <a:pt x="34" y="480"/>
                  </a:lnTo>
                  <a:lnTo>
                    <a:pt x="36" y="491"/>
                  </a:lnTo>
                  <a:lnTo>
                    <a:pt x="40" y="502"/>
                  </a:lnTo>
                  <a:lnTo>
                    <a:pt x="46" y="513"/>
                  </a:lnTo>
                  <a:lnTo>
                    <a:pt x="50" y="526"/>
                  </a:lnTo>
                  <a:lnTo>
                    <a:pt x="50" y="526"/>
                  </a:lnTo>
                  <a:lnTo>
                    <a:pt x="50" y="526"/>
                  </a:lnTo>
                  <a:lnTo>
                    <a:pt x="49" y="526"/>
                  </a:lnTo>
                  <a:lnTo>
                    <a:pt x="48" y="527"/>
                  </a:lnTo>
                  <a:lnTo>
                    <a:pt x="39" y="520"/>
                  </a:lnTo>
                  <a:lnTo>
                    <a:pt x="32" y="513"/>
                  </a:lnTo>
                  <a:lnTo>
                    <a:pt x="26" y="505"/>
                  </a:lnTo>
                  <a:lnTo>
                    <a:pt x="21" y="498"/>
                  </a:lnTo>
                  <a:lnTo>
                    <a:pt x="16" y="490"/>
                  </a:lnTo>
                  <a:lnTo>
                    <a:pt x="11" y="482"/>
                  </a:lnTo>
                  <a:lnTo>
                    <a:pt x="8" y="473"/>
                  </a:lnTo>
                  <a:lnTo>
                    <a:pt x="3" y="465"/>
                  </a:lnTo>
                  <a:lnTo>
                    <a:pt x="0" y="435"/>
                  </a:lnTo>
                  <a:lnTo>
                    <a:pt x="1" y="411"/>
                  </a:lnTo>
                  <a:lnTo>
                    <a:pt x="7" y="388"/>
                  </a:lnTo>
                  <a:lnTo>
                    <a:pt x="17" y="369"/>
                  </a:lnTo>
                  <a:lnTo>
                    <a:pt x="30" y="351"/>
                  </a:lnTo>
                  <a:lnTo>
                    <a:pt x="47" y="334"/>
                  </a:lnTo>
                  <a:lnTo>
                    <a:pt x="65" y="315"/>
                  </a:lnTo>
                  <a:lnTo>
                    <a:pt x="84" y="293"/>
                  </a:lnTo>
                  <a:lnTo>
                    <a:pt x="81" y="283"/>
                  </a:lnTo>
                  <a:lnTo>
                    <a:pt x="79" y="276"/>
                  </a:lnTo>
                  <a:lnTo>
                    <a:pt x="78" y="269"/>
                  </a:lnTo>
                  <a:lnTo>
                    <a:pt x="77" y="262"/>
                  </a:lnTo>
                  <a:lnTo>
                    <a:pt x="84" y="257"/>
                  </a:lnTo>
                  <a:lnTo>
                    <a:pt x="92" y="251"/>
                  </a:lnTo>
                  <a:lnTo>
                    <a:pt x="100" y="248"/>
                  </a:lnTo>
                  <a:lnTo>
                    <a:pt x="109" y="245"/>
                  </a:lnTo>
                  <a:lnTo>
                    <a:pt x="119" y="243"/>
                  </a:lnTo>
                  <a:lnTo>
                    <a:pt x="129" y="243"/>
                  </a:lnTo>
                  <a:lnTo>
                    <a:pt x="139" y="242"/>
                  </a:lnTo>
                  <a:lnTo>
                    <a:pt x="148" y="243"/>
                  </a:lnTo>
                  <a:lnTo>
                    <a:pt x="148" y="243"/>
                  </a:lnTo>
                  <a:lnTo>
                    <a:pt x="148" y="243"/>
                  </a:lnTo>
                  <a:lnTo>
                    <a:pt x="150" y="244"/>
                  </a:lnTo>
                  <a:lnTo>
                    <a:pt x="151" y="244"/>
                  </a:lnTo>
                  <a:lnTo>
                    <a:pt x="162" y="244"/>
                  </a:lnTo>
                  <a:lnTo>
                    <a:pt x="170" y="243"/>
                  </a:lnTo>
                  <a:lnTo>
                    <a:pt x="175" y="243"/>
                  </a:lnTo>
                  <a:lnTo>
                    <a:pt x="180" y="243"/>
                  </a:lnTo>
                  <a:lnTo>
                    <a:pt x="183" y="243"/>
                  </a:lnTo>
                  <a:lnTo>
                    <a:pt x="185" y="242"/>
                  </a:lnTo>
                  <a:lnTo>
                    <a:pt x="187" y="242"/>
                  </a:lnTo>
                  <a:lnTo>
                    <a:pt x="190" y="241"/>
                  </a:lnTo>
                  <a:lnTo>
                    <a:pt x="184" y="239"/>
                  </a:lnTo>
                  <a:lnTo>
                    <a:pt x="179" y="238"/>
                  </a:lnTo>
                  <a:lnTo>
                    <a:pt x="174" y="237"/>
                  </a:lnTo>
                  <a:lnTo>
                    <a:pt x="168" y="237"/>
                  </a:lnTo>
                  <a:lnTo>
                    <a:pt x="164" y="237"/>
                  </a:lnTo>
                  <a:lnTo>
                    <a:pt x="160" y="237"/>
                  </a:lnTo>
                  <a:lnTo>
                    <a:pt x="155" y="238"/>
                  </a:lnTo>
                  <a:lnTo>
                    <a:pt x="151" y="238"/>
                  </a:lnTo>
                  <a:lnTo>
                    <a:pt x="153" y="233"/>
                  </a:lnTo>
                  <a:lnTo>
                    <a:pt x="158" y="229"/>
                  </a:lnTo>
                  <a:lnTo>
                    <a:pt x="166" y="226"/>
                  </a:lnTo>
                  <a:lnTo>
                    <a:pt x="176" y="225"/>
                  </a:lnTo>
                  <a:lnTo>
                    <a:pt x="186" y="225"/>
                  </a:lnTo>
                  <a:lnTo>
                    <a:pt x="196" y="224"/>
                  </a:lnTo>
                  <a:lnTo>
                    <a:pt x="205" y="224"/>
                  </a:lnTo>
                  <a:lnTo>
                    <a:pt x="212" y="224"/>
                  </a:lnTo>
                  <a:lnTo>
                    <a:pt x="212" y="223"/>
                  </a:lnTo>
                  <a:lnTo>
                    <a:pt x="212" y="222"/>
                  </a:lnTo>
                  <a:lnTo>
                    <a:pt x="212" y="222"/>
                  </a:lnTo>
                  <a:lnTo>
                    <a:pt x="212" y="222"/>
                  </a:lnTo>
                  <a:lnTo>
                    <a:pt x="206" y="220"/>
                  </a:lnTo>
                  <a:lnTo>
                    <a:pt x="199" y="218"/>
                  </a:lnTo>
                  <a:lnTo>
                    <a:pt x="189" y="216"/>
                  </a:lnTo>
                  <a:lnTo>
                    <a:pt x="181" y="214"/>
                  </a:lnTo>
                  <a:lnTo>
                    <a:pt x="189" y="211"/>
                  </a:lnTo>
                  <a:lnTo>
                    <a:pt x="197" y="209"/>
                  </a:lnTo>
                  <a:lnTo>
                    <a:pt x="206" y="207"/>
                  </a:lnTo>
                  <a:lnTo>
                    <a:pt x="215" y="207"/>
                  </a:lnTo>
                  <a:lnTo>
                    <a:pt x="224" y="206"/>
                  </a:lnTo>
                  <a:lnTo>
                    <a:pt x="234" y="206"/>
                  </a:lnTo>
                  <a:lnTo>
                    <a:pt x="243" y="204"/>
                  </a:lnTo>
                  <a:lnTo>
                    <a:pt x="253" y="202"/>
                  </a:lnTo>
                  <a:lnTo>
                    <a:pt x="242" y="201"/>
                  </a:lnTo>
                  <a:lnTo>
                    <a:pt x="233" y="200"/>
                  </a:lnTo>
                  <a:lnTo>
                    <a:pt x="228" y="200"/>
                  </a:lnTo>
                  <a:lnTo>
                    <a:pt x="222" y="199"/>
                  </a:lnTo>
                  <a:lnTo>
                    <a:pt x="218" y="199"/>
                  </a:lnTo>
                  <a:lnTo>
                    <a:pt x="214" y="199"/>
                  </a:lnTo>
                  <a:lnTo>
                    <a:pt x="210" y="199"/>
                  </a:lnTo>
                  <a:lnTo>
                    <a:pt x="204" y="199"/>
                  </a:lnTo>
                  <a:lnTo>
                    <a:pt x="208" y="194"/>
                  </a:lnTo>
                  <a:lnTo>
                    <a:pt x="214" y="191"/>
                  </a:lnTo>
                  <a:lnTo>
                    <a:pt x="224" y="189"/>
                  </a:lnTo>
                  <a:lnTo>
                    <a:pt x="237" y="189"/>
                  </a:lnTo>
                  <a:lnTo>
                    <a:pt x="250" y="187"/>
                  </a:lnTo>
                  <a:lnTo>
                    <a:pt x="262" y="189"/>
                  </a:lnTo>
                  <a:lnTo>
                    <a:pt x="273" y="189"/>
                  </a:lnTo>
                  <a:lnTo>
                    <a:pt x="281" y="189"/>
                  </a:lnTo>
                  <a:lnTo>
                    <a:pt x="281" y="189"/>
                  </a:lnTo>
                  <a:lnTo>
                    <a:pt x="282" y="187"/>
                  </a:lnTo>
                  <a:lnTo>
                    <a:pt x="283" y="187"/>
                  </a:lnTo>
                  <a:lnTo>
                    <a:pt x="283" y="187"/>
                  </a:lnTo>
                  <a:lnTo>
                    <a:pt x="278" y="185"/>
                  </a:lnTo>
                  <a:lnTo>
                    <a:pt x="271" y="184"/>
                  </a:lnTo>
                  <a:lnTo>
                    <a:pt x="264" y="183"/>
                  </a:lnTo>
                  <a:lnTo>
                    <a:pt x="258" y="183"/>
                  </a:lnTo>
                  <a:lnTo>
                    <a:pt x="250" y="183"/>
                  </a:lnTo>
                  <a:lnTo>
                    <a:pt x="243" y="183"/>
                  </a:lnTo>
                  <a:lnTo>
                    <a:pt x="238" y="184"/>
                  </a:lnTo>
                  <a:lnTo>
                    <a:pt x="232" y="184"/>
                  </a:lnTo>
                  <a:lnTo>
                    <a:pt x="235" y="178"/>
                  </a:lnTo>
                  <a:lnTo>
                    <a:pt x="243" y="174"/>
                  </a:lnTo>
                  <a:lnTo>
                    <a:pt x="253" y="172"/>
                  </a:lnTo>
                  <a:lnTo>
                    <a:pt x="267" y="171"/>
                  </a:lnTo>
                  <a:lnTo>
                    <a:pt x="279" y="171"/>
                  </a:lnTo>
                  <a:lnTo>
                    <a:pt x="291" y="171"/>
                  </a:lnTo>
                  <a:lnTo>
                    <a:pt x="302" y="170"/>
                  </a:lnTo>
                  <a:lnTo>
                    <a:pt x="310" y="170"/>
                  </a:lnTo>
                  <a:lnTo>
                    <a:pt x="310" y="168"/>
                  </a:lnTo>
                  <a:lnTo>
                    <a:pt x="310" y="168"/>
                  </a:lnTo>
                  <a:lnTo>
                    <a:pt x="310" y="167"/>
                  </a:lnTo>
                  <a:lnTo>
                    <a:pt x="310" y="165"/>
                  </a:lnTo>
                  <a:lnTo>
                    <a:pt x="297" y="165"/>
                  </a:lnTo>
                  <a:lnTo>
                    <a:pt x="287" y="164"/>
                  </a:lnTo>
                  <a:lnTo>
                    <a:pt x="279" y="164"/>
                  </a:lnTo>
                  <a:lnTo>
                    <a:pt x="273" y="164"/>
                  </a:lnTo>
                  <a:lnTo>
                    <a:pt x="269" y="164"/>
                  </a:lnTo>
                  <a:lnTo>
                    <a:pt x="267" y="164"/>
                  </a:lnTo>
                  <a:lnTo>
                    <a:pt x="263" y="165"/>
                  </a:lnTo>
                  <a:lnTo>
                    <a:pt x="261" y="165"/>
                  </a:lnTo>
                  <a:lnTo>
                    <a:pt x="264" y="159"/>
                  </a:lnTo>
                  <a:lnTo>
                    <a:pt x="272" y="155"/>
                  </a:lnTo>
                  <a:lnTo>
                    <a:pt x="284" y="153"/>
                  </a:lnTo>
                  <a:lnTo>
                    <a:pt x="299" y="153"/>
                  </a:lnTo>
                  <a:lnTo>
                    <a:pt x="313" y="153"/>
                  </a:lnTo>
                  <a:lnTo>
                    <a:pt x="328" y="153"/>
                  </a:lnTo>
                  <a:lnTo>
                    <a:pt x="340" y="154"/>
                  </a:lnTo>
                  <a:lnTo>
                    <a:pt x="348" y="154"/>
                  </a:lnTo>
                  <a:lnTo>
                    <a:pt x="348" y="153"/>
                  </a:lnTo>
                  <a:lnTo>
                    <a:pt x="348" y="152"/>
                  </a:lnTo>
                  <a:lnTo>
                    <a:pt x="348" y="149"/>
                  </a:lnTo>
                  <a:lnTo>
                    <a:pt x="348" y="149"/>
                  </a:lnTo>
                  <a:lnTo>
                    <a:pt x="340" y="148"/>
                  </a:lnTo>
                  <a:lnTo>
                    <a:pt x="332" y="148"/>
                  </a:lnTo>
                  <a:lnTo>
                    <a:pt x="325" y="147"/>
                  </a:lnTo>
                  <a:lnTo>
                    <a:pt x="317" y="147"/>
                  </a:lnTo>
                  <a:lnTo>
                    <a:pt x="309" y="146"/>
                  </a:lnTo>
                  <a:lnTo>
                    <a:pt x="301" y="146"/>
                  </a:lnTo>
                  <a:lnTo>
                    <a:pt x="294" y="146"/>
                  </a:lnTo>
                  <a:lnTo>
                    <a:pt x="287" y="146"/>
                  </a:lnTo>
                  <a:lnTo>
                    <a:pt x="290" y="142"/>
                  </a:lnTo>
                  <a:lnTo>
                    <a:pt x="298" y="138"/>
                  </a:lnTo>
                  <a:lnTo>
                    <a:pt x="309" y="136"/>
                  </a:lnTo>
                  <a:lnTo>
                    <a:pt x="323" y="135"/>
                  </a:lnTo>
                  <a:lnTo>
                    <a:pt x="338" y="134"/>
                  </a:lnTo>
                  <a:lnTo>
                    <a:pt x="351" y="135"/>
                  </a:lnTo>
                  <a:lnTo>
                    <a:pt x="363" y="135"/>
                  </a:lnTo>
                  <a:lnTo>
                    <a:pt x="370" y="135"/>
                  </a:lnTo>
                  <a:lnTo>
                    <a:pt x="370" y="133"/>
                  </a:lnTo>
                  <a:lnTo>
                    <a:pt x="370" y="132"/>
                  </a:lnTo>
                  <a:lnTo>
                    <a:pt x="370" y="130"/>
                  </a:lnTo>
                  <a:lnTo>
                    <a:pt x="370" y="128"/>
                  </a:lnTo>
                  <a:lnTo>
                    <a:pt x="364" y="128"/>
                  </a:lnTo>
                  <a:lnTo>
                    <a:pt x="356" y="128"/>
                  </a:lnTo>
                  <a:lnTo>
                    <a:pt x="349" y="128"/>
                  </a:lnTo>
                  <a:lnTo>
                    <a:pt x="342" y="128"/>
                  </a:lnTo>
                  <a:lnTo>
                    <a:pt x="336" y="128"/>
                  </a:lnTo>
                  <a:lnTo>
                    <a:pt x="329" y="128"/>
                  </a:lnTo>
                  <a:lnTo>
                    <a:pt x="321" y="127"/>
                  </a:lnTo>
                  <a:lnTo>
                    <a:pt x="315" y="127"/>
                  </a:lnTo>
                  <a:lnTo>
                    <a:pt x="315" y="127"/>
                  </a:lnTo>
                  <a:lnTo>
                    <a:pt x="315" y="125"/>
                  </a:lnTo>
                  <a:lnTo>
                    <a:pt x="315" y="124"/>
                  </a:lnTo>
                  <a:lnTo>
                    <a:pt x="315" y="124"/>
                  </a:lnTo>
                  <a:lnTo>
                    <a:pt x="326" y="122"/>
                  </a:lnTo>
                  <a:lnTo>
                    <a:pt x="337" y="119"/>
                  </a:lnTo>
                  <a:lnTo>
                    <a:pt x="348" y="118"/>
                  </a:lnTo>
                  <a:lnTo>
                    <a:pt x="358" y="116"/>
                  </a:lnTo>
                  <a:lnTo>
                    <a:pt x="369" y="115"/>
                  </a:lnTo>
                  <a:lnTo>
                    <a:pt x="380" y="115"/>
                  </a:lnTo>
                  <a:lnTo>
                    <a:pt x="392" y="114"/>
                  </a:lnTo>
                  <a:lnTo>
                    <a:pt x="404" y="113"/>
                  </a:lnTo>
                  <a:lnTo>
                    <a:pt x="404" y="113"/>
                  </a:lnTo>
                  <a:lnTo>
                    <a:pt x="404" y="112"/>
                  </a:lnTo>
                  <a:lnTo>
                    <a:pt x="404" y="112"/>
                  </a:lnTo>
                  <a:lnTo>
                    <a:pt x="405" y="112"/>
                  </a:lnTo>
                  <a:lnTo>
                    <a:pt x="402" y="110"/>
                  </a:lnTo>
                  <a:lnTo>
                    <a:pt x="396" y="109"/>
                  </a:lnTo>
                  <a:lnTo>
                    <a:pt x="389" y="108"/>
                  </a:lnTo>
                  <a:lnTo>
                    <a:pt x="383" y="108"/>
                  </a:lnTo>
                  <a:lnTo>
                    <a:pt x="375" y="107"/>
                  </a:lnTo>
                  <a:lnTo>
                    <a:pt x="367" y="107"/>
                  </a:lnTo>
                  <a:lnTo>
                    <a:pt x="359" y="107"/>
                  </a:lnTo>
                  <a:lnTo>
                    <a:pt x="352" y="108"/>
                  </a:lnTo>
                  <a:lnTo>
                    <a:pt x="352" y="106"/>
                  </a:lnTo>
                  <a:lnTo>
                    <a:pt x="354" y="105"/>
                  </a:lnTo>
                  <a:lnTo>
                    <a:pt x="355" y="105"/>
                  </a:lnTo>
                  <a:lnTo>
                    <a:pt x="355" y="104"/>
                  </a:lnTo>
                  <a:lnTo>
                    <a:pt x="364" y="99"/>
                  </a:lnTo>
                  <a:lnTo>
                    <a:pt x="373" y="97"/>
                  </a:lnTo>
                  <a:lnTo>
                    <a:pt x="383" y="96"/>
                  </a:lnTo>
                  <a:lnTo>
                    <a:pt x="393" y="95"/>
                  </a:lnTo>
                  <a:lnTo>
                    <a:pt x="403" y="95"/>
                  </a:lnTo>
                  <a:lnTo>
                    <a:pt x="413" y="95"/>
                  </a:lnTo>
                  <a:lnTo>
                    <a:pt x="424" y="96"/>
                  </a:lnTo>
                  <a:lnTo>
                    <a:pt x="435" y="96"/>
                  </a:lnTo>
                  <a:lnTo>
                    <a:pt x="436" y="95"/>
                  </a:lnTo>
                  <a:lnTo>
                    <a:pt x="437" y="94"/>
                  </a:lnTo>
                  <a:lnTo>
                    <a:pt x="437" y="94"/>
                  </a:lnTo>
                  <a:lnTo>
                    <a:pt x="438" y="93"/>
                  </a:lnTo>
                  <a:lnTo>
                    <a:pt x="437" y="91"/>
                  </a:lnTo>
                  <a:lnTo>
                    <a:pt x="435" y="90"/>
                  </a:lnTo>
                  <a:lnTo>
                    <a:pt x="433" y="90"/>
                  </a:lnTo>
                  <a:lnTo>
                    <a:pt x="431" y="89"/>
                  </a:lnTo>
                  <a:lnTo>
                    <a:pt x="426" y="88"/>
                  </a:lnTo>
                  <a:lnTo>
                    <a:pt x="419" y="88"/>
                  </a:lnTo>
                  <a:lnTo>
                    <a:pt x="410" y="87"/>
                  </a:lnTo>
                  <a:lnTo>
                    <a:pt x="399" y="86"/>
                  </a:lnTo>
                  <a:lnTo>
                    <a:pt x="399" y="85"/>
                  </a:lnTo>
                  <a:lnTo>
                    <a:pt x="399" y="84"/>
                  </a:lnTo>
                  <a:lnTo>
                    <a:pt x="399" y="82"/>
                  </a:lnTo>
                  <a:lnTo>
                    <a:pt x="399" y="82"/>
                  </a:lnTo>
                  <a:lnTo>
                    <a:pt x="406" y="80"/>
                  </a:lnTo>
                  <a:lnTo>
                    <a:pt x="413" y="78"/>
                  </a:lnTo>
                  <a:lnTo>
                    <a:pt x="419" y="77"/>
                  </a:lnTo>
                  <a:lnTo>
                    <a:pt x="426" y="76"/>
                  </a:lnTo>
                  <a:lnTo>
                    <a:pt x="434" y="75"/>
                  </a:lnTo>
                  <a:lnTo>
                    <a:pt x="441" y="75"/>
                  </a:lnTo>
                  <a:lnTo>
                    <a:pt x="448" y="74"/>
                  </a:lnTo>
                  <a:lnTo>
                    <a:pt x="456" y="74"/>
                  </a:lnTo>
                  <a:lnTo>
                    <a:pt x="457" y="72"/>
                  </a:lnTo>
                  <a:lnTo>
                    <a:pt x="457" y="71"/>
                  </a:lnTo>
                  <a:lnTo>
                    <a:pt x="457" y="70"/>
                  </a:lnTo>
                  <a:lnTo>
                    <a:pt x="456" y="68"/>
                  </a:lnTo>
                  <a:lnTo>
                    <a:pt x="452" y="68"/>
                  </a:lnTo>
                  <a:lnTo>
                    <a:pt x="446" y="68"/>
                  </a:lnTo>
                  <a:lnTo>
                    <a:pt x="442" y="68"/>
                  </a:lnTo>
                  <a:lnTo>
                    <a:pt x="437" y="67"/>
                  </a:lnTo>
                  <a:lnTo>
                    <a:pt x="432" y="67"/>
                  </a:lnTo>
                  <a:lnTo>
                    <a:pt x="427" y="67"/>
                  </a:lnTo>
                  <a:lnTo>
                    <a:pt x="423" y="67"/>
                  </a:lnTo>
                  <a:lnTo>
                    <a:pt x="418" y="67"/>
                  </a:lnTo>
                  <a:lnTo>
                    <a:pt x="417" y="65"/>
                  </a:lnTo>
                  <a:lnTo>
                    <a:pt x="416" y="61"/>
                  </a:lnTo>
                  <a:lnTo>
                    <a:pt x="414" y="59"/>
                  </a:lnTo>
                  <a:lnTo>
                    <a:pt x="413" y="57"/>
                  </a:lnTo>
                  <a:lnTo>
                    <a:pt x="417" y="57"/>
                  </a:lnTo>
                  <a:lnTo>
                    <a:pt x="422" y="56"/>
                  </a:lnTo>
                  <a:lnTo>
                    <a:pt x="426" y="56"/>
                  </a:lnTo>
                  <a:lnTo>
                    <a:pt x="432" y="55"/>
                  </a:lnTo>
                  <a:lnTo>
                    <a:pt x="436" y="55"/>
                  </a:lnTo>
                  <a:lnTo>
                    <a:pt x="441" y="53"/>
                  </a:lnTo>
                  <a:lnTo>
                    <a:pt x="445" y="53"/>
                  </a:lnTo>
                  <a:lnTo>
                    <a:pt x="450" y="52"/>
                  </a:lnTo>
                  <a:lnTo>
                    <a:pt x="450" y="52"/>
                  </a:lnTo>
                  <a:lnTo>
                    <a:pt x="451" y="52"/>
                  </a:lnTo>
                  <a:lnTo>
                    <a:pt x="451" y="52"/>
                  </a:lnTo>
                  <a:lnTo>
                    <a:pt x="451" y="51"/>
                  </a:lnTo>
                  <a:lnTo>
                    <a:pt x="447" y="47"/>
                  </a:lnTo>
                  <a:lnTo>
                    <a:pt x="444" y="45"/>
                  </a:lnTo>
                  <a:lnTo>
                    <a:pt x="441" y="45"/>
                  </a:lnTo>
                  <a:lnTo>
                    <a:pt x="438" y="45"/>
                  </a:lnTo>
                  <a:lnTo>
                    <a:pt x="452" y="41"/>
                  </a:lnTo>
                  <a:lnTo>
                    <a:pt x="465" y="38"/>
                  </a:lnTo>
                  <a:lnTo>
                    <a:pt x="479" y="33"/>
                  </a:lnTo>
                  <a:lnTo>
                    <a:pt x="492" y="31"/>
                  </a:lnTo>
                  <a:lnTo>
                    <a:pt x="506" y="28"/>
                  </a:lnTo>
                  <a:lnTo>
                    <a:pt x="520" y="24"/>
                  </a:lnTo>
                  <a:lnTo>
                    <a:pt x="534" y="21"/>
                  </a:lnTo>
                  <a:lnTo>
                    <a:pt x="548" y="19"/>
                  </a:lnTo>
                  <a:lnTo>
                    <a:pt x="562" y="17"/>
                  </a:lnTo>
                  <a:lnTo>
                    <a:pt x="577" y="13"/>
                  </a:lnTo>
                  <a:lnTo>
                    <a:pt x="591" y="11"/>
                  </a:lnTo>
                  <a:lnTo>
                    <a:pt x="606" y="9"/>
                  </a:lnTo>
                  <a:lnTo>
                    <a:pt x="620" y="7"/>
                  </a:lnTo>
                  <a:lnTo>
                    <a:pt x="635" y="4"/>
                  </a:lnTo>
                  <a:lnTo>
                    <a:pt x="649" y="2"/>
                  </a:lnTo>
                  <a:lnTo>
                    <a:pt x="664" y="0"/>
                  </a:lnTo>
                  <a:lnTo>
                    <a:pt x="666" y="9"/>
                  </a:lnTo>
                  <a:lnTo>
                    <a:pt x="670" y="20"/>
                  </a:lnTo>
                  <a:lnTo>
                    <a:pt x="676" y="33"/>
                  </a:lnTo>
                  <a:lnTo>
                    <a:pt x="684" y="46"/>
                  </a:lnTo>
                  <a:lnTo>
                    <a:pt x="694" y="56"/>
                  </a:lnTo>
                  <a:lnTo>
                    <a:pt x="704" y="62"/>
                  </a:lnTo>
                  <a:lnTo>
                    <a:pt x="715" y="65"/>
                  </a:lnTo>
                  <a:lnTo>
                    <a:pt x="727" y="60"/>
                  </a:lnTo>
                  <a:lnTo>
                    <a:pt x="725" y="42"/>
                  </a:lnTo>
                  <a:lnTo>
                    <a:pt x="722" y="35"/>
                  </a:lnTo>
                  <a:lnTo>
                    <a:pt x="723" y="26"/>
                  </a:lnTo>
                  <a:lnTo>
                    <a:pt x="735" y="7"/>
                  </a:lnTo>
                  <a:lnTo>
                    <a:pt x="736" y="7"/>
                  </a:lnTo>
                  <a:lnTo>
                    <a:pt x="738" y="7"/>
                  </a:lnTo>
                  <a:lnTo>
                    <a:pt x="739" y="7"/>
                  </a:lnTo>
                  <a:lnTo>
                    <a:pt x="741" y="8"/>
                  </a:lnTo>
                  <a:lnTo>
                    <a:pt x="745" y="17"/>
                  </a:lnTo>
                  <a:lnTo>
                    <a:pt x="751" y="26"/>
                  </a:lnTo>
                  <a:lnTo>
                    <a:pt x="756" y="33"/>
                  </a:lnTo>
                  <a:lnTo>
                    <a:pt x="766" y="40"/>
                  </a:lnTo>
                  <a:lnTo>
                    <a:pt x="766" y="50"/>
                  </a:lnTo>
                  <a:lnTo>
                    <a:pt x="764" y="66"/>
                  </a:lnTo>
                  <a:lnTo>
                    <a:pt x="758" y="82"/>
                  </a:lnTo>
                  <a:lnTo>
                    <a:pt x="751" y="93"/>
                  </a:lnTo>
                  <a:lnTo>
                    <a:pt x="727" y="97"/>
                  </a:lnTo>
                  <a:lnTo>
                    <a:pt x="704" y="101"/>
                  </a:lnTo>
                  <a:lnTo>
                    <a:pt x="680" y="108"/>
                  </a:lnTo>
                  <a:lnTo>
                    <a:pt x="659" y="115"/>
                  </a:lnTo>
                  <a:lnTo>
                    <a:pt x="637" y="124"/>
                  </a:lnTo>
                  <a:lnTo>
                    <a:pt x="616" y="134"/>
                  </a:lnTo>
                  <a:lnTo>
                    <a:pt x="594" y="144"/>
                  </a:lnTo>
                  <a:lnTo>
                    <a:pt x="573" y="155"/>
                  </a:lnTo>
                  <a:lnTo>
                    <a:pt x="563" y="155"/>
                  </a:lnTo>
                  <a:lnTo>
                    <a:pt x="555" y="154"/>
                  </a:lnTo>
                  <a:lnTo>
                    <a:pt x="550" y="154"/>
                  </a:lnTo>
                  <a:lnTo>
                    <a:pt x="544" y="154"/>
                  </a:lnTo>
                  <a:lnTo>
                    <a:pt x="540" y="153"/>
                  </a:lnTo>
                  <a:lnTo>
                    <a:pt x="534" y="153"/>
                  </a:lnTo>
                  <a:lnTo>
                    <a:pt x="529" y="152"/>
                  </a:lnTo>
                  <a:lnTo>
                    <a:pt x="521" y="151"/>
                  </a:lnTo>
                  <a:lnTo>
                    <a:pt x="504" y="146"/>
                  </a:lnTo>
                  <a:lnTo>
                    <a:pt x="489" y="143"/>
                  </a:lnTo>
                  <a:lnTo>
                    <a:pt x="475" y="141"/>
                  </a:lnTo>
                  <a:lnTo>
                    <a:pt x="464" y="141"/>
                  </a:lnTo>
                  <a:lnTo>
                    <a:pt x="454" y="144"/>
                  </a:lnTo>
                  <a:lnTo>
                    <a:pt x="446" y="152"/>
                  </a:lnTo>
                  <a:lnTo>
                    <a:pt x="438" y="164"/>
                  </a:lnTo>
                  <a:lnTo>
                    <a:pt x="432" y="181"/>
                  </a:lnTo>
                  <a:lnTo>
                    <a:pt x="427" y="184"/>
                  </a:lnTo>
                  <a:lnTo>
                    <a:pt x="423" y="187"/>
                  </a:lnTo>
                  <a:lnTo>
                    <a:pt x="418" y="191"/>
                  </a:lnTo>
                  <a:lnTo>
                    <a:pt x="414" y="194"/>
                  </a:lnTo>
                  <a:lnTo>
                    <a:pt x="409" y="197"/>
                  </a:lnTo>
                  <a:lnTo>
                    <a:pt x="406" y="201"/>
                  </a:lnTo>
                  <a:lnTo>
                    <a:pt x="402" y="204"/>
                  </a:lnTo>
                  <a:lnTo>
                    <a:pt x="397" y="207"/>
                  </a:lnTo>
                  <a:lnTo>
                    <a:pt x="383" y="210"/>
                  </a:lnTo>
                  <a:lnTo>
                    <a:pt x="369" y="213"/>
                  </a:lnTo>
                  <a:lnTo>
                    <a:pt x="356" y="218"/>
                  </a:lnTo>
                  <a:lnTo>
                    <a:pt x="342" y="223"/>
                  </a:lnTo>
                  <a:lnTo>
                    <a:pt x="330" y="230"/>
                  </a:lnTo>
                  <a:lnTo>
                    <a:pt x="318" y="238"/>
                  </a:lnTo>
                  <a:lnTo>
                    <a:pt x="306" y="247"/>
                  </a:lnTo>
                  <a:lnTo>
                    <a:pt x="294" y="255"/>
                  </a:lnTo>
                  <a:lnTo>
                    <a:pt x="282" y="257"/>
                  </a:lnTo>
                  <a:lnTo>
                    <a:pt x="271" y="258"/>
                  </a:lnTo>
                  <a:lnTo>
                    <a:pt x="260" y="260"/>
                  </a:lnTo>
                  <a:lnTo>
                    <a:pt x="249" y="261"/>
                  </a:lnTo>
                  <a:lnTo>
                    <a:pt x="238" y="263"/>
                  </a:lnTo>
                  <a:lnTo>
                    <a:pt x="226" y="267"/>
                  </a:lnTo>
                  <a:lnTo>
                    <a:pt x="215" y="270"/>
                  </a:lnTo>
                  <a:lnTo>
                    <a:pt x="204" y="273"/>
                  </a:lnTo>
                  <a:lnTo>
                    <a:pt x="200" y="266"/>
                  </a:lnTo>
                  <a:lnTo>
                    <a:pt x="191" y="263"/>
                  </a:lnTo>
                  <a:lnTo>
                    <a:pt x="180" y="264"/>
                  </a:lnTo>
                  <a:lnTo>
                    <a:pt x="167" y="269"/>
                  </a:lnTo>
                  <a:lnTo>
                    <a:pt x="153" y="274"/>
                  </a:lnTo>
                  <a:lnTo>
                    <a:pt x="139" y="279"/>
                  </a:lnTo>
                  <a:lnTo>
                    <a:pt x="127" y="283"/>
                  </a:lnTo>
                  <a:lnTo>
                    <a:pt x="117" y="284"/>
                  </a:lnTo>
                  <a:lnTo>
                    <a:pt x="121" y="277"/>
                  </a:lnTo>
                  <a:lnTo>
                    <a:pt x="125" y="272"/>
                  </a:lnTo>
                  <a:lnTo>
                    <a:pt x="129" y="270"/>
                  </a:lnTo>
                  <a:lnTo>
                    <a:pt x="135" y="269"/>
                  </a:lnTo>
                  <a:lnTo>
                    <a:pt x="142" y="269"/>
                  </a:lnTo>
                  <a:lnTo>
                    <a:pt x="148" y="269"/>
                  </a:lnTo>
                  <a:lnTo>
                    <a:pt x="155" y="267"/>
                  </a:lnTo>
                  <a:lnTo>
                    <a:pt x="163" y="263"/>
                  </a:lnTo>
                  <a:lnTo>
                    <a:pt x="160" y="261"/>
                  </a:lnTo>
                  <a:lnTo>
                    <a:pt x="154" y="260"/>
                  </a:lnTo>
                  <a:lnTo>
                    <a:pt x="147" y="260"/>
                  </a:lnTo>
                  <a:lnTo>
                    <a:pt x="139" y="260"/>
                  </a:lnTo>
                  <a:lnTo>
                    <a:pt x="133" y="261"/>
                  </a:lnTo>
                  <a:lnTo>
                    <a:pt x="126" y="261"/>
                  </a:lnTo>
                  <a:lnTo>
                    <a:pt x="122" y="262"/>
                  </a:lnTo>
                  <a:lnTo>
                    <a:pt x="118" y="262"/>
                  </a:lnTo>
                  <a:lnTo>
                    <a:pt x="113" y="268"/>
                  </a:lnTo>
                  <a:lnTo>
                    <a:pt x="109" y="273"/>
                  </a:lnTo>
                  <a:lnTo>
                    <a:pt x="106" y="279"/>
                  </a:lnTo>
                  <a:lnTo>
                    <a:pt x="104" y="287"/>
                  </a:lnTo>
                  <a:lnTo>
                    <a:pt x="115" y="292"/>
                  </a:lnTo>
                  <a:lnTo>
                    <a:pt x="126" y="293"/>
                  </a:lnTo>
                  <a:lnTo>
                    <a:pt x="137" y="291"/>
                  </a:lnTo>
                  <a:lnTo>
                    <a:pt x="148" y="288"/>
                  </a:lnTo>
                  <a:lnTo>
                    <a:pt x="160" y="282"/>
                  </a:lnTo>
                  <a:lnTo>
                    <a:pt x="170" y="279"/>
                  </a:lnTo>
                  <a:lnTo>
                    <a:pt x="181" y="276"/>
                  </a:lnTo>
                  <a:lnTo>
                    <a:pt x="191" y="276"/>
                  </a:lnTo>
                  <a:lnTo>
                    <a:pt x="187" y="280"/>
                  </a:lnTo>
                  <a:lnTo>
                    <a:pt x="183" y="282"/>
                  </a:lnTo>
                  <a:lnTo>
                    <a:pt x="180" y="284"/>
                  </a:lnTo>
                  <a:lnTo>
                    <a:pt x="175" y="287"/>
                  </a:lnTo>
                  <a:lnTo>
                    <a:pt x="189" y="287"/>
                  </a:lnTo>
                  <a:lnTo>
                    <a:pt x="201" y="284"/>
                  </a:lnTo>
                  <a:lnTo>
                    <a:pt x="214" y="281"/>
                  </a:lnTo>
                  <a:lnTo>
                    <a:pt x="228" y="277"/>
                  </a:lnTo>
                  <a:lnTo>
                    <a:pt x="240" y="273"/>
                  </a:lnTo>
                  <a:lnTo>
                    <a:pt x="254" y="270"/>
                  </a:lnTo>
                  <a:lnTo>
                    <a:pt x="269" y="268"/>
                  </a:lnTo>
                  <a:lnTo>
                    <a:pt x="283" y="268"/>
                  </a:lnTo>
                  <a:lnTo>
                    <a:pt x="272" y="290"/>
                  </a:lnTo>
                  <a:lnTo>
                    <a:pt x="264" y="309"/>
                  </a:lnTo>
                  <a:lnTo>
                    <a:pt x="259" y="327"/>
                  </a:lnTo>
                  <a:lnTo>
                    <a:pt x="258" y="344"/>
                  </a:lnTo>
                  <a:lnTo>
                    <a:pt x="260" y="360"/>
                  </a:lnTo>
                  <a:lnTo>
                    <a:pt x="266" y="378"/>
                  </a:lnTo>
                  <a:lnTo>
                    <a:pt x="277" y="398"/>
                  </a:lnTo>
                  <a:lnTo>
                    <a:pt x="291" y="421"/>
                  </a:lnTo>
                  <a:lnTo>
                    <a:pt x="296" y="424"/>
                  </a:lnTo>
                  <a:lnTo>
                    <a:pt x="300" y="426"/>
                  </a:lnTo>
                  <a:lnTo>
                    <a:pt x="305" y="428"/>
                  </a:lnTo>
                  <a:lnTo>
                    <a:pt x="313" y="433"/>
                  </a:lnTo>
                  <a:lnTo>
                    <a:pt x="313" y="435"/>
                  </a:lnTo>
                  <a:lnTo>
                    <a:pt x="313" y="436"/>
                  </a:lnTo>
                  <a:lnTo>
                    <a:pt x="313" y="439"/>
                  </a:lnTo>
                  <a:lnTo>
                    <a:pt x="313" y="441"/>
                  </a:lnTo>
                  <a:lnTo>
                    <a:pt x="309" y="442"/>
                  </a:lnTo>
                  <a:lnTo>
                    <a:pt x="302" y="441"/>
                  </a:lnTo>
                  <a:lnTo>
                    <a:pt x="296" y="435"/>
                  </a:lnTo>
                  <a:lnTo>
                    <a:pt x="289" y="430"/>
                  </a:lnTo>
                  <a:lnTo>
                    <a:pt x="282" y="423"/>
                  </a:lnTo>
                  <a:lnTo>
                    <a:pt x="277" y="416"/>
                  </a:lnTo>
                  <a:lnTo>
                    <a:pt x="272" y="413"/>
                  </a:lnTo>
                  <a:lnTo>
                    <a:pt x="270" y="411"/>
                  </a:lnTo>
                  <a:lnTo>
                    <a:pt x="270" y="411"/>
                  </a:lnTo>
                  <a:lnTo>
                    <a:pt x="270" y="412"/>
                  </a:lnTo>
                  <a:lnTo>
                    <a:pt x="269" y="413"/>
                  </a:lnTo>
                  <a:lnTo>
                    <a:pt x="269" y="414"/>
                  </a:lnTo>
                  <a:lnTo>
                    <a:pt x="272" y="416"/>
                  </a:lnTo>
                  <a:lnTo>
                    <a:pt x="277" y="422"/>
                  </a:lnTo>
                  <a:lnTo>
                    <a:pt x="282" y="427"/>
                  </a:lnTo>
                  <a:lnTo>
                    <a:pt x="289" y="434"/>
                  </a:lnTo>
                  <a:lnTo>
                    <a:pt x="294" y="441"/>
                  </a:lnTo>
                  <a:lnTo>
                    <a:pt x="299" y="446"/>
                  </a:lnTo>
                  <a:lnTo>
                    <a:pt x="302" y="452"/>
                  </a:lnTo>
                  <a:lnTo>
                    <a:pt x="302" y="455"/>
                  </a:lnTo>
                  <a:lnTo>
                    <a:pt x="294" y="453"/>
                  </a:lnTo>
                  <a:lnTo>
                    <a:pt x="288" y="451"/>
                  </a:lnTo>
                  <a:lnTo>
                    <a:pt x="281" y="447"/>
                  </a:lnTo>
                  <a:lnTo>
                    <a:pt x="276" y="443"/>
                  </a:lnTo>
                  <a:lnTo>
                    <a:pt x="271" y="439"/>
                  </a:lnTo>
                  <a:lnTo>
                    <a:pt x="267" y="434"/>
                  </a:lnTo>
                  <a:lnTo>
                    <a:pt x="262" y="428"/>
                  </a:lnTo>
                  <a:lnTo>
                    <a:pt x="258" y="424"/>
                  </a:lnTo>
                  <a:lnTo>
                    <a:pt x="259" y="430"/>
                  </a:lnTo>
                  <a:lnTo>
                    <a:pt x="261" y="434"/>
                  </a:lnTo>
                  <a:lnTo>
                    <a:pt x="266" y="439"/>
                  </a:lnTo>
                  <a:lnTo>
                    <a:pt x="271" y="444"/>
                  </a:lnTo>
                  <a:lnTo>
                    <a:pt x="277" y="449"/>
                  </a:lnTo>
                  <a:lnTo>
                    <a:pt x="282" y="452"/>
                  </a:lnTo>
                  <a:lnTo>
                    <a:pt x="289" y="455"/>
                  </a:lnTo>
                  <a:lnTo>
                    <a:pt x="294" y="459"/>
                  </a:lnTo>
                  <a:lnTo>
                    <a:pt x="294" y="461"/>
                  </a:lnTo>
                  <a:lnTo>
                    <a:pt x="294" y="464"/>
                  </a:lnTo>
                  <a:lnTo>
                    <a:pt x="293" y="466"/>
                  </a:lnTo>
                  <a:lnTo>
                    <a:pt x="291" y="470"/>
                  </a:lnTo>
                  <a:lnTo>
                    <a:pt x="281" y="469"/>
                  </a:lnTo>
                  <a:lnTo>
                    <a:pt x="271" y="466"/>
                  </a:lnTo>
                  <a:lnTo>
                    <a:pt x="261" y="463"/>
                  </a:lnTo>
                  <a:lnTo>
                    <a:pt x="253" y="459"/>
                  </a:lnTo>
                  <a:lnTo>
                    <a:pt x="245" y="453"/>
                  </a:lnTo>
                  <a:lnTo>
                    <a:pt x="239" y="446"/>
                  </a:lnTo>
                  <a:lnTo>
                    <a:pt x="233" y="440"/>
                  </a:lnTo>
                  <a:lnTo>
                    <a:pt x="228" y="433"/>
                  </a:lnTo>
                  <a:lnTo>
                    <a:pt x="228" y="433"/>
                  </a:lnTo>
                  <a:lnTo>
                    <a:pt x="226" y="433"/>
                  </a:lnTo>
                  <a:lnTo>
                    <a:pt x="225" y="433"/>
                  </a:lnTo>
                  <a:lnTo>
                    <a:pt x="224" y="433"/>
                  </a:lnTo>
                  <a:lnTo>
                    <a:pt x="229" y="441"/>
                  </a:lnTo>
                  <a:lnTo>
                    <a:pt x="235" y="447"/>
                  </a:lnTo>
                  <a:lnTo>
                    <a:pt x="242" y="454"/>
                  </a:lnTo>
                  <a:lnTo>
                    <a:pt x="249" y="460"/>
                  </a:lnTo>
                  <a:lnTo>
                    <a:pt x="258" y="465"/>
                  </a:lnTo>
                  <a:lnTo>
                    <a:pt x="266" y="470"/>
                  </a:lnTo>
                  <a:lnTo>
                    <a:pt x="274" y="475"/>
                  </a:lnTo>
                  <a:lnTo>
                    <a:pt x="283" y="481"/>
                  </a:lnTo>
                  <a:lnTo>
                    <a:pt x="276" y="489"/>
                  </a:lnTo>
                  <a:lnTo>
                    <a:pt x="267" y="491"/>
                  </a:lnTo>
                  <a:lnTo>
                    <a:pt x="258" y="490"/>
                  </a:lnTo>
                  <a:lnTo>
                    <a:pt x="249" y="484"/>
                  </a:lnTo>
                  <a:lnTo>
                    <a:pt x="241" y="479"/>
                  </a:lnTo>
                  <a:lnTo>
                    <a:pt x="233" y="471"/>
                  </a:lnTo>
                  <a:lnTo>
                    <a:pt x="226" y="464"/>
                  </a:lnTo>
                  <a:lnTo>
                    <a:pt x="221" y="459"/>
                  </a:lnTo>
                  <a:lnTo>
                    <a:pt x="221" y="460"/>
                  </a:lnTo>
                  <a:lnTo>
                    <a:pt x="221" y="461"/>
                  </a:lnTo>
                  <a:lnTo>
                    <a:pt x="221" y="462"/>
                  </a:lnTo>
                  <a:lnTo>
                    <a:pt x="221" y="463"/>
                  </a:lnTo>
                  <a:lnTo>
                    <a:pt x="224" y="466"/>
                  </a:lnTo>
                  <a:lnTo>
                    <a:pt x="230" y="472"/>
                  </a:lnTo>
                  <a:lnTo>
                    <a:pt x="235" y="476"/>
                  </a:lnTo>
                  <a:lnTo>
                    <a:pt x="242" y="482"/>
                  </a:lnTo>
                  <a:lnTo>
                    <a:pt x="248" y="488"/>
                  </a:lnTo>
                  <a:lnTo>
                    <a:pt x="253" y="492"/>
                  </a:lnTo>
                  <a:lnTo>
                    <a:pt x="258" y="497"/>
                  </a:lnTo>
                  <a:lnTo>
                    <a:pt x="260" y="500"/>
                  </a:lnTo>
                  <a:lnTo>
                    <a:pt x="252" y="504"/>
                  </a:lnTo>
                  <a:lnTo>
                    <a:pt x="242" y="503"/>
                  </a:lnTo>
                  <a:lnTo>
                    <a:pt x="232" y="499"/>
                  </a:lnTo>
                  <a:lnTo>
                    <a:pt x="221" y="492"/>
                  </a:lnTo>
                  <a:lnTo>
                    <a:pt x="210" y="484"/>
                  </a:lnTo>
                  <a:lnTo>
                    <a:pt x="201" y="476"/>
                  </a:lnTo>
                  <a:lnTo>
                    <a:pt x="194" y="471"/>
                  </a:lnTo>
                  <a:lnTo>
                    <a:pt x="190" y="466"/>
                  </a:lnTo>
                  <a:lnTo>
                    <a:pt x="190" y="468"/>
                  </a:lnTo>
                  <a:lnTo>
                    <a:pt x="190" y="469"/>
                  </a:lnTo>
                  <a:lnTo>
                    <a:pt x="190" y="471"/>
                  </a:lnTo>
                  <a:lnTo>
                    <a:pt x="190" y="472"/>
                  </a:lnTo>
                  <a:lnTo>
                    <a:pt x="194" y="476"/>
                  </a:lnTo>
                  <a:lnTo>
                    <a:pt x="199" y="482"/>
                  </a:lnTo>
                  <a:lnTo>
                    <a:pt x="204" y="486"/>
                  </a:lnTo>
                  <a:lnTo>
                    <a:pt x="209" y="492"/>
                  </a:lnTo>
                  <a:lnTo>
                    <a:pt x="214" y="497"/>
                  </a:lnTo>
                  <a:lnTo>
                    <a:pt x="221" y="502"/>
                  </a:lnTo>
                  <a:lnTo>
                    <a:pt x="228" y="507"/>
                  </a:lnTo>
                  <a:lnTo>
                    <a:pt x="235" y="511"/>
                  </a:lnTo>
                  <a:lnTo>
                    <a:pt x="226" y="516"/>
                  </a:lnTo>
                  <a:lnTo>
                    <a:pt x="216" y="516"/>
                  </a:lnTo>
                  <a:lnTo>
                    <a:pt x="205" y="510"/>
                  </a:lnTo>
                  <a:lnTo>
                    <a:pt x="194" y="502"/>
                  </a:lnTo>
                  <a:lnTo>
                    <a:pt x="184" y="493"/>
                  </a:lnTo>
                  <a:lnTo>
                    <a:pt x="175" y="484"/>
                  </a:lnTo>
                  <a:lnTo>
                    <a:pt x="167" y="475"/>
                  </a:lnTo>
                  <a:lnTo>
                    <a:pt x="163" y="470"/>
                  </a:lnTo>
                  <a:lnTo>
                    <a:pt x="163" y="470"/>
                  </a:lnTo>
                  <a:lnTo>
                    <a:pt x="162" y="471"/>
                  </a:lnTo>
                  <a:lnTo>
                    <a:pt x="160" y="472"/>
                  </a:lnTo>
                  <a:lnTo>
                    <a:pt x="160" y="472"/>
                  </a:lnTo>
                  <a:lnTo>
                    <a:pt x="164" y="479"/>
                  </a:lnTo>
                  <a:lnTo>
                    <a:pt x="168" y="485"/>
                  </a:lnTo>
                  <a:lnTo>
                    <a:pt x="173" y="491"/>
                  </a:lnTo>
                  <a:lnTo>
                    <a:pt x="179" y="497"/>
                  </a:lnTo>
                  <a:lnTo>
                    <a:pt x="184" y="502"/>
                  </a:lnTo>
                  <a:lnTo>
                    <a:pt x="190" y="508"/>
                  </a:lnTo>
                  <a:lnTo>
                    <a:pt x="197" y="513"/>
                  </a:lnTo>
                  <a:lnTo>
                    <a:pt x="205" y="519"/>
                  </a:lnTo>
                  <a:lnTo>
                    <a:pt x="194" y="526"/>
                  </a:lnTo>
                  <a:lnTo>
                    <a:pt x="183" y="526"/>
                  </a:lnTo>
                  <a:lnTo>
                    <a:pt x="171" y="520"/>
                  </a:lnTo>
                  <a:lnTo>
                    <a:pt x="160" y="511"/>
                  </a:lnTo>
                  <a:lnTo>
                    <a:pt x="148" y="500"/>
                  </a:lnTo>
                  <a:lnTo>
                    <a:pt x="139" y="489"/>
                  </a:lnTo>
                  <a:lnTo>
                    <a:pt x="132" y="481"/>
                  </a:lnTo>
                  <a:lnTo>
                    <a:pt x="126" y="476"/>
                  </a:lnTo>
                  <a:lnTo>
                    <a:pt x="126" y="482"/>
                  </a:lnTo>
                  <a:lnTo>
                    <a:pt x="129" y="489"/>
                  </a:lnTo>
                  <a:lnTo>
                    <a:pt x="135" y="497"/>
                  </a:lnTo>
                  <a:lnTo>
                    <a:pt x="142" y="503"/>
                  </a:lnTo>
                  <a:lnTo>
                    <a:pt x="150" y="511"/>
                  </a:lnTo>
                  <a:lnTo>
                    <a:pt x="157" y="517"/>
                  </a:lnTo>
                  <a:lnTo>
                    <a:pt x="165" y="522"/>
                  </a:lnTo>
                  <a:lnTo>
                    <a:pt x="172" y="527"/>
                  </a:lnTo>
                  <a:lnTo>
                    <a:pt x="162" y="533"/>
                  </a:lnTo>
                  <a:lnTo>
                    <a:pt x="152" y="533"/>
                  </a:lnTo>
                  <a:lnTo>
                    <a:pt x="141" y="530"/>
                  </a:lnTo>
                  <a:lnTo>
                    <a:pt x="131" y="523"/>
                  </a:lnTo>
                  <a:lnTo>
                    <a:pt x="121" y="514"/>
                  </a:lnTo>
                  <a:lnTo>
                    <a:pt x="113" y="505"/>
                  </a:lnTo>
                  <a:lnTo>
                    <a:pt x="105" y="497"/>
                  </a:lnTo>
                  <a:lnTo>
                    <a:pt x="100" y="491"/>
                  </a:lnTo>
                  <a:lnTo>
                    <a:pt x="103" y="502"/>
                  </a:lnTo>
                  <a:lnTo>
                    <a:pt x="109" y="512"/>
                  </a:lnTo>
                  <a:lnTo>
                    <a:pt x="118" y="523"/>
                  </a:lnTo>
                  <a:lnTo>
                    <a:pt x="131" y="533"/>
                  </a:lnTo>
                  <a:lnTo>
                    <a:pt x="131" y="533"/>
                  </a:lnTo>
                  <a:lnTo>
                    <a:pt x="131" y="534"/>
                  </a:lnTo>
                  <a:lnTo>
                    <a:pt x="132" y="536"/>
                  </a:lnTo>
                  <a:lnTo>
                    <a:pt x="133" y="537"/>
                  </a:lnTo>
                  <a:lnTo>
                    <a:pt x="122" y="540"/>
                  </a:lnTo>
                  <a:lnTo>
                    <a:pt x="112" y="538"/>
                  </a:lnTo>
                  <a:lnTo>
                    <a:pt x="102" y="533"/>
                  </a:lnTo>
                  <a:lnTo>
                    <a:pt x="94" y="526"/>
                  </a:lnTo>
                  <a:lnTo>
                    <a:pt x="86" y="517"/>
                  </a:lnTo>
                  <a:lnTo>
                    <a:pt x="79" y="508"/>
                  </a:lnTo>
                  <a:lnTo>
                    <a:pt x="74" y="500"/>
                  </a:lnTo>
                  <a:lnTo>
                    <a:pt x="69" y="493"/>
                  </a:lnTo>
                  <a:lnTo>
                    <a:pt x="68" y="493"/>
                  </a:lnTo>
                  <a:lnTo>
                    <a:pt x="67" y="493"/>
                  </a:lnTo>
                  <a:lnTo>
                    <a:pt x="66" y="494"/>
                  </a:lnTo>
                  <a:lnTo>
                    <a:pt x="65" y="495"/>
                  </a:lnTo>
                  <a:lnTo>
                    <a:pt x="75" y="509"/>
                  </a:lnTo>
                  <a:lnTo>
                    <a:pt x="85" y="522"/>
                  </a:lnTo>
                  <a:lnTo>
                    <a:pt x="92" y="533"/>
                  </a:lnTo>
                  <a:lnTo>
                    <a:pt x="95" y="540"/>
                  </a:lnTo>
                  <a:lnTo>
                    <a:pt x="92" y="540"/>
                  </a:lnTo>
                  <a:lnTo>
                    <a:pt x="88" y="540"/>
                  </a:lnTo>
                  <a:lnTo>
                    <a:pt x="84" y="540"/>
                  </a:lnTo>
                  <a:lnTo>
                    <a:pt x="80" y="540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53" name="Freeform 13"/>
            <p:cNvSpPr>
              <a:spLocks/>
            </p:cNvSpPr>
            <p:nvPr/>
          </p:nvSpPr>
          <p:spPr bwMode="auto">
            <a:xfrm>
              <a:off x="1146" y="4132"/>
              <a:ext cx="24" cy="20"/>
            </a:xfrm>
            <a:custGeom>
              <a:avLst/>
              <a:gdLst>
                <a:gd name="T0" fmla="*/ 9 w 24"/>
                <a:gd name="T1" fmla="*/ 20 h 20"/>
                <a:gd name="T2" fmla="*/ 2 w 24"/>
                <a:gd name="T3" fmla="*/ 16 h 20"/>
                <a:gd name="T4" fmla="*/ 0 w 24"/>
                <a:gd name="T5" fmla="*/ 10 h 20"/>
                <a:gd name="T6" fmla="*/ 1 w 24"/>
                <a:gd name="T7" fmla="*/ 6 h 20"/>
                <a:gd name="T8" fmla="*/ 1 w 24"/>
                <a:gd name="T9" fmla="*/ 1 h 20"/>
                <a:gd name="T10" fmla="*/ 9 w 24"/>
                <a:gd name="T11" fmla="*/ 0 h 20"/>
                <a:gd name="T12" fmla="*/ 15 w 24"/>
                <a:gd name="T13" fmla="*/ 0 h 20"/>
                <a:gd name="T14" fmla="*/ 19 w 24"/>
                <a:gd name="T15" fmla="*/ 4 h 20"/>
                <a:gd name="T16" fmla="*/ 24 w 24"/>
                <a:gd name="T17" fmla="*/ 14 h 20"/>
                <a:gd name="T18" fmla="*/ 22 w 24"/>
                <a:gd name="T19" fmla="*/ 15 h 20"/>
                <a:gd name="T20" fmla="*/ 21 w 24"/>
                <a:gd name="T21" fmla="*/ 17 h 20"/>
                <a:gd name="T22" fmla="*/ 19 w 24"/>
                <a:gd name="T23" fmla="*/ 18 h 20"/>
                <a:gd name="T24" fmla="*/ 18 w 24"/>
                <a:gd name="T25" fmla="*/ 20 h 20"/>
                <a:gd name="T26" fmla="*/ 16 w 24"/>
                <a:gd name="T27" fmla="*/ 20 h 20"/>
                <a:gd name="T28" fmla="*/ 12 w 24"/>
                <a:gd name="T29" fmla="*/ 20 h 20"/>
                <a:gd name="T30" fmla="*/ 10 w 24"/>
                <a:gd name="T31" fmla="*/ 20 h 20"/>
                <a:gd name="T32" fmla="*/ 9 w 24"/>
                <a:gd name="T3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0">
                  <a:moveTo>
                    <a:pt x="9" y="20"/>
                  </a:moveTo>
                  <a:lnTo>
                    <a:pt x="2" y="16"/>
                  </a:lnTo>
                  <a:lnTo>
                    <a:pt x="0" y="10"/>
                  </a:lnTo>
                  <a:lnTo>
                    <a:pt x="1" y="6"/>
                  </a:lnTo>
                  <a:lnTo>
                    <a:pt x="1" y="1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9" y="4"/>
                  </a:lnTo>
                  <a:lnTo>
                    <a:pt x="24" y="14"/>
                  </a:lnTo>
                  <a:lnTo>
                    <a:pt x="22" y="15"/>
                  </a:lnTo>
                  <a:lnTo>
                    <a:pt x="21" y="17"/>
                  </a:lnTo>
                  <a:lnTo>
                    <a:pt x="19" y="18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2" y="20"/>
                  </a:lnTo>
                  <a:lnTo>
                    <a:pt x="10" y="20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54" name="Freeform 14"/>
            <p:cNvSpPr>
              <a:spLocks/>
            </p:cNvSpPr>
            <p:nvPr/>
          </p:nvSpPr>
          <p:spPr bwMode="auto">
            <a:xfrm>
              <a:off x="2952" y="4117"/>
              <a:ext cx="22" cy="19"/>
            </a:xfrm>
            <a:custGeom>
              <a:avLst/>
              <a:gdLst>
                <a:gd name="T0" fmla="*/ 1 w 22"/>
                <a:gd name="T1" fmla="*/ 19 h 19"/>
                <a:gd name="T2" fmla="*/ 1 w 22"/>
                <a:gd name="T3" fmla="*/ 15 h 19"/>
                <a:gd name="T4" fmla="*/ 1 w 22"/>
                <a:gd name="T5" fmla="*/ 12 h 19"/>
                <a:gd name="T6" fmla="*/ 0 w 22"/>
                <a:gd name="T7" fmla="*/ 10 h 19"/>
                <a:gd name="T8" fmla="*/ 0 w 22"/>
                <a:gd name="T9" fmla="*/ 6 h 19"/>
                <a:gd name="T10" fmla="*/ 5 w 22"/>
                <a:gd name="T11" fmla="*/ 4 h 19"/>
                <a:gd name="T12" fmla="*/ 9 w 22"/>
                <a:gd name="T13" fmla="*/ 2 h 19"/>
                <a:gd name="T14" fmla="*/ 13 w 22"/>
                <a:gd name="T15" fmla="*/ 1 h 19"/>
                <a:gd name="T16" fmla="*/ 20 w 22"/>
                <a:gd name="T17" fmla="*/ 0 h 19"/>
                <a:gd name="T18" fmla="*/ 20 w 22"/>
                <a:gd name="T19" fmla="*/ 2 h 19"/>
                <a:gd name="T20" fmla="*/ 20 w 22"/>
                <a:gd name="T21" fmla="*/ 4 h 19"/>
                <a:gd name="T22" fmla="*/ 21 w 22"/>
                <a:gd name="T23" fmla="*/ 6 h 19"/>
                <a:gd name="T24" fmla="*/ 22 w 22"/>
                <a:gd name="T25" fmla="*/ 7 h 19"/>
                <a:gd name="T26" fmla="*/ 16 w 22"/>
                <a:gd name="T27" fmla="*/ 13 h 19"/>
                <a:gd name="T28" fmla="*/ 12 w 22"/>
                <a:gd name="T29" fmla="*/ 16 h 19"/>
                <a:gd name="T30" fmla="*/ 7 w 22"/>
                <a:gd name="T31" fmla="*/ 17 h 19"/>
                <a:gd name="T32" fmla="*/ 1 w 22"/>
                <a:gd name="T3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9">
                  <a:moveTo>
                    <a:pt x="1" y="19"/>
                  </a:moveTo>
                  <a:lnTo>
                    <a:pt x="1" y="15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5" y="4"/>
                  </a:lnTo>
                  <a:lnTo>
                    <a:pt x="9" y="2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0" y="4"/>
                  </a:lnTo>
                  <a:lnTo>
                    <a:pt x="21" y="6"/>
                  </a:lnTo>
                  <a:lnTo>
                    <a:pt x="22" y="7"/>
                  </a:lnTo>
                  <a:lnTo>
                    <a:pt x="16" y="13"/>
                  </a:lnTo>
                  <a:lnTo>
                    <a:pt x="12" y="16"/>
                  </a:lnTo>
                  <a:lnTo>
                    <a:pt x="7" y="17"/>
                  </a:lnTo>
                  <a:lnTo>
                    <a:pt x="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55" name="Freeform 15"/>
            <p:cNvSpPr>
              <a:spLocks/>
            </p:cNvSpPr>
            <p:nvPr/>
          </p:nvSpPr>
          <p:spPr bwMode="auto">
            <a:xfrm>
              <a:off x="2064" y="3603"/>
              <a:ext cx="759" cy="491"/>
            </a:xfrm>
            <a:custGeom>
              <a:avLst/>
              <a:gdLst>
                <a:gd name="T0" fmla="*/ 672 w 759"/>
                <a:gd name="T1" fmla="*/ 435 h 491"/>
                <a:gd name="T2" fmla="*/ 589 w 759"/>
                <a:gd name="T3" fmla="*/ 487 h 491"/>
                <a:gd name="T4" fmla="*/ 604 w 759"/>
                <a:gd name="T5" fmla="*/ 462 h 491"/>
                <a:gd name="T6" fmla="*/ 612 w 759"/>
                <a:gd name="T7" fmla="*/ 448 h 491"/>
                <a:gd name="T8" fmla="*/ 546 w 759"/>
                <a:gd name="T9" fmla="*/ 474 h 491"/>
                <a:gd name="T10" fmla="*/ 604 w 759"/>
                <a:gd name="T11" fmla="*/ 420 h 491"/>
                <a:gd name="T12" fmla="*/ 531 w 759"/>
                <a:gd name="T13" fmla="*/ 470 h 491"/>
                <a:gd name="T14" fmla="*/ 546 w 759"/>
                <a:gd name="T15" fmla="*/ 439 h 491"/>
                <a:gd name="T16" fmla="*/ 554 w 759"/>
                <a:gd name="T17" fmla="*/ 420 h 491"/>
                <a:gd name="T18" fmla="*/ 488 w 759"/>
                <a:gd name="T19" fmla="*/ 451 h 491"/>
                <a:gd name="T20" fmla="*/ 554 w 759"/>
                <a:gd name="T21" fmla="*/ 381 h 491"/>
                <a:gd name="T22" fmla="*/ 475 w 759"/>
                <a:gd name="T23" fmla="*/ 447 h 491"/>
                <a:gd name="T24" fmla="*/ 501 w 759"/>
                <a:gd name="T25" fmla="*/ 365 h 491"/>
                <a:gd name="T26" fmla="*/ 447 w 759"/>
                <a:gd name="T27" fmla="*/ 242 h 491"/>
                <a:gd name="T28" fmla="*/ 525 w 759"/>
                <a:gd name="T29" fmla="*/ 220 h 491"/>
                <a:gd name="T30" fmla="*/ 624 w 759"/>
                <a:gd name="T31" fmla="*/ 236 h 491"/>
                <a:gd name="T32" fmla="*/ 611 w 759"/>
                <a:gd name="T33" fmla="*/ 213 h 491"/>
                <a:gd name="T34" fmla="*/ 578 w 759"/>
                <a:gd name="T35" fmla="*/ 220 h 491"/>
                <a:gd name="T36" fmla="*/ 492 w 759"/>
                <a:gd name="T37" fmla="*/ 217 h 491"/>
                <a:gd name="T38" fmla="*/ 399 w 759"/>
                <a:gd name="T39" fmla="*/ 226 h 491"/>
                <a:gd name="T40" fmla="*/ 332 w 759"/>
                <a:gd name="T41" fmla="*/ 204 h 491"/>
                <a:gd name="T42" fmla="*/ 260 w 759"/>
                <a:gd name="T43" fmla="*/ 173 h 491"/>
                <a:gd name="T44" fmla="*/ 184 w 759"/>
                <a:gd name="T45" fmla="*/ 172 h 491"/>
                <a:gd name="T46" fmla="*/ 90 w 759"/>
                <a:gd name="T47" fmla="*/ 130 h 491"/>
                <a:gd name="T48" fmla="*/ 4 w 759"/>
                <a:gd name="T49" fmla="*/ 62 h 491"/>
                <a:gd name="T50" fmla="*/ 22 w 759"/>
                <a:gd name="T51" fmla="*/ 57 h 491"/>
                <a:gd name="T52" fmla="*/ 54 w 759"/>
                <a:gd name="T53" fmla="*/ 41 h 491"/>
                <a:gd name="T54" fmla="*/ 130 w 759"/>
                <a:gd name="T55" fmla="*/ 1 h 491"/>
                <a:gd name="T56" fmla="*/ 235 w 759"/>
                <a:gd name="T57" fmla="*/ 12 h 491"/>
                <a:gd name="T58" fmla="*/ 253 w 759"/>
                <a:gd name="T59" fmla="*/ 40 h 491"/>
                <a:gd name="T60" fmla="*/ 254 w 759"/>
                <a:gd name="T61" fmla="*/ 45 h 491"/>
                <a:gd name="T62" fmla="*/ 264 w 759"/>
                <a:gd name="T63" fmla="*/ 56 h 491"/>
                <a:gd name="T64" fmla="*/ 300 w 759"/>
                <a:gd name="T65" fmla="*/ 63 h 491"/>
                <a:gd name="T66" fmla="*/ 273 w 759"/>
                <a:gd name="T67" fmla="*/ 76 h 491"/>
                <a:gd name="T68" fmla="*/ 328 w 759"/>
                <a:gd name="T69" fmla="*/ 79 h 491"/>
                <a:gd name="T70" fmla="*/ 303 w 759"/>
                <a:gd name="T71" fmla="*/ 92 h 491"/>
                <a:gd name="T72" fmla="*/ 322 w 759"/>
                <a:gd name="T73" fmla="*/ 92 h 491"/>
                <a:gd name="T74" fmla="*/ 336 w 759"/>
                <a:gd name="T75" fmla="*/ 106 h 491"/>
                <a:gd name="T76" fmla="*/ 380 w 759"/>
                <a:gd name="T77" fmla="*/ 113 h 491"/>
                <a:gd name="T78" fmla="*/ 346 w 759"/>
                <a:gd name="T79" fmla="*/ 130 h 491"/>
                <a:gd name="T80" fmla="*/ 413 w 759"/>
                <a:gd name="T81" fmla="*/ 131 h 491"/>
                <a:gd name="T82" fmla="*/ 382 w 759"/>
                <a:gd name="T83" fmla="*/ 147 h 491"/>
                <a:gd name="T84" fmla="*/ 445 w 759"/>
                <a:gd name="T85" fmla="*/ 147 h 491"/>
                <a:gd name="T86" fmla="*/ 413 w 759"/>
                <a:gd name="T87" fmla="*/ 165 h 491"/>
                <a:gd name="T88" fmla="*/ 474 w 759"/>
                <a:gd name="T89" fmla="*/ 164 h 491"/>
                <a:gd name="T90" fmla="*/ 443 w 759"/>
                <a:gd name="T91" fmla="*/ 180 h 491"/>
                <a:gd name="T92" fmla="*/ 498 w 759"/>
                <a:gd name="T93" fmla="*/ 179 h 491"/>
                <a:gd name="T94" fmla="*/ 474 w 759"/>
                <a:gd name="T95" fmla="*/ 195 h 491"/>
                <a:gd name="T96" fmla="*/ 553 w 759"/>
                <a:gd name="T97" fmla="*/ 179 h 491"/>
                <a:gd name="T98" fmla="*/ 545 w 759"/>
                <a:gd name="T99" fmla="*/ 191 h 491"/>
                <a:gd name="T100" fmla="*/ 559 w 759"/>
                <a:gd name="T101" fmla="*/ 193 h 491"/>
                <a:gd name="T102" fmla="*/ 590 w 759"/>
                <a:gd name="T103" fmla="*/ 199 h 491"/>
                <a:gd name="T104" fmla="*/ 657 w 759"/>
                <a:gd name="T105" fmla="*/ 239 h 491"/>
                <a:gd name="T106" fmla="*/ 757 w 759"/>
                <a:gd name="T107" fmla="*/ 378 h 491"/>
                <a:gd name="T108" fmla="*/ 684 w 759"/>
                <a:gd name="T109" fmla="*/ 481 h 491"/>
                <a:gd name="T110" fmla="*/ 706 w 759"/>
                <a:gd name="T111" fmla="*/ 444 h 491"/>
                <a:gd name="T112" fmla="*/ 618 w 759"/>
                <a:gd name="T113" fmla="*/ 49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59" h="491">
                  <a:moveTo>
                    <a:pt x="603" y="491"/>
                  </a:moveTo>
                  <a:lnTo>
                    <a:pt x="608" y="485"/>
                  </a:lnTo>
                  <a:lnTo>
                    <a:pt x="617" y="478"/>
                  </a:lnTo>
                  <a:lnTo>
                    <a:pt x="629" y="469"/>
                  </a:lnTo>
                  <a:lnTo>
                    <a:pt x="642" y="461"/>
                  </a:lnTo>
                  <a:lnTo>
                    <a:pt x="655" y="452"/>
                  </a:lnTo>
                  <a:lnTo>
                    <a:pt x="666" y="443"/>
                  </a:lnTo>
                  <a:lnTo>
                    <a:pt x="672" y="435"/>
                  </a:lnTo>
                  <a:lnTo>
                    <a:pt x="674" y="428"/>
                  </a:lnTo>
                  <a:lnTo>
                    <a:pt x="666" y="438"/>
                  </a:lnTo>
                  <a:lnTo>
                    <a:pt x="655" y="448"/>
                  </a:lnTo>
                  <a:lnTo>
                    <a:pt x="643" y="459"/>
                  </a:lnTo>
                  <a:lnTo>
                    <a:pt x="630" y="468"/>
                  </a:lnTo>
                  <a:lnTo>
                    <a:pt x="617" y="477"/>
                  </a:lnTo>
                  <a:lnTo>
                    <a:pt x="602" y="482"/>
                  </a:lnTo>
                  <a:lnTo>
                    <a:pt x="589" y="487"/>
                  </a:lnTo>
                  <a:lnTo>
                    <a:pt x="575" y="487"/>
                  </a:lnTo>
                  <a:lnTo>
                    <a:pt x="575" y="485"/>
                  </a:lnTo>
                  <a:lnTo>
                    <a:pt x="575" y="483"/>
                  </a:lnTo>
                  <a:lnTo>
                    <a:pt x="575" y="481"/>
                  </a:lnTo>
                  <a:lnTo>
                    <a:pt x="575" y="480"/>
                  </a:lnTo>
                  <a:lnTo>
                    <a:pt x="582" y="477"/>
                  </a:lnTo>
                  <a:lnTo>
                    <a:pt x="592" y="470"/>
                  </a:lnTo>
                  <a:lnTo>
                    <a:pt x="604" y="462"/>
                  </a:lnTo>
                  <a:lnTo>
                    <a:pt x="616" y="452"/>
                  </a:lnTo>
                  <a:lnTo>
                    <a:pt x="627" y="442"/>
                  </a:lnTo>
                  <a:lnTo>
                    <a:pt x="636" y="432"/>
                  </a:lnTo>
                  <a:lnTo>
                    <a:pt x="641" y="423"/>
                  </a:lnTo>
                  <a:lnTo>
                    <a:pt x="642" y="416"/>
                  </a:lnTo>
                  <a:lnTo>
                    <a:pt x="636" y="425"/>
                  </a:lnTo>
                  <a:lnTo>
                    <a:pt x="624" y="437"/>
                  </a:lnTo>
                  <a:lnTo>
                    <a:pt x="612" y="448"/>
                  </a:lnTo>
                  <a:lnTo>
                    <a:pt x="599" y="459"/>
                  </a:lnTo>
                  <a:lnTo>
                    <a:pt x="584" y="469"/>
                  </a:lnTo>
                  <a:lnTo>
                    <a:pt x="570" y="474"/>
                  </a:lnTo>
                  <a:lnTo>
                    <a:pt x="558" y="478"/>
                  </a:lnTo>
                  <a:lnTo>
                    <a:pt x="546" y="476"/>
                  </a:lnTo>
                  <a:lnTo>
                    <a:pt x="546" y="476"/>
                  </a:lnTo>
                  <a:lnTo>
                    <a:pt x="546" y="476"/>
                  </a:lnTo>
                  <a:lnTo>
                    <a:pt x="546" y="474"/>
                  </a:lnTo>
                  <a:lnTo>
                    <a:pt x="546" y="473"/>
                  </a:lnTo>
                  <a:lnTo>
                    <a:pt x="552" y="470"/>
                  </a:lnTo>
                  <a:lnTo>
                    <a:pt x="561" y="464"/>
                  </a:lnTo>
                  <a:lnTo>
                    <a:pt x="571" y="457"/>
                  </a:lnTo>
                  <a:lnTo>
                    <a:pt x="582" y="448"/>
                  </a:lnTo>
                  <a:lnTo>
                    <a:pt x="592" y="438"/>
                  </a:lnTo>
                  <a:lnTo>
                    <a:pt x="600" y="429"/>
                  </a:lnTo>
                  <a:lnTo>
                    <a:pt x="604" y="420"/>
                  </a:lnTo>
                  <a:lnTo>
                    <a:pt x="606" y="412"/>
                  </a:lnTo>
                  <a:lnTo>
                    <a:pt x="599" y="421"/>
                  </a:lnTo>
                  <a:lnTo>
                    <a:pt x="590" y="432"/>
                  </a:lnTo>
                  <a:lnTo>
                    <a:pt x="580" y="443"/>
                  </a:lnTo>
                  <a:lnTo>
                    <a:pt x="568" y="453"/>
                  </a:lnTo>
                  <a:lnTo>
                    <a:pt x="555" y="461"/>
                  </a:lnTo>
                  <a:lnTo>
                    <a:pt x="543" y="468"/>
                  </a:lnTo>
                  <a:lnTo>
                    <a:pt x="531" y="470"/>
                  </a:lnTo>
                  <a:lnTo>
                    <a:pt x="519" y="468"/>
                  </a:lnTo>
                  <a:lnTo>
                    <a:pt x="519" y="466"/>
                  </a:lnTo>
                  <a:lnTo>
                    <a:pt x="519" y="463"/>
                  </a:lnTo>
                  <a:lnTo>
                    <a:pt x="519" y="462"/>
                  </a:lnTo>
                  <a:lnTo>
                    <a:pt x="519" y="461"/>
                  </a:lnTo>
                  <a:lnTo>
                    <a:pt x="525" y="457"/>
                  </a:lnTo>
                  <a:lnTo>
                    <a:pt x="535" y="449"/>
                  </a:lnTo>
                  <a:lnTo>
                    <a:pt x="546" y="439"/>
                  </a:lnTo>
                  <a:lnTo>
                    <a:pt x="558" y="426"/>
                  </a:lnTo>
                  <a:lnTo>
                    <a:pt x="569" y="414"/>
                  </a:lnTo>
                  <a:lnTo>
                    <a:pt x="578" y="403"/>
                  </a:lnTo>
                  <a:lnTo>
                    <a:pt x="583" y="392"/>
                  </a:lnTo>
                  <a:lnTo>
                    <a:pt x="583" y="382"/>
                  </a:lnTo>
                  <a:lnTo>
                    <a:pt x="574" y="393"/>
                  </a:lnTo>
                  <a:lnTo>
                    <a:pt x="565" y="406"/>
                  </a:lnTo>
                  <a:lnTo>
                    <a:pt x="554" y="420"/>
                  </a:lnTo>
                  <a:lnTo>
                    <a:pt x="543" y="433"/>
                  </a:lnTo>
                  <a:lnTo>
                    <a:pt x="531" y="444"/>
                  </a:lnTo>
                  <a:lnTo>
                    <a:pt x="519" y="452"/>
                  </a:lnTo>
                  <a:lnTo>
                    <a:pt x="504" y="457"/>
                  </a:lnTo>
                  <a:lnTo>
                    <a:pt x="488" y="454"/>
                  </a:lnTo>
                  <a:lnTo>
                    <a:pt x="488" y="453"/>
                  </a:lnTo>
                  <a:lnTo>
                    <a:pt x="488" y="452"/>
                  </a:lnTo>
                  <a:lnTo>
                    <a:pt x="488" y="451"/>
                  </a:lnTo>
                  <a:lnTo>
                    <a:pt x="490" y="450"/>
                  </a:lnTo>
                  <a:lnTo>
                    <a:pt x="497" y="445"/>
                  </a:lnTo>
                  <a:lnTo>
                    <a:pt x="508" y="437"/>
                  </a:lnTo>
                  <a:lnTo>
                    <a:pt x="520" y="428"/>
                  </a:lnTo>
                  <a:lnTo>
                    <a:pt x="531" y="415"/>
                  </a:lnTo>
                  <a:lnTo>
                    <a:pt x="542" y="404"/>
                  </a:lnTo>
                  <a:lnTo>
                    <a:pt x="550" y="392"/>
                  </a:lnTo>
                  <a:lnTo>
                    <a:pt x="554" y="381"/>
                  </a:lnTo>
                  <a:lnTo>
                    <a:pt x="554" y="372"/>
                  </a:lnTo>
                  <a:lnTo>
                    <a:pt x="548" y="383"/>
                  </a:lnTo>
                  <a:lnTo>
                    <a:pt x="539" y="396"/>
                  </a:lnTo>
                  <a:lnTo>
                    <a:pt x="529" y="410"/>
                  </a:lnTo>
                  <a:lnTo>
                    <a:pt x="516" y="424"/>
                  </a:lnTo>
                  <a:lnTo>
                    <a:pt x="503" y="435"/>
                  </a:lnTo>
                  <a:lnTo>
                    <a:pt x="488" y="443"/>
                  </a:lnTo>
                  <a:lnTo>
                    <a:pt x="475" y="447"/>
                  </a:lnTo>
                  <a:lnTo>
                    <a:pt x="462" y="443"/>
                  </a:lnTo>
                  <a:lnTo>
                    <a:pt x="462" y="442"/>
                  </a:lnTo>
                  <a:lnTo>
                    <a:pt x="461" y="441"/>
                  </a:lnTo>
                  <a:lnTo>
                    <a:pt x="459" y="440"/>
                  </a:lnTo>
                  <a:lnTo>
                    <a:pt x="459" y="439"/>
                  </a:lnTo>
                  <a:lnTo>
                    <a:pt x="481" y="416"/>
                  </a:lnTo>
                  <a:lnTo>
                    <a:pt x="494" y="392"/>
                  </a:lnTo>
                  <a:lnTo>
                    <a:pt x="501" y="365"/>
                  </a:lnTo>
                  <a:lnTo>
                    <a:pt x="501" y="339"/>
                  </a:lnTo>
                  <a:lnTo>
                    <a:pt x="494" y="314"/>
                  </a:lnTo>
                  <a:lnTo>
                    <a:pt x="483" y="288"/>
                  </a:lnTo>
                  <a:lnTo>
                    <a:pt x="467" y="266"/>
                  </a:lnTo>
                  <a:lnTo>
                    <a:pt x="447" y="246"/>
                  </a:lnTo>
                  <a:lnTo>
                    <a:pt x="447" y="245"/>
                  </a:lnTo>
                  <a:lnTo>
                    <a:pt x="447" y="243"/>
                  </a:lnTo>
                  <a:lnTo>
                    <a:pt x="447" y="242"/>
                  </a:lnTo>
                  <a:lnTo>
                    <a:pt x="448" y="242"/>
                  </a:lnTo>
                  <a:lnTo>
                    <a:pt x="459" y="238"/>
                  </a:lnTo>
                  <a:lnTo>
                    <a:pt x="469" y="235"/>
                  </a:lnTo>
                  <a:lnTo>
                    <a:pt x="481" y="230"/>
                  </a:lnTo>
                  <a:lnTo>
                    <a:pt x="492" y="227"/>
                  </a:lnTo>
                  <a:lnTo>
                    <a:pt x="502" y="224"/>
                  </a:lnTo>
                  <a:lnTo>
                    <a:pt x="514" y="222"/>
                  </a:lnTo>
                  <a:lnTo>
                    <a:pt x="525" y="220"/>
                  </a:lnTo>
                  <a:lnTo>
                    <a:pt x="537" y="220"/>
                  </a:lnTo>
                  <a:lnTo>
                    <a:pt x="545" y="222"/>
                  </a:lnTo>
                  <a:lnTo>
                    <a:pt x="556" y="226"/>
                  </a:lnTo>
                  <a:lnTo>
                    <a:pt x="570" y="229"/>
                  </a:lnTo>
                  <a:lnTo>
                    <a:pt x="585" y="232"/>
                  </a:lnTo>
                  <a:lnTo>
                    <a:pt x="600" y="236"/>
                  </a:lnTo>
                  <a:lnTo>
                    <a:pt x="613" y="237"/>
                  </a:lnTo>
                  <a:lnTo>
                    <a:pt x="624" y="236"/>
                  </a:lnTo>
                  <a:lnTo>
                    <a:pt x="632" y="232"/>
                  </a:lnTo>
                  <a:lnTo>
                    <a:pt x="632" y="228"/>
                  </a:lnTo>
                  <a:lnTo>
                    <a:pt x="632" y="223"/>
                  </a:lnTo>
                  <a:lnTo>
                    <a:pt x="632" y="218"/>
                  </a:lnTo>
                  <a:lnTo>
                    <a:pt x="632" y="213"/>
                  </a:lnTo>
                  <a:lnTo>
                    <a:pt x="622" y="212"/>
                  </a:lnTo>
                  <a:lnTo>
                    <a:pt x="616" y="212"/>
                  </a:lnTo>
                  <a:lnTo>
                    <a:pt x="611" y="213"/>
                  </a:lnTo>
                  <a:lnTo>
                    <a:pt x="606" y="216"/>
                  </a:lnTo>
                  <a:lnTo>
                    <a:pt x="606" y="218"/>
                  </a:lnTo>
                  <a:lnTo>
                    <a:pt x="604" y="219"/>
                  </a:lnTo>
                  <a:lnTo>
                    <a:pt x="603" y="221"/>
                  </a:lnTo>
                  <a:lnTo>
                    <a:pt x="603" y="223"/>
                  </a:lnTo>
                  <a:lnTo>
                    <a:pt x="593" y="222"/>
                  </a:lnTo>
                  <a:lnTo>
                    <a:pt x="585" y="221"/>
                  </a:lnTo>
                  <a:lnTo>
                    <a:pt x="578" y="220"/>
                  </a:lnTo>
                  <a:lnTo>
                    <a:pt x="570" y="218"/>
                  </a:lnTo>
                  <a:lnTo>
                    <a:pt x="563" y="216"/>
                  </a:lnTo>
                  <a:lnTo>
                    <a:pt x="555" y="213"/>
                  </a:lnTo>
                  <a:lnTo>
                    <a:pt x="549" y="211"/>
                  </a:lnTo>
                  <a:lnTo>
                    <a:pt x="542" y="209"/>
                  </a:lnTo>
                  <a:lnTo>
                    <a:pt x="524" y="210"/>
                  </a:lnTo>
                  <a:lnTo>
                    <a:pt x="507" y="212"/>
                  </a:lnTo>
                  <a:lnTo>
                    <a:pt x="492" y="217"/>
                  </a:lnTo>
                  <a:lnTo>
                    <a:pt x="476" y="221"/>
                  </a:lnTo>
                  <a:lnTo>
                    <a:pt x="461" y="226"/>
                  </a:lnTo>
                  <a:lnTo>
                    <a:pt x="446" y="229"/>
                  </a:lnTo>
                  <a:lnTo>
                    <a:pt x="432" y="231"/>
                  </a:lnTo>
                  <a:lnTo>
                    <a:pt x="417" y="231"/>
                  </a:lnTo>
                  <a:lnTo>
                    <a:pt x="410" y="229"/>
                  </a:lnTo>
                  <a:lnTo>
                    <a:pt x="405" y="227"/>
                  </a:lnTo>
                  <a:lnTo>
                    <a:pt x="399" y="226"/>
                  </a:lnTo>
                  <a:lnTo>
                    <a:pt x="395" y="224"/>
                  </a:lnTo>
                  <a:lnTo>
                    <a:pt x="390" y="223"/>
                  </a:lnTo>
                  <a:lnTo>
                    <a:pt x="385" y="222"/>
                  </a:lnTo>
                  <a:lnTo>
                    <a:pt x="377" y="221"/>
                  </a:lnTo>
                  <a:lnTo>
                    <a:pt x="368" y="219"/>
                  </a:lnTo>
                  <a:lnTo>
                    <a:pt x="353" y="219"/>
                  </a:lnTo>
                  <a:lnTo>
                    <a:pt x="342" y="213"/>
                  </a:lnTo>
                  <a:lnTo>
                    <a:pt x="332" y="204"/>
                  </a:lnTo>
                  <a:lnTo>
                    <a:pt x="324" y="194"/>
                  </a:lnTo>
                  <a:lnTo>
                    <a:pt x="316" y="183"/>
                  </a:lnTo>
                  <a:lnTo>
                    <a:pt x="304" y="173"/>
                  </a:lnTo>
                  <a:lnTo>
                    <a:pt x="291" y="165"/>
                  </a:lnTo>
                  <a:lnTo>
                    <a:pt x="274" y="163"/>
                  </a:lnTo>
                  <a:lnTo>
                    <a:pt x="272" y="164"/>
                  </a:lnTo>
                  <a:lnTo>
                    <a:pt x="268" y="168"/>
                  </a:lnTo>
                  <a:lnTo>
                    <a:pt x="260" y="173"/>
                  </a:lnTo>
                  <a:lnTo>
                    <a:pt x="251" y="179"/>
                  </a:lnTo>
                  <a:lnTo>
                    <a:pt x="242" y="184"/>
                  </a:lnTo>
                  <a:lnTo>
                    <a:pt x="233" y="190"/>
                  </a:lnTo>
                  <a:lnTo>
                    <a:pt x="226" y="193"/>
                  </a:lnTo>
                  <a:lnTo>
                    <a:pt x="222" y="194"/>
                  </a:lnTo>
                  <a:lnTo>
                    <a:pt x="209" y="187"/>
                  </a:lnTo>
                  <a:lnTo>
                    <a:pt x="196" y="179"/>
                  </a:lnTo>
                  <a:lnTo>
                    <a:pt x="184" y="172"/>
                  </a:lnTo>
                  <a:lnTo>
                    <a:pt x="172" y="165"/>
                  </a:lnTo>
                  <a:lnTo>
                    <a:pt x="159" y="160"/>
                  </a:lnTo>
                  <a:lnTo>
                    <a:pt x="148" y="153"/>
                  </a:lnTo>
                  <a:lnTo>
                    <a:pt x="137" y="149"/>
                  </a:lnTo>
                  <a:lnTo>
                    <a:pt x="125" y="143"/>
                  </a:lnTo>
                  <a:lnTo>
                    <a:pt x="114" y="139"/>
                  </a:lnTo>
                  <a:lnTo>
                    <a:pt x="103" y="134"/>
                  </a:lnTo>
                  <a:lnTo>
                    <a:pt x="90" y="130"/>
                  </a:lnTo>
                  <a:lnTo>
                    <a:pt x="78" y="126"/>
                  </a:lnTo>
                  <a:lnTo>
                    <a:pt x="66" y="123"/>
                  </a:lnTo>
                  <a:lnTo>
                    <a:pt x="54" y="120"/>
                  </a:lnTo>
                  <a:lnTo>
                    <a:pt x="40" y="116"/>
                  </a:lnTo>
                  <a:lnTo>
                    <a:pt x="27" y="113"/>
                  </a:lnTo>
                  <a:lnTo>
                    <a:pt x="18" y="96"/>
                  </a:lnTo>
                  <a:lnTo>
                    <a:pt x="10" y="78"/>
                  </a:lnTo>
                  <a:lnTo>
                    <a:pt x="4" y="62"/>
                  </a:lnTo>
                  <a:lnTo>
                    <a:pt x="0" y="46"/>
                  </a:lnTo>
                  <a:lnTo>
                    <a:pt x="3" y="41"/>
                  </a:lnTo>
                  <a:lnTo>
                    <a:pt x="7" y="39"/>
                  </a:lnTo>
                  <a:lnTo>
                    <a:pt x="10" y="37"/>
                  </a:lnTo>
                  <a:lnTo>
                    <a:pt x="16" y="35"/>
                  </a:lnTo>
                  <a:lnTo>
                    <a:pt x="18" y="41"/>
                  </a:lnTo>
                  <a:lnTo>
                    <a:pt x="20" y="49"/>
                  </a:lnTo>
                  <a:lnTo>
                    <a:pt x="22" y="57"/>
                  </a:lnTo>
                  <a:lnTo>
                    <a:pt x="27" y="65"/>
                  </a:lnTo>
                  <a:lnTo>
                    <a:pt x="29" y="65"/>
                  </a:lnTo>
                  <a:lnTo>
                    <a:pt x="30" y="65"/>
                  </a:lnTo>
                  <a:lnTo>
                    <a:pt x="31" y="65"/>
                  </a:lnTo>
                  <a:lnTo>
                    <a:pt x="33" y="65"/>
                  </a:lnTo>
                  <a:lnTo>
                    <a:pt x="40" y="57"/>
                  </a:lnTo>
                  <a:lnTo>
                    <a:pt x="47" y="50"/>
                  </a:lnTo>
                  <a:lnTo>
                    <a:pt x="54" y="41"/>
                  </a:lnTo>
                  <a:lnTo>
                    <a:pt x="59" y="34"/>
                  </a:lnTo>
                  <a:lnTo>
                    <a:pt x="65" y="26"/>
                  </a:lnTo>
                  <a:lnTo>
                    <a:pt x="70" y="17"/>
                  </a:lnTo>
                  <a:lnTo>
                    <a:pt x="75" y="9"/>
                  </a:lnTo>
                  <a:lnTo>
                    <a:pt x="79" y="0"/>
                  </a:lnTo>
                  <a:lnTo>
                    <a:pt x="96" y="0"/>
                  </a:lnTo>
                  <a:lnTo>
                    <a:pt x="114" y="1"/>
                  </a:lnTo>
                  <a:lnTo>
                    <a:pt x="130" y="1"/>
                  </a:lnTo>
                  <a:lnTo>
                    <a:pt x="147" y="2"/>
                  </a:lnTo>
                  <a:lnTo>
                    <a:pt x="164" y="2"/>
                  </a:lnTo>
                  <a:lnTo>
                    <a:pt x="181" y="4"/>
                  </a:lnTo>
                  <a:lnTo>
                    <a:pt x="197" y="4"/>
                  </a:lnTo>
                  <a:lnTo>
                    <a:pt x="214" y="5"/>
                  </a:lnTo>
                  <a:lnTo>
                    <a:pt x="224" y="7"/>
                  </a:lnTo>
                  <a:lnTo>
                    <a:pt x="231" y="9"/>
                  </a:lnTo>
                  <a:lnTo>
                    <a:pt x="235" y="12"/>
                  </a:lnTo>
                  <a:lnTo>
                    <a:pt x="238" y="16"/>
                  </a:lnTo>
                  <a:lnTo>
                    <a:pt x="240" y="21"/>
                  </a:lnTo>
                  <a:lnTo>
                    <a:pt x="242" y="26"/>
                  </a:lnTo>
                  <a:lnTo>
                    <a:pt x="246" y="31"/>
                  </a:lnTo>
                  <a:lnTo>
                    <a:pt x="253" y="38"/>
                  </a:lnTo>
                  <a:lnTo>
                    <a:pt x="253" y="39"/>
                  </a:lnTo>
                  <a:lnTo>
                    <a:pt x="253" y="39"/>
                  </a:lnTo>
                  <a:lnTo>
                    <a:pt x="253" y="40"/>
                  </a:lnTo>
                  <a:lnTo>
                    <a:pt x="253" y="41"/>
                  </a:lnTo>
                  <a:lnTo>
                    <a:pt x="250" y="43"/>
                  </a:lnTo>
                  <a:lnTo>
                    <a:pt x="245" y="44"/>
                  </a:lnTo>
                  <a:lnTo>
                    <a:pt x="242" y="45"/>
                  </a:lnTo>
                  <a:lnTo>
                    <a:pt x="238" y="46"/>
                  </a:lnTo>
                  <a:lnTo>
                    <a:pt x="243" y="46"/>
                  </a:lnTo>
                  <a:lnTo>
                    <a:pt x="249" y="45"/>
                  </a:lnTo>
                  <a:lnTo>
                    <a:pt x="254" y="45"/>
                  </a:lnTo>
                  <a:lnTo>
                    <a:pt x="260" y="45"/>
                  </a:lnTo>
                  <a:lnTo>
                    <a:pt x="264" y="45"/>
                  </a:lnTo>
                  <a:lnTo>
                    <a:pt x="270" y="46"/>
                  </a:lnTo>
                  <a:lnTo>
                    <a:pt x="275" y="48"/>
                  </a:lnTo>
                  <a:lnTo>
                    <a:pt x="281" y="50"/>
                  </a:lnTo>
                  <a:lnTo>
                    <a:pt x="277" y="53"/>
                  </a:lnTo>
                  <a:lnTo>
                    <a:pt x="271" y="54"/>
                  </a:lnTo>
                  <a:lnTo>
                    <a:pt x="264" y="56"/>
                  </a:lnTo>
                  <a:lnTo>
                    <a:pt x="260" y="58"/>
                  </a:lnTo>
                  <a:lnTo>
                    <a:pt x="267" y="58"/>
                  </a:lnTo>
                  <a:lnTo>
                    <a:pt x="272" y="58"/>
                  </a:lnTo>
                  <a:lnTo>
                    <a:pt x="278" y="57"/>
                  </a:lnTo>
                  <a:lnTo>
                    <a:pt x="282" y="57"/>
                  </a:lnTo>
                  <a:lnTo>
                    <a:pt x="288" y="58"/>
                  </a:lnTo>
                  <a:lnTo>
                    <a:pt x="294" y="59"/>
                  </a:lnTo>
                  <a:lnTo>
                    <a:pt x="300" y="63"/>
                  </a:lnTo>
                  <a:lnTo>
                    <a:pt x="308" y="66"/>
                  </a:lnTo>
                  <a:lnTo>
                    <a:pt x="306" y="67"/>
                  </a:lnTo>
                  <a:lnTo>
                    <a:pt x="301" y="69"/>
                  </a:lnTo>
                  <a:lnTo>
                    <a:pt x="295" y="70"/>
                  </a:lnTo>
                  <a:lnTo>
                    <a:pt x="289" y="73"/>
                  </a:lnTo>
                  <a:lnTo>
                    <a:pt x="283" y="74"/>
                  </a:lnTo>
                  <a:lnTo>
                    <a:pt x="278" y="75"/>
                  </a:lnTo>
                  <a:lnTo>
                    <a:pt x="273" y="76"/>
                  </a:lnTo>
                  <a:lnTo>
                    <a:pt x="271" y="77"/>
                  </a:lnTo>
                  <a:lnTo>
                    <a:pt x="279" y="77"/>
                  </a:lnTo>
                  <a:lnTo>
                    <a:pt x="287" y="76"/>
                  </a:lnTo>
                  <a:lnTo>
                    <a:pt x="294" y="75"/>
                  </a:lnTo>
                  <a:lnTo>
                    <a:pt x="303" y="75"/>
                  </a:lnTo>
                  <a:lnTo>
                    <a:pt x="311" y="75"/>
                  </a:lnTo>
                  <a:lnTo>
                    <a:pt x="320" y="77"/>
                  </a:lnTo>
                  <a:lnTo>
                    <a:pt x="328" y="79"/>
                  </a:lnTo>
                  <a:lnTo>
                    <a:pt x="336" y="84"/>
                  </a:lnTo>
                  <a:lnTo>
                    <a:pt x="333" y="85"/>
                  </a:lnTo>
                  <a:lnTo>
                    <a:pt x="329" y="87"/>
                  </a:lnTo>
                  <a:lnTo>
                    <a:pt x="323" y="88"/>
                  </a:lnTo>
                  <a:lnTo>
                    <a:pt x="319" y="89"/>
                  </a:lnTo>
                  <a:lnTo>
                    <a:pt x="313" y="91"/>
                  </a:lnTo>
                  <a:lnTo>
                    <a:pt x="308" y="91"/>
                  </a:lnTo>
                  <a:lnTo>
                    <a:pt x="303" y="92"/>
                  </a:lnTo>
                  <a:lnTo>
                    <a:pt x="301" y="92"/>
                  </a:lnTo>
                  <a:lnTo>
                    <a:pt x="301" y="92"/>
                  </a:lnTo>
                  <a:lnTo>
                    <a:pt x="301" y="92"/>
                  </a:lnTo>
                  <a:lnTo>
                    <a:pt x="300" y="93"/>
                  </a:lnTo>
                  <a:lnTo>
                    <a:pt x="300" y="93"/>
                  </a:lnTo>
                  <a:lnTo>
                    <a:pt x="308" y="94"/>
                  </a:lnTo>
                  <a:lnTo>
                    <a:pt x="314" y="94"/>
                  </a:lnTo>
                  <a:lnTo>
                    <a:pt x="322" y="92"/>
                  </a:lnTo>
                  <a:lnTo>
                    <a:pt x="330" y="91"/>
                  </a:lnTo>
                  <a:lnTo>
                    <a:pt x="338" y="91"/>
                  </a:lnTo>
                  <a:lnTo>
                    <a:pt x="346" y="91"/>
                  </a:lnTo>
                  <a:lnTo>
                    <a:pt x="353" y="94"/>
                  </a:lnTo>
                  <a:lnTo>
                    <a:pt x="361" y="99"/>
                  </a:lnTo>
                  <a:lnTo>
                    <a:pt x="353" y="102"/>
                  </a:lnTo>
                  <a:lnTo>
                    <a:pt x="345" y="104"/>
                  </a:lnTo>
                  <a:lnTo>
                    <a:pt x="336" y="106"/>
                  </a:lnTo>
                  <a:lnTo>
                    <a:pt x="330" y="107"/>
                  </a:lnTo>
                  <a:lnTo>
                    <a:pt x="338" y="107"/>
                  </a:lnTo>
                  <a:lnTo>
                    <a:pt x="345" y="106"/>
                  </a:lnTo>
                  <a:lnTo>
                    <a:pt x="352" y="106"/>
                  </a:lnTo>
                  <a:lnTo>
                    <a:pt x="359" y="106"/>
                  </a:lnTo>
                  <a:lnTo>
                    <a:pt x="367" y="107"/>
                  </a:lnTo>
                  <a:lnTo>
                    <a:pt x="374" y="110"/>
                  </a:lnTo>
                  <a:lnTo>
                    <a:pt x="380" y="113"/>
                  </a:lnTo>
                  <a:lnTo>
                    <a:pt x="387" y="117"/>
                  </a:lnTo>
                  <a:lnTo>
                    <a:pt x="381" y="120"/>
                  </a:lnTo>
                  <a:lnTo>
                    <a:pt x="376" y="122"/>
                  </a:lnTo>
                  <a:lnTo>
                    <a:pt x="369" y="123"/>
                  </a:lnTo>
                  <a:lnTo>
                    <a:pt x="364" y="124"/>
                  </a:lnTo>
                  <a:lnTo>
                    <a:pt x="357" y="125"/>
                  </a:lnTo>
                  <a:lnTo>
                    <a:pt x="351" y="127"/>
                  </a:lnTo>
                  <a:lnTo>
                    <a:pt x="346" y="130"/>
                  </a:lnTo>
                  <a:lnTo>
                    <a:pt x="341" y="133"/>
                  </a:lnTo>
                  <a:lnTo>
                    <a:pt x="352" y="130"/>
                  </a:lnTo>
                  <a:lnTo>
                    <a:pt x="362" y="127"/>
                  </a:lnTo>
                  <a:lnTo>
                    <a:pt x="372" y="126"/>
                  </a:lnTo>
                  <a:lnTo>
                    <a:pt x="382" y="125"/>
                  </a:lnTo>
                  <a:lnTo>
                    <a:pt x="391" y="125"/>
                  </a:lnTo>
                  <a:lnTo>
                    <a:pt x="403" y="127"/>
                  </a:lnTo>
                  <a:lnTo>
                    <a:pt x="413" y="131"/>
                  </a:lnTo>
                  <a:lnTo>
                    <a:pt x="425" y="136"/>
                  </a:lnTo>
                  <a:lnTo>
                    <a:pt x="419" y="140"/>
                  </a:lnTo>
                  <a:lnTo>
                    <a:pt x="414" y="142"/>
                  </a:lnTo>
                  <a:lnTo>
                    <a:pt x="407" y="143"/>
                  </a:lnTo>
                  <a:lnTo>
                    <a:pt x="401" y="144"/>
                  </a:lnTo>
                  <a:lnTo>
                    <a:pt x="395" y="145"/>
                  </a:lnTo>
                  <a:lnTo>
                    <a:pt x="388" y="146"/>
                  </a:lnTo>
                  <a:lnTo>
                    <a:pt x="382" y="147"/>
                  </a:lnTo>
                  <a:lnTo>
                    <a:pt x="377" y="149"/>
                  </a:lnTo>
                  <a:lnTo>
                    <a:pt x="387" y="150"/>
                  </a:lnTo>
                  <a:lnTo>
                    <a:pt x="396" y="149"/>
                  </a:lnTo>
                  <a:lnTo>
                    <a:pt x="406" y="146"/>
                  </a:lnTo>
                  <a:lnTo>
                    <a:pt x="415" y="145"/>
                  </a:lnTo>
                  <a:lnTo>
                    <a:pt x="425" y="144"/>
                  </a:lnTo>
                  <a:lnTo>
                    <a:pt x="435" y="144"/>
                  </a:lnTo>
                  <a:lnTo>
                    <a:pt x="445" y="147"/>
                  </a:lnTo>
                  <a:lnTo>
                    <a:pt x="456" y="153"/>
                  </a:lnTo>
                  <a:lnTo>
                    <a:pt x="453" y="154"/>
                  </a:lnTo>
                  <a:lnTo>
                    <a:pt x="447" y="155"/>
                  </a:lnTo>
                  <a:lnTo>
                    <a:pt x="439" y="158"/>
                  </a:lnTo>
                  <a:lnTo>
                    <a:pt x="432" y="160"/>
                  </a:lnTo>
                  <a:lnTo>
                    <a:pt x="424" y="161"/>
                  </a:lnTo>
                  <a:lnTo>
                    <a:pt x="417" y="163"/>
                  </a:lnTo>
                  <a:lnTo>
                    <a:pt x="413" y="165"/>
                  </a:lnTo>
                  <a:lnTo>
                    <a:pt x="410" y="166"/>
                  </a:lnTo>
                  <a:lnTo>
                    <a:pt x="419" y="166"/>
                  </a:lnTo>
                  <a:lnTo>
                    <a:pt x="427" y="165"/>
                  </a:lnTo>
                  <a:lnTo>
                    <a:pt x="436" y="164"/>
                  </a:lnTo>
                  <a:lnTo>
                    <a:pt x="445" y="162"/>
                  </a:lnTo>
                  <a:lnTo>
                    <a:pt x="455" y="161"/>
                  </a:lnTo>
                  <a:lnTo>
                    <a:pt x="464" y="161"/>
                  </a:lnTo>
                  <a:lnTo>
                    <a:pt x="474" y="164"/>
                  </a:lnTo>
                  <a:lnTo>
                    <a:pt x="485" y="170"/>
                  </a:lnTo>
                  <a:lnTo>
                    <a:pt x="483" y="171"/>
                  </a:lnTo>
                  <a:lnTo>
                    <a:pt x="478" y="172"/>
                  </a:lnTo>
                  <a:lnTo>
                    <a:pt x="472" y="173"/>
                  </a:lnTo>
                  <a:lnTo>
                    <a:pt x="465" y="174"/>
                  </a:lnTo>
                  <a:lnTo>
                    <a:pt x="457" y="176"/>
                  </a:lnTo>
                  <a:lnTo>
                    <a:pt x="449" y="179"/>
                  </a:lnTo>
                  <a:lnTo>
                    <a:pt x="443" y="180"/>
                  </a:lnTo>
                  <a:lnTo>
                    <a:pt x="436" y="182"/>
                  </a:lnTo>
                  <a:lnTo>
                    <a:pt x="443" y="182"/>
                  </a:lnTo>
                  <a:lnTo>
                    <a:pt x="451" y="181"/>
                  </a:lnTo>
                  <a:lnTo>
                    <a:pt x="461" y="179"/>
                  </a:lnTo>
                  <a:lnTo>
                    <a:pt x="471" y="178"/>
                  </a:lnTo>
                  <a:lnTo>
                    <a:pt x="481" y="178"/>
                  </a:lnTo>
                  <a:lnTo>
                    <a:pt x="491" y="178"/>
                  </a:lnTo>
                  <a:lnTo>
                    <a:pt x="498" y="179"/>
                  </a:lnTo>
                  <a:lnTo>
                    <a:pt x="504" y="182"/>
                  </a:lnTo>
                  <a:lnTo>
                    <a:pt x="501" y="184"/>
                  </a:lnTo>
                  <a:lnTo>
                    <a:pt x="496" y="188"/>
                  </a:lnTo>
                  <a:lnTo>
                    <a:pt x="492" y="189"/>
                  </a:lnTo>
                  <a:lnTo>
                    <a:pt x="487" y="191"/>
                  </a:lnTo>
                  <a:lnTo>
                    <a:pt x="483" y="192"/>
                  </a:lnTo>
                  <a:lnTo>
                    <a:pt x="478" y="194"/>
                  </a:lnTo>
                  <a:lnTo>
                    <a:pt x="474" y="195"/>
                  </a:lnTo>
                  <a:lnTo>
                    <a:pt x="471" y="197"/>
                  </a:lnTo>
                  <a:lnTo>
                    <a:pt x="480" y="195"/>
                  </a:lnTo>
                  <a:lnTo>
                    <a:pt x="491" y="192"/>
                  </a:lnTo>
                  <a:lnTo>
                    <a:pt x="503" y="189"/>
                  </a:lnTo>
                  <a:lnTo>
                    <a:pt x="517" y="184"/>
                  </a:lnTo>
                  <a:lnTo>
                    <a:pt x="530" y="181"/>
                  </a:lnTo>
                  <a:lnTo>
                    <a:pt x="542" y="179"/>
                  </a:lnTo>
                  <a:lnTo>
                    <a:pt x="553" y="179"/>
                  </a:lnTo>
                  <a:lnTo>
                    <a:pt x="560" y="181"/>
                  </a:lnTo>
                  <a:lnTo>
                    <a:pt x="545" y="185"/>
                  </a:lnTo>
                  <a:lnTo>
                    <a:pt x="537" y="188"/>
                  </a:lnTo>
                  <a:lnTo>
                    <a:pt x="533" y="189"/>
                  </a:lnTo>
                  <a:lnTo>
                    <a:pt x="531" y="190"/>
                  </a:lnTo>
                  <a:lnTo>
                    <a:pt x="535" y="191"/>
                  </a:lnTo>
                  <a:lnTo>
                    <a:pt x="540" y="191"/>
                  </a:lnTo>
                  <a:lnTo>
                    <a:pt x="545" y="191"/>
                  </a:lnTo>
                  <a:lnTo>
                    <a:pt x="550" y="190"/>
                  </a:lnTo>
                  <a:lnTo>
                    <a:pt x="555" y="190"/>
                  </a:lnTo>
                  <a:lnTo>
                    <a:pt x="559" y="190"/>
                  </a:lnTo>
                  <a:lnTo>
                    <a:pt x="563" y="190"/>
                  </a:lnTo>
                  <a:lnTo>
                    <a:pt x="565" y="190"/>
                  </a:lnTo>
                  <a:lnTo>
                    <a:pt x="563" y="190"/>
                  </a:lnTo>
                  <a:lnTo>
                    <a:pt x="561" y="192"/>
                  </a:lnTo>
                  <a:lnTo>
                    <a:pt x="559" y="193"/>
                  </a:lnTo>
                  <a:lnTo>
                    <a:pt x="556" y="194"/>
                  </a:lnTo>
                  <a:lnTo>
                    <a:pt x="556" y="195"/>
                  </a:lnTo>
                  <a:lnTo>
                    <a:pt x="556" y="198"/>
                  </a:lnTo>
                  <a:lnTo>
                    <a:pt x="556" y="199"/>
                  </a:lnTo>
                  <a:lnTo>
                    <a:pt x="556" y="201"/>
                  </a:lnTo>
                  <a:lnTo>
                    <a:pt x="565" y="199"/>
                  </a:lnTo>
                  <a:lnTo>
                    <a:pt x="578" y="199"/>
                  </a:lnTo>
                  <a:lnTo>
                    <a:pt x="590" y="199"/>
                  </a:lnTo>
                  <a:lnTo>
                    <a:pt x="604" y="200"/>
                  </a:lnTo>
                  <a:lnTo>
                    <a:pt x="619" y="203"/>
                  </a:lnTo>
                  <a:lnTo>
                    <a:pt x="632" y="207"/>
                  </a:lnTo>
                  <a:lnTo>
                    <a:pt x="643" y="212"/>
                  </a:lnTo>
                  <a:lnTo>
                    <a:pt x="652" y="219"/>
                  </a:lnTo>
                  <a:lnTo>
                    <a:pt x="653" y="226"/>
                  </a:lnTo>
                  <a:lnTo>
                    <a:pt x="656" y="232"/>
                  </a:lnTo>
                  <a:lnTo>
                    <a:pt x="657" y="239"/>
                  </a:lnTo>
                  <a:lnTo>
                    <a:pt x="658" y="246"/>
                  </a:lnTo>
                  <a:lnTo>
                    <a:pt x="679" y="261"/>
                  </a:lnTo>
                  <a:lnTo>
                    <a:pt x="698" y="277"/>
                  </a:lnTo>
                  <a:lnTo>
                    <a:pt x="716" y="294"/>
                  </a:lnTo>
                  <a:lnTo>
                    <a:pt x="730" y="312"/>
                  </a:lnTo>
                  <a:lnTo>
                    <a:pt x="743" y="332"/>
                  </a:lnTo>
                  <a:lnTo>
                    <a:pt x="752" y="353"/>
                  </a:lnTo>
                  <a:lnTo>
                    <a:pt x="757" y="378"/>
                  </a:lnTo>
                  <a:lnTo>
                    <a:pt x="759" y="408"/>
                  </a:lnTo>
                  <a:lnTo>
                    <a:pt x="753" y="424"/>
                  </a:lnTo>
                  <a:lnTo>
                    <a:pt x="745" y="439"/>
                  </a:lnTo>
                  <a:lnTo>
                    <a:pt x="735" y="451"/>
                  </a:lnTo>
                  <a:lnTo>
                    <a:pt x="725" y="461"/>
                  </a:lnTo>
                  <a:lnTo>
                    <a:pt x="713" y="469"/>
                  </a:lnTo>
                  <a:lnTo>
                    <a:pt x="699" y="476"/>
                  </a:lnTo>
                  <a:lnTo>
                    <a:pt x="684" y="481"/>
                  </a:lnTo>
                  <a:lnTo>
                    <a:pt x="666" y="486"/>
                  </a:lnTo>
                  <a:lnTo>
                    <a:pt x="669" y="480"/>
                  </a:lnTo>
                  <a:lnTo>
                    <a:pt x="675" y="474"/>
                  </a:lnTo>
                  <a:lnTo>
                    <a:pt x="681" y="469"/>
                  </a:lnTo>
                  <a:lnTo>
                    <a:pt x="689" y="462"/>
                  </a:lnTo>
                  <a:lnTo>
                    <a:pt x="697" y="457"/>
                  </a:lnTo>
                  <a:lnTo>
                    <a:pt x="703" y="451"/>
                  </a:lnTo>
                  <a:lnTo>
                    <a:pt x="706" y="444"/>
                  </a:lnTo>
                  <a:lnTo>
                    <a:pt x="707" y="439"/>
                  </a:lnTo>
                  <a:lnTo>
                    <a:pt x="697" y="450"/>
                  </a:lnTo>
                  <a:lnTo>
                    <a:pt x="685" y="460"/>
                  </a:lnTo>
                  <a:lnTo>
                    <a:pt x="674" y="469"/>
                  </a:lnTo>
                  <a:lnTo>
                    <a:pt x="660" y="477"/>
                  </a:lnTo>
                  <a:lnTo>
                    <a:pt x="647" y="482"/>
                  </a:lnTo>
                  <a:lnTo>
                    <a:pt x="632" y="487"/>
                  </a:lnTo>
                  <a:lnTo>
                    <a:pt x="618" y="490"/>
                  </a:lnTo>
                  <a:lnTo>
                    <a:pt x="603" y="491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56" name="Freeform 16"/>
            <p:cNvSpPr>
              <a:spLocks/>
            </p:cNvSpPr>
            <p:nvPr/>
          </p:nvSpPr>
          <p:spPr bwMode="auto">
            <a:xfrm>
              <a:off x="2866" y="4067"/>
              <a:ext cx="9" cy="8"/>
            </a:xfrm>
            <a:custGeom>
              <a:avLst/>
              <a:gdLst>
                <a:gd name="T0" fmla="*/ 3 w 9"/>
                <a:gd name="T1" fmla="*/ 8 h 8"/>
                <a:gd name="T2" fmla="*/ 3 w 9"/>
                <a:gd name="T3" fmla="*/ 7 h 8"/>
                <a:gd name="T4" fmla="*/ 2 w 9"/>
                <a:gd name="T5" fmla="*/ 6 h 8"/>
                <a:gd name="T6" fmla="*/ 1 w 9"/>
                <a:gd name="T7" fmla="*/ 5 h 8"/>
                <a:gd name="T8" fmla="*/ 0 w 9"/>
                <a:gd name="T9" fmla="*/ 5 h 8"/>
                <a:gd name="T10" fmla="*/ 1 w 9"/>
                <a:gd name="T11" fmla="*/ 3 h 8"/>
                <a:gd name="T12" fmla="*/ 2 w 9"/>
                <a:gd name="T13" fmla="*/ 2 h 8"/>
                <a:gd name="T14" fmla="*/ 3 w 9"/>
                <a:gd name="T15" fmla="*/ 0 h 8"/>
                <a:gd name="T16" fmla="*/ 3 w 9"/>
                <a:gd name="T17" fmla="*/ 0 h 8"/>
                <a:gd name="T18" fmla="*/ 5 w 9"/>
                <a:gd name="T19" fmla="*/ 0 h 8"/>
                <a:gd name="T20" fmla="*/ 6 w 9"/>
                <a:gd name="T21" fmla="*/ 0 h 8"/>
                <a:gd name="T22" fmla="*/ 8 w 9"/>
                <a:gd name="T23" fmla="*/ 0 h 8"/>
                <a:gd name="T24" fmla="*/ 9 w 9"/>
                <a:gd name="T25" fmla="*/ 0 h 8"/>
                <a:gd name="T26" fmla="*/ 8 w 9"/>
                <a:gd name="T27" fmla="*/ 3 h 8"/>
                <a:gd name="T28" fmla="*/ 8 w 9"/>
                <a:gd name="T29" fmla="*/ 4 h 8"/>
                <a:gd name="T30" fmla="*/ 8 w 9"/>
                <a:gd name="T31" fmla="*/ 6 h 8"/>
                <a:gd name="T32" fmla="*/ 8 w 9"/>
                <a:gd name="T33" fmla="*/ 8 h 8"/>
                <a:gd name="T34" fmla="*/ 6 w 9"/>
                <a:gd name="T35" fmla="*/ 8 h 8"/>
                <a:gd name="T36" fmla="*/ 5 w 9"/>
                <a:gd name="T37" fmla="*/ 8 h 8"/>
                <a:gd name="T38" fmla="*/ 4 w 9"/>
                <a:gd name="T39" fmla="*/ 8 h 8"/>
                <a:gd name="T40" fmla="*/ 3 w 9"/>
                <a:gd name="T4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8">
                  <a:moveTo>
                    <a:pt x="3" y="8"/>
                  </a:moveTo>
                  <a:lnTo>
                    <a:pt x="3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6" y="8"/>
                  </a:lnTo>
                  <a:lnTo>
                    <a:pt x="5" y="8"/>
                  </a:lnTo>
                  <a:lnTo>
                    <a:pt x="4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57" name="Freeform 17"/>
            <p:cNvSpPr>
              <a:spLocks/>
            </p:cNvSpPr>
            <p:nvPr/>
          </p:nvSpPr>
          <p:spPr bwMode="auto">
            <a:xfrm>
              <a:off x="1741" y="3842"/>
              <a:ext cx="188" cy="227"/>
            </a:xfrm>
            <a:custGeom>
              <a:avLst/>
              <a:gdLst>
                <a:gd name="T0" fmla="*/ 155 w 188"/>
                <a:gd name="T1" fmla="*/ 227 h 227"/>
                <a:gd name="T2" fmla="*/ 135 w 188"/>
                <a:gd name="T3" fmla="*/ 225 h 227"/>
                <a:gd name="T4" fmla="*/ 114 w 188"/>
                <a:gd name="T5" fmla="*/ 224 h 227"/>
                <a:gd name="T6" fmla="*/ 95 w 188"/>
                <a:gd name="T7" fmla="*/ 223 h 227"/>
                <a:gd name="T8" fmla="*/ 75 w 188"/>
                <a:gd name="T9" fmla="*/ 222 h 227"/>
                <a:gd name="T10" fmla="*/ 56 w 188"/>
                <a:gd name="T11" fmla="*/ 221 h 227"/>
                <a:gd name="T12" fmla="*/ 37 w 188"/>
                <a:gd name="T13" fmla="*/ 221 h 227"/>
                <a:gd name="T14" fmla="*/ 19 w 188"/>
                <a:gd name="T15" fmla="*/ 220 h 227"/>
                <a:gd name="T16" fmla="*/ 0 w 188"/>
                <a:gd name="T17" fmla="*/ 219 h 227"/>
                <a:gd name="T18" fmla="*/ 0 w 188"/>
                <a:gd name="T19" fmla="*/ 202 h 227"/>
                <a:gd name="T20" fmla="*/ 2 w 188"/>
                <a:gd name="T21" fmla="*/ 189 h 227"/>
                <a:gd name="T22" fmla="*/ 6 w 188"/>
                <a:gd name="T23" fmla="*/ 177 h 227"/>
                <a:gd name="T24" fmla="*/ 15 w 188"/>
                <a:gd name="T25" fmla="*/ 165 h 227"/>
                <a:gd name="T26" fmla="*/ 16 w 188"/>
                <a:gd name="T27" fmla="*/ 162 h 227"/>
                <a:gd name="T28" fmla="*/ 17 w 188"/>
                <a:gd name="T29" fmla="*/ 157 h 227"/>
                <a:gd name="T30" fmla="*/ 19 w 188"/>
                <a:gd name="T31" fmla="*/ 154 h 227"/>
                <a:gd name="T32" fmla="*/ 19 w 188"/>
                <a:gd name="T33" fmla="*/ 151 h 227"/>
                <a:gd name="T34" fmla="*/ 34 w 188"/>
                <a:gd name="T35" fmla="*/ 144 h 227"/>
                <a:gd name="T36" fmla="*/ 42 w 188"/>
                <a:gd name="T37" fmla="*/ 136 h 227"/>
                <a:gd name="T38" fmla="*/ 46 w 188"/>
                <a:gd name="T39" fmla="*/ 127 h 227"/>
                <a:gd name="T40" fmla="*/ 49 w 188"/>
                <a:gd name="T41" fmla="*/ 113 h 227"/>
                <a:gd name="T42" fmla="*/ 56 w 188"/>
                <a:gd name="T43" fmla="*/ 105 h 227"/>
                <a:gd name="T44" fmla="*/ 62 w 188"/>
                <a:gd name="T45" fmla="*/ 99 h 227"/>
                <a:gd name="T46" fmla="*/ 65 w 188"/>
                <a:gd name="T47" fmla="*/ 92 h 227"/>
                <a:gd name="T48" fmla="*/ 68 w 188"/>
                <a:gd name="T49" fmla="*/ 83 h 227"/>
                <a:gd name="T50" fmla="*/ 77 w 188"/>
                <a:gd name="T51" fmla="*/ 78 h 227"/>
                <a:gd name="T52" fmla="*/ 84 w 188"/>
                <a:gd name="T53" fmla="*/ 77 h 227"/>
                <a:gd name="T54" fmla="*/ 93 w 188"/>
                <a:gd name="T55" fmla="*/ 77 h 227"/>
                <a:gd name="T56" fmla="*/ 101 w 188"/>
                <a:gd name="T57" fmla="*/ 77 h 227"/>
                <a:gd name="T58" fmla="*/ 109 w 188"/>
                <a:gd name="T59" fmla="*/ 76 h 227"/>
                <a:gd name="T60" fmla="*/ 117 w 188"/>
                <a:gd name="T61" fmla="*/ 74 h 227"/>
                <a:gd name="T62" fmla="*/ 124 w 188"/>
                <a:gd name="T63" fmla="*/ 68 h 227"/>
                <a:gd name="T64" fmla="*/ 131 w 188"/>
                <a:gd name="T65" fmla="*/ 59 h 227"/>
                <a:gd name="T66" fmla="*/ 131 w 188"/>
                <a:gd name="T67" fmla="*/ 46 h 227"/>
                <a:gd name="T68" fmla="*/ 131 w 188"/>
                <a:gd name="T69" fmla="*/ 35 h 227"/>
                <a:gd name="T70" fmla="*/ 132 w 188"/>
                <a:gd name="T71" fmla="*/ 26 h 227"/>
                <a:gd name="T72" fmla="*/ 133 w 188"/>
                <a:gd name="T73" fmla="*/ 19 h 227"/>
                <a:gd name="T74" fmla="*/ 138 w 188"/>
                <a:gd name="T75" fmla="*/ 13 h 227"/>
                <a:gd name="T76" fmla="*/ 143 w 188"/>
                <a:gd name="T77" fmla="*/ 8 h 227"/>
                <a:gd name="T78" fmla="*/ 153 w 188"/>
                <a:gd name="T79" fmla="*/ 4 h 227"/>
                <a:gd name="T80" fmla="*/ 166 w 188"/>
                <a:gd name="T81" fmla="*/ 0 h 227"/>
                <a:gd name="T82" fmla="*/ 174 w 188"/>
                <a:gd name="T83" fmla="*/ 55 h 227"/>
                <a:gd name="T84" fmla="*/ 180 w 188"/>
                <a:gd name="T85" fmla="*/ 109 h 227"/>
                <a:gd name="T86" fmla="*/ 185 w 188"/>
                <a:gd name="T87" fmla="*/ 166 h 227"/>
                <a:gd name="T88" fmla="*/ 188 w 188"/>
                <a:gd name="T89" fmla="*/ 223 h 227"/>
                <a:gd name="T90" fmla="*/ 186 w 188"/>
                <a:gd name="T91" fmla="*/ 224 h 227"/>
                <a:gd name="T92" fmla="*/ 184 w 188"/>
                <a:gd name="T93" fmla="*/ 225 h 227"/>
                <a:gd name="T94" fmla="*/ 181 w 188"/>
                <a:gd name="T95" fmla="*/ 225 h 227"/>
                <a:gd name="T96" fmla="*/ 179 w 188"/>
                <a:gd name="T97" fmla="*/ 227 h 227"/>
                <a:gd name="T98" fmla="*/ 175 w 188"/>
                <a:gd name="T99" fmla="*/ 227 h 227"/>
                <a:gd name="T100" fmla="*/ 170 w 188"/>
                <a:gd name="T101" fmla="*/ 227 h 227"/>
                <a:gd name="T102" fmla="*/ 164 w 188"/>
                <a:gd name="T103" fmla="*/ 227 h 227"/>
                <a:gd name="T104" fmla="*/ 155 w 188"/>
                <a:gd name="T105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8" h="227">
                  <a:moveTo>
                    <a:pt x="155" y="227"/>
                  </a:moveTo>
                  <a:lnTo>
                    <a:pt x="135" y="225"/>
                  </a:lnTo>
                  <a:lnTo>
                    <a:pt x="114" y="224"/>
                  </a:lnTo>
                  <a:lnTo>
                    <a:pt x="95" y="223"/>
                  </a:lnTo>
                  <a:lnTo>
                    <a:pt x="75" y="222"/>
                  </a:lnTo>
                  <a:lnTo>
                    <a:pt x="56" y="221"/>
                  </a:lnTo>
                  <a:lnTo>
                    <a:pt x="37" y="221"/>
                  </a:lnTo>
                  <a:lnTo>
                    <a:pt x="19" y="220"/>
                  </a:lnTo>
                  <a:lnTo>
                    <a:pt x="0" y="219"/>
                  </a:lnTo>
                  <a:lnTo>
                    <a:pt x="0" y="202"/>
                  </a:lnTo>
                  <a:lnTo>
                    <a:pt x="2" y="189"/>
                  </a:lnTo>
                  <a:lnTo>
                    <a:pt x="6" y="177"/>
                  </a:lnTo>
                  <a:lnTo>
                    <a:pt x="15" y="165"/>
                  </a:lnTo>
                  <a:lnTo>
                    <a:pt x="16" y="162"/>
                  </a:lnTo>
                  <a:lnTo>
                    <a:pt x="17" y="157"/>
                  </a:lnTo>
                  <a:lnTo>
                    <a:pt x="19" y="154"/>
                  </a:lnTo>
                  <a:lnTo>
                    <a:pt x="19" y="151"/>
                  </a:lnTo>
                  <a:lnTo>
                    <a:pt x="34" y="144"/>
                  </a:lnTo>
                  <a:lnTo>
                    <a:pt x="42" y="136"/>
                  </a:lnTo>
                  <a:lnTo>
                    <a:pt x="46" y="127"/>
                  </a:lnTo>
                  <a:lnTo>
                    <a:pt x="49" y="113"/>
                  </a:lnTo>
                  <a:lnTo>
                    <a:pt x="56" y="105"/>
                  </a:lnTo>
                  <a:lnTo>
                    <a:pt x="62" y="99"/>
                  </a:lnTo>
                  <a:lnTo>
                    <a:pt x="65" y="92"/>
                  </a:lnTo>
                  <a:lnTo>
                    <a:pt x="68" y="83"/>
                  </a:lnTo>
                  <a:lnTo>
                    <a:pt x="77" y="78"/>
                  </a:lnTo>
                  <a:lnTo>
                    <a:pt x="84" y="77"/>
                  </a:lnTo>
                  <a:lnTo>
                    <a:pt x="93" y="77"/>
                  </a:lnTo>
                  <a:lnTo>
                    <a:pt x="101" y="77"/>
                  </a:lnTo>
                  <a:lnTo>
                    <a:pt x="109" y="76"/>
                  </a:lnTo>
                  <a:lnTo>
                    <a:pt x="117" y="74"/>
                  </a:lnTo>
                  <a:lnTo>
                    <a:pt x="124" y="68"/>
                  </a:lnTo>
                  <a:lnTo>
                    <a:pt x="131" y="59"/>
                  </a:lnTo>
                  <a:lnTo>
                    <a:pt x="131" y="46"/>
                  </a:lnTo>
                  <a:lnTo>
                    <a:pt x="131" y="35"/>
                  </a:lnTo>
                  <a:lnTo>
                    <a:pt x="132" y="26"/>
                  </a:lnTo>
                  <a:lnTo>
                    <a:pt x="133" y="19"/>
                  </a:lnTo>
                  <a:lnTo>
                    <a:pt x="138" y="13"/>
                  </a:lnTo>
                  <a:lnTo>
                    <a:pt x="143" y="8"/>
                  </a:lnTo>
                  <a:lnTo>
                    <a:pt x="153" y="4"/>
                  </a:lnTo>
                  <a:lnTo>
                    <a:pt x="166" y="0"/>
                  </a:lnTo>
                  <a:lnTo>
                    <a:pt x="174" y="55"/>
                  </a:lnTo>
                  <a:lnTo>
                    <a:pt x="180" y="109"/>
                  </a:lnTo>
                  <a:lnTo>
                    <a:pt x="185" y="166"/>
                  </a:lnTo>
                  <a:lnTo>
                    <a:pt x="188" y="223"/>
                  </a:lnTo>
                  <a:lnTo>
                    <a:pt x="186" y="224"/>
                  </a:lnTo>
                  <a:lnTo>
                    <a:pt x="184" y="225"/>
                  </a:lnTo>
                  <a:lnTo>
                    <a:pt x="181" y="225"/>
                  </a:lnTo>
                  <a:lnTo>
                    <a:pt x="179" y="227"/>
                  </a:lnTo>
                  <a:lnTo>
                    <a:pt x="175" y="227"/>
                  </a:lnTo>
                  <a:lnTo>
                    <a:pt x="170" y="227"/>
                  </a:lnTo>
                  <a:lnTo>
                    <a:pt x="164" y="227"/>
                  </a:lnTo>
                  <a:lnTo>
                    <a:pt x="155" y="227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58" name="Freeform 18"/>
            <p:cNvSpPr>
              <a:spLocks/>
            </p:cNvSpPr>
            <p:nvPr/>
          </p:nvSpPr>
          <p:spPr bwMode="auto">
            <a:xfrm>
              <a:off x="1177" y="4048"/>
              <a:ext cx="12" cy="11"/>
            </a:xfrm>
            <a:custGeom>
              <a:avLst/>
              <a:gdLst>
                <a:gd name="T0" fmla="*/ 3 w 12"/>
                <a:gd name="T1" fmla="*/ 9 h 11"/>
                <a:gd name="T2" fmla="*/ 3 w 12"/>
                <a:gd name="T3" fmla="*/ 8 h 11"/>
                <a:gd name="T4" fmla="*/ 2 w 12"/>
                <a:gd name="T5" fmla="*/ 7 h 11"/>
                <a:gd name="T6" fmla="*/ 0 w 12"/>
                <a:gd name="T7" fmla="*/ 6 h 11"/>
                <a:gd name="T8" fmla="*/ 0 w 12"/>
                <a:gd name="T9" fmla="*/ 5 h 11"/>
                <a:gd name="T10" fmla="*/ 3 w 12"/>
                <a:gd name="T11" fmla="*/ 4 h 11"/>
                <a:gd name="T12" fmla="*/ 4 w 12"/>
                <a:gd name="T13" fmla="*/ 3 h 11"/>
                <a:gd name="T14" fmla="*/ 5 w 12"/>
                <a:gd name="T15" fmla="*/ 2 h 11"/>
                <a:gd name="T16" fmla="*/ 6 w 12"/>
                <a:gd name="T17" fmla="*/ 0 h 11"/>
                <a:gd name="T18" fmla="*/ 8 w 12"/>
                <a:gd name="T19" fmla="*/ 2 h 11"/>
                <a:gd name="T20" fmla="*/ 10 w 12"/>
                <a:gd name="T21" fmla="*/ 3 h 11"/>
                <a:gd name="T22" fmla="*/ 12 w 12"/>
                <a:gd name="T23" fmla="*/ 5 h 11"/>
                <a:gd name="T24" fmla="*/ 12 w 12"/>
                <a:gd name="T25" fmla="*/ 8 h 11"/>
                <a:gd name="T26" fmla="*/ 8 w 12"/>
                <a:gd name="T27" fmla="*/ 11 h 11"/>
                <a:gd name="T28" fmla="*/ 6 w 12"/>
                <a:gd name="T29" fmla="*/ 11 h 11"/>
                <a:gd name="T30" fmla="*/ 5 w 12"/>
                <a:gd name="T31" fmla="*/ 11 h 11"/>
                <a:gd name="T32" fmla="*/ 3 w 12"/>
                <a:gd name="T3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1">
                  <a:moveTo>
                    <a:pt x="3" y="9"/>
                  </a:moveTo>
                  <a:lnTo>
                    <a:pt x="3" y="8"/>
                  </a:lnTo>
                  <a:lnTo>
                    <a:pt x="2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5" y="2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3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59" name="Freeform 19"/>
            <p:cNvSpPr>
              <a:spLocks/>
            </p:cNvSpPr>
            <p:nvPr/>
          </p:nvSpPr>
          <p:spPr bwMode="auto">
            <a:xfrm>
              <a:off x="2112" y="3830"/>
              <a:ext cx="226" cy="230"/>
            </a:xfrm>
            <a:custGeom>
              <a:avLst/>
              <a:gdLst>
                <a:gd name="T0" fmla="*/ 6 w 226"/>
                <a:gd name="T1" fmla="*/ 229 h 230"/>
                <a:gd name="T2" fmla="*/ 2 w 226"/>
                <a:gd name="T3" fmla="*/ 225 h 230"/>
                <a:gd name="T4" fmla="*/ 7 w 226"/>
                <a:gd name="T5" fmla="*/ 166 h 230"/>
                <a:gd name="T6" fmla="*/ 23 w 226"/>
                <a:gd name="T7" fmla="*/ 54 h 230"/>
                <a:gd name="T8" fmla="*/ 38 w 226"/>
                <a:gd name="T9" fmla="*/ 2 h 230"/>
                <a:gd name="T10" fmla="*/ 60 w 226"/>
                <a:gd name="T11" fmla="*/ 11 h 230"/>
                <a:gd name="T12" fmla="*/ 85 w 226"/>
                <a:gd name="T13" fmla="*/ 23 h 230"/>
                <a:gd name="T14" fmla="*/ 105 w 226"/>
                <a:gd name="T15" fmla="*/ 38 h 230"/>
                <a:gd name="T16" fmla="*/ 107 w 226"/>
                <a:gd name="T17" fmla="*/ 56 h 230"/>
                <a:gd name="T18" fmla="*/ 109 w 226"/>
                <a:gd name="T19" fmla="*/ 74 h 230"/>
                <a:gd name="T20" fmla="*/ 119 w 226"/>
                <a:gd name="T21" fmla="*/ 91 h 230"/>
                <a:gd name="T22" fmla="*/ 133 w 226"/>
                <a:gd name="T23" fmla="*/ 110 h 230"/>
                <a:gd name="T24" fmla="*/ 143 w 226"/>
                <a:gd name="T25" fmla="*/ 121 h 230"/>
                <a:gd name="T26" fmla="*/ 150 w 226"/>
                <a:gd name="T27" fmla="*/ 122 h 230"/>
                <a:gd name="T28" fmla="*/ 161 w 226"/>
                <a:gd name="T29" fmla="*/ 122 h 230"/>
                <a:gd name="T30" fmla="*/ 172 w 226"/>
                <a:gd name="T31" fmla="*/ 122 h 230"/>
                <a:gd name="T32" fmla="*/ 178 w 226"/>
                <a:gd name="T33" fmla="*/ 135 h 230"/>
                <a:gd name="T34" fmla="*/ 188 w 226"/>
                <a:gd name="T35" fmla="*/ 150 h 230"/>
                <a:gd name="T36" fmla="*/ 202 w 226"/>
                <a:gd name="T37" fmla="*/ 167 h 230"/>
                <a:gd name="T38" fmla="*/ 208 w 226"/>
                <a:gd name="T39" fmla="*/ 183 h 230"/>
                <a:gd name="T40" fmla="*/ 215 w 226"/>
                <a:gd name="T41" fmla="*/ 188 h 230"/>
                <a:gd name="T42" fmla="*/ 217 w 226"/>
                <a:gd name="T43" fmla="*/ 187 h 230"/>
                <a:gd name="T44" fmla="*/ 219 w 226"/>
                <a:gd name="T45" fmla="*/ 188 h 230"/>
                <a:gd name="T46" fmla="*/ 219 w 226"/>
                <a:gd name="T47" fmla="*/ 193 h 230"/>
                <a:gd name="T48" fmla="*/ 222 w 226"/>
                <a:gd name="T49" fmla="*/ 193 h 230"/>
                <a:gd name="T50" fmla="*/ 225 w 226"/>
                <a:gd name="T51" fmla="*/ 193 h 230"/>
                <a:gd name="T52" fmla="*/ 226 w 226"/>
                <a:gd name="T53" fmla="*/ 194 h 230"/>
                <a:gd name="T54" fmla="*/ 226 w 226"/>
                <a:gd name="T55" fmla="*/ 198 h 230"/>
                <a:gd name="T56" fmla="*/ 225 w 226"/>
                <a:gd name="T57" fmla="*/ 202 h 230"/>
                <a:gd name="T58" fmla="*/ 220 w 226"/>
                <a:gd name="T59" fmla="*/ 204 h 230"/>
                <a:gd name="T60" fmla="*/ 204 w 226"/>
                <a:gd name="T61" fmla="*/ 206 h 230"/>
                <a:gd name="T62" fmla="*/ 169 w 226"/>
                <a:gd name="T63" fmla="*/ 212 h 230"/>
                <a:gd name="T64" fmla="*/ 126 w 226"/>
                <a:gd name="T65" fmla="*/ 217 h 230"/>
                <a:gd name="T66" fmla="*/ 92 w 226"/>
                <a:gd name="T67" fmla="*/ 221 h 230"/>
                <a:gd name="T68" fmla="*/ 58 w 226"/>
                <a:gd name="T69" fmla="*/ 224 h 230"/>
                <a:gd name="T70" fmla="*/ 24 w 226"/>
                <a:gd name="T71" fmla="*/ 22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6" h="230">
                  <a:moveTo>
                    <a:pt x="8" y="230"/>
                  </a:moveTo>
                  <a:lnTo>
                    <a:pt x="6" y="229"/>
                  </a:lnTo>
                  <a:lnTo>
                    <a:pt x="4" y="226"/>
                  </a:lnTo>
                  <a:lnTo>
                    <a:pt x="2" y="225"/>
                  </a:lnTo>
                  <a:lnTo>
                    <a:pt x="0" y="223"/>
                  </a:lnTo>
                  <a:lnTo>
                    <a:pt x="7" y="166"/>
                  </a:lnTo>
                  <a:lnTo>
                    <a:pt x="16" y="110"/>
                  </a:lnTo>
                  <a:lnTo>
                    <a:pt x="23" y="54"/>
                  </a:lnTo>
                  <a:lnTo>
                    <a:pt x="30" y="0"/>
                  </a:lnTo>
                  <a:lnTo>
                    <a:pt x="38" y="2"/>
                  </a:lnTo>
                  <a:lnTo>
                    <a:pt x="48" y="6"/>
                  </a:lnTo>
                  <a:lnTo>
                    <a:pt x="60" y="11"/>
                  </a:lnTo>
                  <a:lnTo>
                    <a:pt x="74" y="16"/>
                  </a:lnTo>
                  <a:lnTo>
                    <a:pt x="85" y="23"/>
                  </a:lnTo>
                  <a:lnTo>
                    <a:pt x="96" y="30"/>
                  </a:lnTo>
                  <a:lnTo>
                    <a:pt x="105" y="38"/>
                  </a:lnTo>
                  <a:lnTo>
                    <a:pt x="109" y="44"/>
                  </a:lnTo>
                  <a:lnTo>
                    <a:pt x="107" y="56"/>
                  </a:lnTo>
                  <a:lnTo>
                    <a:pt x="107" y="64"/>
                  </a:lnTo>
                  <a:lnTo>
                    <a:pt x="109" y="74"/>
                  </a:lnTo>
                  <a:lnTo>
                    <a:pt x="114" y="82"/>
                  </a:lnTo>
                  <a:lnTo>
                    <a:pt x="119" y="91"/>
                  </a:lnTo>
                  <a:lnTo>
                    <a:pt x="126" y="100"/>
                  </a:lnTo>
                  <a:lnTo>
                    <a:pt x="133" y="110"/>
                  </a:lnTo>
                  <a:lnTo>
                    <a:pt x="139" y="120"/>
                  </a:lnTo>
                  <a:lnTo>
                    <a:pt x="143" y="121"/>
                  </a:lnTo>
                  <a:lnTo>
                    <a:pt x="146" y="122"/>
                  </a:lnTo>
                  <a:lnTo>
                    <a:pt x="150" y="122"/>
                  </a:lnTo>
                  <a:lnTo>
                    <a:pt x="155" y="122"/>
                  </a:lnTo>
                  <a:lnTo>
                    <a:pt x="161" y="122"/>
                  </a:lnTo>
                  <a:lnTo>
                    <a:pt x="166" y="122"/>
                  </a:lnTo>
                  <a:lnTo>
                    <a:pt x="172" y="122"/>
                  </a:lnTo>
                  <a:lnTo>
                    <a:pt x="177" y="124"/>
                  </a:lnTo>
                  <a:lnTo>
                    <a:pt x="178" y="135"/>
                  </a:lnTo>
                  <a:lnTo>
                    <a:pt x="182" y="143"/>
                  </a:lnTo>
                  <a:lnTo>
                    <a:pt x="188" y="150"/>
                  </a:lnTo>
                  <a:lnTo>
                    <a:pt x="200" y="159"/>
                  </a:lnTo>
                  <a:lnTo>
                    <a:pt x="202" y="167"/>
                  </a:lnTo>
                  <a:lnTo>
                    <a:pt x="205" y="175"/>
                  </a:lnTo>
                  <a:lnTo>
                    <a:pt x="208" y="183"/>
                  </a:lnTo>
                  <a:lnTo>
                    <a:pt x="215" y="189"/>
                  </a:lnTo>
                  <a:lnTo>
                    <a:pt x="215" y="188"/>
                  </a:lnTo>
                  <a:lnTo>
                    <a:pt x="216" y="188"/>
                  </a:lnTo>
                  <a:lnTo>
                    <a:pt x="217" y="187"/>
                  </a:lnTo>
                  <a:lnTo>
                    <a:pt x="219" y="186"/>
                  </a:lnTo>
                  <a:lnTo>
                    <a:pt x="219" y="188"/>
                  </a:lnTo>
                  <a:lnTo>
                    <a:pt x="219" y="191"/>
                  </a:lnTo>
                  <a:lnTo>
                    <a:pt x="219" y="193"/>
                  </a:lnTo>
                  <a:lnTo>
                    <a:pt x="220" y="194"/>
                  </a:lnTo>
                  <a:lnTo>
                    <a:pt x="222" y="193"/>
                  </a:lnTo>
                  <a:lnTo>
                    <a:pt x="224" y="193"/>
                  </a:lnTo>
                  <a:lnTo>
                    <a:pt x="225" y="193"/>
                  </a:lnTo>
                  <a:lnTo>
                    <a:pt x="226" y="193"/>
                  </a:lnTo>
                  <a:lnTo>
                    <a:pt x="226" y="194"/>
                  </a:lnTo>
                  <a:lnTo>
                    <a:pt x="226" y="196"/>
                  </a:lnTo>
                  <a:lnTo>
                    <a:pt x="226" y="198"/>
                  </a:lnTo>
                  <a:lnTo>
                    <a:pt x="226" y="201"/>
                  </a:lnTo>
                  <a:lnTo>
                    <a:pt x="225" y="202"/>
                  </a:lnTo>
                  <a:lnTo>
                    <a:pt x="223" y="203"/>
                  </a:lnTo>
                  <a:lnTo>
                    <a:pt x="220" y="204"/>
                  </a:lnTo>
                  <a:lnTo>
                    <a:pt x="213" y="205"/>
                  </a:lnTo>
                  <a:lnTo>
                    <a:pt x="204" y="206"/>
                  </a:lnTo>
                  <a:lnTo>
                    <a:pt x="190" y="208"/>
                  </a:lnTo>
                  <a:lnTo>
                    <a:pt x="169" y="212"/>
                  </a:lnTo>
                  <a:lnTo>
                    <a:pt x="143" y="215"/>
                  </a:lnTo>
                  <a:lnTo>
                    <a:pt x="126" y="217"/>
                  </a:lnTo>
                  <a:lnTo>
                    <a:pt x="109" y="218"/>
                  </a:lnTo>
                  <a:lnTo>
                    <a:pt x="92" y="221"/>
                  </a:lnTo>
                  <a:lnTo>
                    <a:pt x="76" y="222"/>
                  </a:lnTo>
                  <a:lnTo>
                    <a:pt x="58" y="224"/>
                  </a:lnTo>
                  <a:lnTo>
                    <a:pt x="41" y="225"/>
                  </a:lnTo>
                  <a:lnTo>
                    <a:pt x="24" y="227"/>
                  </a:lnTo>
                  <a:lnTo>
                    <a:pt x="8" y="230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60" name="Freeform 20"/>
            <p:cNvSpPr>
              <a:spLocks/>
            </p:cNvSpPr>
            <p:nvPr/>
          </p:nvSpPr>
          <p:spPr bwMode="auto">
            <a:xfrm>
              <a:off x="2358" y="4053"/>
              <a:ext cx="10" cy="3"/>
            </a:xfrm>
            <a:custGeom>
              <a:avLst/>
              <a:gdLst>
                <a:gd name="T0" fmla="*/ 3 w 10"/>
                <a:gd name="T1" fmla="*/ 3 h 3"/>
                <a:gd name="T2" fmla="*/ 1 w 10"/>
                <a:gd name="T3" fmla="*/ 3 h 3"/>
                <a:gd name="T4" fmla="*/ 0 w 10"/>
                <a:gd name="T5" fmla="*/ 2 h 3"/>
                <a:gd name="T6" fmla="*/ 0 w 10"/>
                <a:gd name="T7" fmla="*/ 1 h 3"/>
                <a:gd name="T8" fmla="*/ 0 w 10"/>
                <a:gd name="T9" fmla="*/ 0 h 3"/>
                <a:gd name="T10" fmla="*/ 4 w 10"/>
                <a:gd name="T11" fmla="*/ 0 h 3"/>
                <a:gd name="T12" fmla="*/ 6 w 10"/>
                <a:gd name="T13" fmla="*/ 0 h 3"/>
                <a:gd name="T14" fmla="*/ 8 w 10"/>
                <a:gd name="T15" fmla="*/ 0 h 3"/>
                <a:gd name="T16" fmla="*/ 10 w 10"/>
                <a:gd name="T17" fmla="*/ 1 h 3"/>
                <a:gd name="T18" fmla="*/ 9 w 10"/>
                <a:gd name="T19" fmla="*/ 2 h 3"/>
                <a:gd name="T20" fmla="*/ 8 w 10"/>
                <a:gd name="T21" fmla="*/ 3 h 3"/>
                <a:gd name="T22" fmla="*/ 6 w 10"/>
                <a:gd name="T23" fmla="*/ 3 h 3"/>
                <a:gd name="T24" fmla="*/ 3 w 10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3">
                  <a:moveTo>
                    <a:pt x="3" y="3"/>
                  </a:move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6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61" name="Freeform 21"/>
            <p:cNvSpPr>
              <a:spLocks/>
            </p:cNvSpPr>
            <p:nvPr/>
          </p:nvSpPr>
          <p:spPr bwMode="auto">
            <a:xfrm>
              <a:off x="1514" y="3842"/>
              <a:ext cx="127" cy="204"/>
            </a:xfrm>
            <a:custGeom>
              <a:avLst/>
              <a:gdLst>
                <a:gd name="T0" fmla="*/ 64 w 127"/>
                <a:gd name="T1" fmla="*/ 201 h 204"/>
                <a:gd name="T2" fmla="*/ 50 w 127"/>
                <a:gd name="T3" fmla="*/ 193 h 204"/>
                <a:gd name="T4" fmla="*/ 40 w 127"/>
                <a:gd name="T5" fmla="*/ 185 h 204"/>
                <a:gd name="T6" fmla="*/ 31 w 127"/>
                <a:gd name="T7" fmla="*/ 176 h 204"/>
                <a:gd name="T8" fmla="*/ 27 w 127"/>
                <a:gd name="T9" fmla="*/ 172 h 204"/>
                <a:gd name="T10" fmla="*/ 26 w 127"/>
                <a:gd name="T11" fmla="*/ 172 h 204"/>
                <a:gd name="T12" fmla="*/ 34 w 127"/>
                <a:gd name="T13" fmla="*/ 182 h 204"/>
                <a:gd name="T14" fmla="*/ 44 w 127"/>
                <a:gd name="T15" fmla="*/ 194 h 204"/>
                <a:gd name="T16" fmla="*/ 53 w 127"/>
                <a:gd name="T17" fmla="*/ 203 h 204"/>
                <a:gd name="T18" fmla="*/ 50 w 127"/>
                <a:gd name="T19" fmla="*/ 203 h 204"/>
                <a:gd name="T20" fmla="*/ 33 w 127"/>
                <a:gd name="T21" fmla="*/ 195 h 204"/>
                <a:gd name="T22" fmla="*/ 9 w 127"/>
                <a:gd name="T23" fmla="*/ 166 h 204"/>
                <a:gd name="T24" fmla="*/ 0 w 127"/>
                <a:gd name="T25" fmla="*/ 128 h 204"/>
                <a:gd name="T26" fmla="*/ 4 w 127"/>
                <a:gd name="T27" fmla="*/ 90 h 204"/>
                <a:gd name="T28" fmla="*/ 16 w 127"/>
                <a:gd name="T29" fmla="*/ 64 h 204"/>
                <a:gd name="T30" fmla="*/ 40 w 127"/>
                <a:gd name="T31" fmla="*/ 38 h 204"/>
                <a:gd name="T32" fmla="*/ 69 w 127"/>
                <a:gd name="T33" fmla="*/ 15 h 204"/>
                <a:gd name="T34" fmla="*/ 99 w 127"/>
                <a:gd name="T35" fmla="*/ 1 h 204"/>
                <a:gd name="T36" fmla="*/ 99 w 127"/>
                <a:gd name="T37" fmla="*/ 16 h 204"/>
                <a:gd name="T38" fmla="*/ 75 w 127"/>
                <a:gd name="T39" fmla="*/ 46 h 204"/>
                <a:gd name="T40" fmla="*/ 60 w 127"/>
                <a:gd name="T41" fmla="*/ 77 h 204"/>
                <a:gd name="T42" fmla="*/ 63 w 127"/>
                <a:gd name="T43" fmla="*/ 114 h 204"/>
                <a:gd name="T44" fmla="*/ 78 w 127"/>
                <a:gd name="T45" fmla="*/ 142 h 204"/>
                <a:gd name="T46" fmla="*/ 89 w 127"/>
                <a:gd name="T47" fmla="*/ 153 h 204"/>
                <a:gd name="T48" fmla="*/ 101 w 127"/>
                <a:gd name="T49" fmla="*/ 162 h 204"/>
                <a:gd name="T50" fmla="*/ 116 w 127"/>
                <a:gd name="T51" fmla="*/ 167 h 204"/>
                <a:gd name="T52" fmla="*/ 127 w 127"/>
                <a:gd name="T53" fmla="*/ 172 h 204"/>
                <a:gd name="T54" fmla="*/ 125 w 127"/>
                <a:gd name="T55" fmla="*/ 177 h 204"/>
                <a:gd name="T56" fmla="*/ 117 w 127"/>
                <a:gd name="T57" fmla="*/ 181 h 204"/>
                <a:gd name="T58" fmla="*/ 101 w 127"/>
                <a:gd name="T59" fmla="*/ 175 h 204"/>
                <a:gd name="T60" fmla="*/ 86 w 127"/>
                <a:gd name="T61" fmla="*/ 165 h 204"/>
                <a:gd name="T62" fmla="*/ 76 w 127"/>
                <a:gd name="T63" fmla="*/ 154 h 204"/>
                <a:gd name="T64" fmla="*/ 70 w 127"/>
                <a:gd name="T65" fmla="*/ 150 h 204"/>
                <a:gd name="T66" fmla="*/ 68 w 127"/>
                <a:gd name="T67" fmla="*/ 150 h 204"/>
                <a:gd name="T68" fmla="*/ 73 w 127"/>
                <a:gd name="T69" fmla="*/ 154 h 204"/>
                <a:gd name="T70" fmla="*/ 83 w 127"/>
                <a:gd name="T71" fmla="*/ 164 h 204"/>
                <a:gd name="T72" fmla="*/ 95 w 127"/>
                <a:gd name="T73" fmla="*/ 174 h 204"/>
                <a:gd name="T74" fmla="*/ 108 w 127"/>
                <a:gd name="T75" fmla="*/ 185 h 204"/>
                <a:gd name="T76" fmla="*/ 109 w 127"/>
                <a:gd name="T77" fmla="*/ 193 h 204"/>
                <a:gd name="T78" fmla="*/ 89 w 127"/>
                <a:gd name="T79" fmla="*/ 186 h 204"/>
                <a:gd name="T80" fmla="*/ 67 w 127"/>
                <a:gd name="T81" fmla="*/ 173 h 204"/>
                <a:gd name="T82" fmla="*/ 51 w 127"/>
                <a:gd name="T83" fmla="*/ 162 h 204"/>
                <a:gd name="T84" fmla="*/ 54 w 127"/>
                <a:gd name="T85" fmla="*/ 167 h 204"/>
                <a:gd name="T86" fmla="*/ 70 w 127"/>
                <a:gd name="T87" fmla="*/ 183 h 204"/>
                <a:gd name="T88" fmla="*/ 88 w 127"/>
                <a:gd name="T89" fmla="*/ 193 h 204"/>
                <a:gd name="T90" fmla="*/ 94 w 127"/>
                <a:gd name="T91" fmla="*/ 196 h 204"/>
                <a:gd name="T92" fmla="*/ 91 w 127"/>
                <a:gd name="T93" fmla="*/ 203 h 204"/>
                <a:gd name="T94" fmla="*/ 77 w 127"/>
                <a:gd name="T9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7" h="204">
                  <a:moveTo>
                    <a:pt x="72" y="204"/>
                  </a:moveTo>
                  <a:lnTo>
                    <a:pt x="64" y="201"/>
                  </a:lnTo>
                  <a:lnTo>
                    <a:pt x="57" y="198"/>
                  </a:lnTo>
                  <a:lnTo>
                    <a:pt x="50" y="193"/>
                  </a:lnTo>
                  <a:lnTo>
                    <a:pt x="46" y="190"/>
                  </a:lnTo>
                  <a:lnTo>
                    <a:pt x="40" y="185"/>
                  </a:lnTo>
                  <a:lnTo>
                    <a:pt x="36" y="181"/>
                  </a:lnTo>
                  <a:lnTo>
                    <a:pt x="31" y="176"/>
                  </a:lnTo>
                  <a:lnTo>
                    <a:pt x="27" y="172"/>
                  </a:lnTo>
                  <a:lnTo>
                    <a:pt x="27" y="172"/>
                  </a:lnTo>
                  <a:lnTo>
                    <a:pt x="27" y="172"/>
                  </a:lnTo>
                  <a:lnTo>
                    <a:pt x="26" y="172"/>
                  </a:lnTo>
                  <a:lnTo>
                    <a:pt x="26" y="173"/>
                  </a:lnTo>
                  <a:lnTo>
                    <a:pt x="34" y="182"/>
                  </a:lnTo>
                  <a:lnTo>
                    <a:pt x="38" y="189"/>
                  </a:lnTo>
                  <a:lnTo>
                    <a:pt x="44" y="194"/>
                  </a:lnTo>
                  <a:lnTo>
                    <a:pt x="53" y="202"/>
                  </a:lnTo>
                  <a:lnTo>
                    <a:pt x="53" y="203"/>
                  </a:lnTo>
                  <a:lnTo>
                    <a:pt x="51" y="203"/>
                  </a:lnTo>
                  <a:lnTo>
                    <a:pt x="50" y="203"/>
                  </a:lnTo>
                  <a:lnTo>
                    <a:pt x="50" y="203"/>
                  </a:lnTo>
                  <a:lnTo>
                    <a:pt x="33" y="195"/>
                  </a:lnTo>
                  <a:lnTo>
                    <a:pt x="19" y="182"/>
                  </a:lnTo>
                  <a:lnTo>
                    <a:pt x="9" y="166"/>
                  </a:lnTo>
                  <a:lnTo>
                    <a:pt x="4" y="148"/>
                  </a:lnTo>
                  <a:lnTo>
                    <a:pt x="0" y="128"/>
                  </a:lnTo>
                  <a:lnTo>
                    <a:pt x="0" y="109"/>
                  </a:lnTo>
                  <a:lnTo>
                    <a:pt x="4" y="90"/>
                  </a:lnTo>
                  <a:lnTo>
                    <a:pt x="8" y="75"/>
                  </a:lnTo>
                  <a:lnTo>
                    <a:pt x="16" y="64"/>
                  </a:lnTo>
                  <a:lnTo>
                    <a:pt x="27" y="51"/>
                  </a:lnTo>
                  <a:lnTo>
                    <a:pt x="40" y="38"/>
                  </a:lnTo>
                  <a:lnTo>
                    <a:pt x="55" y="26"/>
                  </a:lnTo>
                  <a:lnTo>
                    <a:pt x="69" y="15"/>
                  </a:lnTo>
                  <a:lnTo>
                    <a:pt x="85" y="6"/>
                  </a:lnTo>
                  <a:lnTo>
                    <a:pt x="99" y="1"/>
                  </a:lnTo>
                  <a:lnTo>
                    <a:pt x="114" y="0"/>
                  </a:lnTo>
                  <a:lnTo>
                    <a:pt x="99" y="16"/>
                  </a:lnTo>
                  <a:lnTo>
                    <a:pt x="87" y="30"/>
                  </a:lnTo>
                  <a:lnTo>
                    <a:pt x="75" y="46"/>
                  </a:lnTo>
                  <a:lnTo>
                    <a:pt x="66" y="60"/>
                  </a:lnTo>
                  <a:lnTo>
                    <a:pt x="60" y="77"/>
                  </a:lnTo>
                  <a:lnTo>
                    <a:pt x="59" y="95"/>
                  </a:lnTo>
                  <a:lnTo>
                    <a:pt x="63" y="114"/>
                  </a:lnTo>
                  <a:lnTo>
                    <a:pt x="72" y="135"/>
                  </a:lnTo>
                  <a:lnTo>
                    <a:pt x="78" y="142"/>
                  </a:lnTo>
                  <a:lnTo>
                    <a:pt x="84" y="147"/>
                  </a:lnTo>
                  <a:lnTo>
                    <a:pt x="89" y="153"/>
                  </a:lnTo>
                  <a:lnTo>
                    <a:pt x="95" y="157"/>
                  </a:lnTo>
                  <a:lnTo>
                    <a:pt x="101" y="162"/>
                  </a:lnTo>
                  <a:lnTo>
                    <a:pt x="107" y="165"/>
                  </a:lnTo>
                  <a:lnTo>
                    <a:pt x="116" y="167"/>
                  </a:lnTo>
                  <a:lnTo>
                    <a:pt x="127" y="170"/>
                  </a:lnTo>
                  <a:lnTo>
                    <a:pt x="127" y="172"/>
                  </a:lnTo>
                  <a:lnTo>
                    <a:pt x="126" y="175"/>
                  </a:lnTo>
                  <a:lnTo>
                    <a:pt x="125" y="177"/>
                  </a:lnTo>
                  <a:lnTo>
                    <a:pt x="125" y="181"/>
                  </a:lnTo>
                  <a:lnTo>
                    <a:pt x="117" y="181"/>
                  </a:lnTo>
                  <a:lnTo>
                    <a:pt x="108" y="179"/>
                  </a:lnTo>
                  <a:lnTo>
                    <a:pt x="101" y="175"/>
                  </a:lnTo>
                  <a:lnTo>
                    <a:pt x="94" y="171"/>
                  </a:lnTo>
                  <a:lnTo>
                    <a:pt x="86" y="165"/>
                  </a:lnTo>
                  <a:lnTo>
                    <a:pt x="80" y="160"/>
                  </a:lnTo>
                  <a:lnTo>
                    <a:pt x="76" y="154"/>
                  </a:lnTo>
                  <a:lnTo>
                    <a:pt x="72" y="150"/>
                  </a:lnTo>
                  <a:lnTo>
                    <a:pt x="70" y="150"/>
                  </a:lnTo>
                  <a:lnTo>
                    <a:pt x="69" y="150"/>
                  </a:lnTo>
                  <a:lnTo>
                    <a:pt x="68" y="150"/>
                  </a:lnTo>
                  <a:lnTo>
                    <a:pt x="68" y="150"/>
                  </a:lnTo>
                  <a:lnTo>
                    <a:pt x="73" y="154"/>
                  </a:lnTo>
                  <a:lnTo>
                    <a:pt x="77" y="160"/>
                  </a:lnTo>
                  <a:lnTo>
                    <a:pt x="83" y="164"/>
                  </a:lnTo>
                  <a:lnTo>
                    <a:pt x="88" y="170"/>
                  </a:lnTo>
                  <a:lnTo>
                    <a:pt x="95" y="174"/>
                  </a:lnTo>
                  <a:lnTo>
                    <a:pt x="102" y="180"/>
                  </a:lnTo>
                  <a:lnTo>
                    <a:pt x="108" y="185"/>
                  </a:lnTo>
                  <a:lnTo>
                    <a:pt x="116" y="191"/>
                  </a:lnTo>
                  <a:lnTo>
                    <a:pt x="109" y="193"/>
                  </a:lnTo>
                  <a:lnTo>
                    <a:pt x="101" y="192"/>
                  </a:lnTo>
                  <a:lnTo>
                    <a:pt x="89" y="186"/>
                  </a:lnTo>
                  <a:lnTo>
                    <a:pt x="78" y="180"/>
                  </a:lnTo>
                  <a:lnTo>
                    <a:pt x="67" y="173"/>
                  </a:lnTo>
                  <a:lnTo>
                    <a:pt x="58" y="166"/>
                  </a:lnTo>
                  <a:lnTo>
                    <a:pt x="51" y="162"/>
                  </a:lnTo>
                  <a:lnTo>
                    <a:pt x="48" y="161"/>
                  </a:lnTo>
                  <a:lnTo>
                    <a:pt x="54" y="167"/>
                  </a:lnTo>
                  <a:lnTo>
                    <a:pt x="62" y="174"/>
                  </a:lnTo>
                  <a:lnTo>
                    <a:pt x="70" y="183"/>
                  </a:lnTo>
                  <a:lnTo>
                    <a:pt x="79" y="191"/>
                  </a:lnTo>
                  <a:lnTo>
                    <a:pt x="88" y="193"/>
                  </a:lnTo>
                  <a:lnTo>
                    <a:pt x="93" y="195"/>
                  </a:lnTo>
                  <a:lnTo>
                    <a:pt x="94" y="196"/>
                  </a:lnTo>
                  <a:lnTo>
                    <a:pt x="95" y="199"/>
                  </a:lnTo>
                  <a:lnTo>
                    <a:pt x="91" y="203"/>
                  </a:lnTo>
                  <a:lnTo>
                    <a:pt x="84" y="204"/>
                  </a:lnTo>
                  <a:lnTo>
                    <a:pt x="77" y="204"/>
                  </a:lnTo>
                  <a:lnTo>
                    <a:pt x="72" y="204"/>
                  </a:lnTo>
                  <a:close/>
                </a:path>
              </a:pathLst>
            </a:custGeom>
            <a:solidFill>
              <a:srgbClr val="66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62" name="Freeform 22"/>
            <p:cNvSpPr>
              <a:spLocks/>
            </p:cNvSpPr>
            <p:nvPr/>
          </p:nvSpPr>
          <p:spPr bwMode="auto">
            <a:xfrm>
              <a:off x="2268" y="3776"/>
              <a:ext cx="204" cy="268"/>
            </a:xfrm>
            <a:custGeom>
              <a:avLst/>
              <a:gdLst>
                <a:gd name="T0" fmla="*/ 100 w 204"/>
                <a:gd name="T1" fmla="*/ 266 h 268"/>
                <a:gd name="T2" fmla="*/ 93 w 204"/>
                <a:gd name="T3" fmla="*/ 261 h 268"/>
                <a:gd name="T4" fmla="*/ 93 w 204"/>
                <a:gd name="T5" fmla="*/ 257 h 268"/>
                <a:gd name="T6" fmla="*/ 137 w 204"/>
                <a:gd name="T7" fmla="*/ 251 h 268"/>
                <a:gd name="T8" fmla="*/ 165 w 204"/>
                <a:gd name="T9" fmla="*/ 231 h 268"/>
                <a:gd name="T10" fmla="*/ 185 w 204"/>
                <a:gd name="T11" fmla="*/ 200 h 268"/>
                <a:gd name="T12" fmla="*/ 176 w 204"/>
                <a:gd name="T13" fmla="*/ 198 h 268"/>
                <a:gd name="T14" fmla="*/ 147 w 204"/>
                <a:gd name="T15" fmla="*/ 232 h 268"/>
                <a:gd name="T16" fmla="*/ 112 w 204"/>
                <a:gd name="T17" fmla="*/ 243 h 268"/>
                <a:gd name="T18" fmla="*/ 73 w 204"/>
                <a:gd name="T19" fmla="*/ 235 h 268"/>
                <a:gd name="T20" fmla="*/ 63 w 204"/>
                <a:gd name="T21" fmla="*/ 221 h 268"/>
                <a:gd name="T22" fmla="*/ 110 w 204"/>
                <a:gd name="T23" fmla="*/ 219 h 268"/>
                <a:gd name="T24" fmla="*/ 138 w 204"/>
                <a:gd name="T25" fmla="*/ 199 h 268"/>
                <a:gd name="T26" fmla="*/ 160 w 204"/>
                <a:gd name="T27" fmla="*/ 164 h 268"/>
                <a:gd name="T28" fmla="*/ 170 w 204"/>
                <a:gd name="T29" fmla="*/ 153 h 268"/>
                <a:gd name="T30" fmla="*/ 163 w 204"/>
                <a:gd name="T31" fmla="*/ 147 h 268"/>
                <a:gd name="T32" fmla="*/ 147 w 204"/>
                <a:gd name="T33" fmla="*/ 162 h 268"/>
                <a:gd name="T34" fmla="*/ 132 w 204"/>
                <a:gd name="T35" fmla="*/ 189 h 268"/>
                <a:gd name="T36" fmla="*/ 108 w 204"/>
                <a:gd name="T37" fmla="*/ 209 h 268"/>
                <a:gd name="T38" fmla="*/ 76 w 204"/>
                <a:gd name="T39" fmla="*/ 208 h 268"/>
                <a:gd name="T40" fmla="*/ 37 w 204"/>
                <a:gd name="T41" fmla="*/ 198 h 268"/>
                <a:gd name="T42" fmla="*/ 49 w 204"/>
                <a:gd name="T43" fmla="*/ 179 h 268"/>
                <a:gd name="T44" fmla="*/ 87 w 204"/>
                <a:gd name="T45" fmla="*/ 161 h 268"/>
                <a:gd name="T46" fmla="*/ 114 w 204"/>
                <a:gd name="T47" fmla="*/ 126 h 268"/>
                <a:gd name="T48" fmla="*/ 129 w 204"/>
                <a:gd name="T49" fmla="*/ 103 h 268"/>
                <a:gd name="T50" fmla="*/ 119 w 204"/>
                <a:gd name="T51" fmla="*/ 97 h 268"/>
                <a:gd name="T52" fmla="*/ 99 w 204"/>
                <a:gd name="T53" fmla="*/ 136 h 268"/>
                <a:gd name="T54" fmla="*/ 71 w 204"/>
                <a:gd name="T55" fmla="*/ 158 h 268"/>
                <a:gd name="T56" fmla="*/ 41 w 204"/>
                <a:gd name="T57" fmla="*/ 166 h 268"/>
                <a:gd name="T58" fmla="*/ 8 w 204"/>
                <a:gd name="T59" fmla="*/ 154 h 268"/>
                <a:gd name="T60" fmla="*/ 0 w 204"/>
                <a:gd name="T61" fmla="*/ 133 h 268"/>
                <a:gd name="T62" fmla="*/ 20 w 204"/>
                <a:gd name="T63" fmla="*/ 122 h 268"/>
                <a:gd name="T64" fmla="*/ 45 w 204"/>
                <a:gd name="T65" fmla="*/ 108 h 268"/>
                <a:gd name="T66" fmla="*/ 61 w 204"/>
                <a:gd name="T67" fmla="*/ 84 h 268"/>
                <a:gd name="T68" fmla="*/ 70 w 204"/>
                <a:gd name="T69" fmla="*/ 25 h 268"/>
                <a:gd name="T70" fmla="*/ 66 w 204"/>
                <a:gd name="T71" fmla="*/ 24 h 268"/>
                <a:gd name="T72" fmla="*/ 61 w 204"/>
                <a:gd name="T73" fmla="*/ 39 h 268"/>
                <a:gd name="T74" fmla="*/ 49 w 204"/>
                <a:gd name="T75" fmla="*/ 49 h 268"/>
                <a:gd name="T76" fmla="*/ 32 w 204"/>
                <a:gd name="T77" fmla="*/ 33 h 268"/>
                <a:gd name="T78" fmla="*/ 32 w 204"/>
                <a:gd name="T79" fmla="*/ 29 h 268"/>
                <a:gd name="T80" fmla="*/ 64 w 204"/>
                <a:gd name="T81" fmla="*/ 7 h 268"/>
                <a:gd name="T82" fmla="*/ 93 w 204"/>
                <a:gd name="T83" fmla="*/ 5 h 268"/>
                <a:gd name="T84" fmla="*/ 123 w 204"/>
                <a:gd name="T85" fmla="*/ 46 h 268"/>
                <a:gd name="T86" fmla="*/ 136 w 204"/>
                <a:gd name="T87" fmla="*/ 56 h 268"/>
                <a:gd name="T88" fmla="*/ 147 w 204"/>
                <a:gd name="T89" fmla="*/ 64 h 268"/>
                <a:gd name="T90" fmla="*/ 162 w 204"/>
                <a:gd name="T91" fmla="*/ 84 h 268"/>
                <a:gd name="T92" fmla="*/ 168 w 204"/>
                <a:gd name="T93" fmla="*/ 103 h 268"/>
                <a:gd name="T94" fmla="*/ 191 w 204"/>
                <a:gd name="T95" fmla="*/ 140 h 268"/>
                <a:gd name="T96" fmla="*/ 204 w 204"/>
                <a:gd name="T97" fmla="*/ 187 h 268"/>
                <a:gd name="T98" fmla="*/ 191 w 204"/>
                <a:gd name="T99" fmla="*/ 236 h 268"/>
                <a:gd name="T100" fmla="*/ 167 w 204"/>
                <a:gd name="T101" fmla="*/ 262 h 268"/>
                <a:gd name="T102" fmla="*/ 134 w 204"/>
                <a:gd name="T103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4" h="268">
                  <a:moveTo>
                    <a:pt x="116" y="268"/>
                  </a:moveTo>
                  <a:lnTo>
                    <a:pt x="106" y="267"/>
                  </a:lnTo>
                  <a:lnTo>
                    <a:pt x="100" y="266"/>
                  </a:lnTo>
                  <a:lnTo>
                    <a:pt x="97" y="265"/>
                  </a:lnTo>
                  <a:lnTo>
                    <a:pt x="93" y="262"/>
                  </a:lnTo>
                  <a:lnTo>
                    <a:pt x="93" y="261"/>
                  </a:lnTo>
                  <a:lnTo>
                    <a:pt x="93" y="259"/>
                  </a:lnTo>
                  <a:lnTo>
                    <a:pt x="93" y="258"/>
                  </a:lnTo>
                  <a:lnTo>
                    <a:pt x="93" y="257"/>
                  </a:lnTo>
                  <a:lnTo>
                    <a:pt x="110" y="256"/>
                  </a:lnTo>
                  <a:lnTo>
                    <a:pt x="125" y="253"/>
                  </a:lnTo>
                  <a:lnTo>
                    <a:pt x="137" y="251"/>
                  </a:lnTo>
                  <a:lnTo>
                    <a:pt x="147" y="246"/>
                  </a:lnTo>
                  <a:lnTo>
                    <a:pt x="156" y="240"/>
                  </a:lnTo>
                  <a:lnTo>
                    <a:pt x="165" y="231"/>
                  </a:lnTo>
                  <a:lnTo>
                    <a:pt x="175" y="220"/>
                  </a:lnTo>
                  <a:lnTo>
                    <a:pt x="186" y="205"/>
                  </a:lnTo>
                  <a:lnTo>
                    <a:pt x="185" y="200"/>
                  </a:lnTo>
                  <a:lnTo>
                    <a:pt x="183" y="198"/>
                  </a:lnTo>
                  <a:lnTo>
                    <a:pt x="180" y="198"/>
                  </a:lnTo>
                  <a:lnTo>
                    <a:pt x="176" y="198"/>
                  </a:lnTo>
                  <a:lnTo>
                    <a:pt x="166" y="212"/>
                  </a:lnTo>
                  <a:lnTo>
                    <a:pt x="157" y="223"/>
                  </a:lnTo>
                  <a:lnTo>
                    <a:pt x="147" y="232"/>
                  </a:lnTo>
                  <a:lnTo>
                    <a:pt x="137" y="238"/>
                  </a:lnTo>
                  <a:lnTo>
                    <a:pt x="125" y="242"/>
                  </a:lnTo>
                  <a:lnTo>
                    <a:pt x="112" y="243"/>
                  </a:lnTo>
                  <a:lnTo>
                    <a:pt x="96" y="242"/>
                  </a:lnTo>
                  <a:lnTo>
                    <a:pt x="78" y="239"/>
                  </a:lnTo>
                  <a:lnTo>
                    <a:pt x="73" y="235"/>
                  </a:lnTo>
                  <a:lnTo>
                    <a:pt x="67" y="230"/>
                  </a:lnTo>
                  <a:lnTo>
                    <a:pt x="64" y="226"/>
                  </a:lnTo>
                  <a:lnTo>
                    <a:pt x="63" y="221"/>
                  </a:lnTo>
                  <a:lnTo>
                    <a:pt x="81" y="221"/>
                  </a:lnTo>
                  <a:lnTo>
                    <a:pt x="97" y="221"/>
                  </a:lnTo>
                  <a:lnTo>
                    <a:pt x="110" y="219"/>
                  </a:lnTo>
                  <a:lnTo>
                    <a:pt x="120" y="216"/>
                  </a:lnTo>
                  <a:lnTo>
                    <a:pt x="129" y="209"/>
                  </a:lnTo>
                  <a:lnTo>
                    <a:pt x="138" y="199"/>
                  </a:lnTo>
                  <a:lnTo>
                    <a:pt x="147" y="185"/>
                  </a:lnTo>
                  <a:lnTo>
                    <a:pt x="156" y="166"/>
                  </a:lnTo>
                  <a:lnTo>
                    <a:pt x="160" y="164"/>
                  </a:lnTo>
                  <a:lnTo>
                    <a:pt x="163" y="161"/>
                  </a:lnTo>
                  <a:lnTo>
                    <a:pt x="166" y="158"/>
                  </a:lnTo>
                  <a:lnTo>
                    <a:pt x="170" y="153"/>
                  </a:lnTo>
                  <a:lnTo>
                    <a:pt x="166" y="150"/>
                  </a:lnTo>
                  <a:lnTo>
                    <a:pt x="165" y="149"/>
                  </a:lnTo>
                  <a:lnTo>
                    <a:pt x="163" y="147"/>
                  </a:lnTo>
                  <a:lnTo>
                    <a:pt x="161" y="147"/>
                  </a:lnTo>
                  <a:lnTo>
                    <a:pt x="153" y="154"/>
                  </a:lnTo>
                  <a:lnTo>
                    <a:pt x="147" y="162"/>
                  </a:lnTo>
                  <a:lnTo>
                    <a:pt x="142" y="171"/>
                  </a:lnTo>
                  <a:lnTo>
                    <a:pt x="137" y="180"/>
                  </a:lnTo>
                  <a:lnTo>
                    <a:pt x="132" y="189"/>
                  </a:lnTo>
                  <a:lnTo>
                    <a:pt x="126" y="197"/>
                  </a:lnTo>
                  <a:lnTo>
                    <a:pt x="118" y="203"/>
                  </a:lnTo>
                  <a:lnTo>
                    <a:pt x="108" y="209"/>
                  </a:lnTo>
                  <a:lnTo>
                    <a:pt x="102" y="209"/>
                  </a:lnTo>
                  <a:lnTo>
                    <a:pt x="89" y="209"/>
                  </a:lnTo>
                  <a:lnTo>
                    <a:pt x="76" y="208"/>
                  </a:lnTo>
                  <a:lnTo>
                    <a:pt x="60" y="205"/>
                  </a:lnTo>
                  <a:lnTo>
                    <a:pt x="47" y="202"/>
                  </a:lnTo>
                  <a:lnTo>
                    <a:pt x="37" y="198"/>
                  </a:lnTo>
                  <a:lnTo>
                    <a:pt x="31" y="191"/>
                  </a:lnTo>
                  <a:lnTo>
                    <a:pt x="32" y="182"/>
                  </a:lnTo>
                  <a:lnTo>
                    <a:pt x="49" y="179"/>
                  </a:lnTo>
                  <a:lnTo>
                    <a:pt x="64" y="174"/>
                  </a:lnTo>
                  <a:lnTo>
                    <a:pt x="76" y="168"/>
                  </a:lnTo>
                  <a:lnTo>
                    <a:pt x="87" y="161"/>
                  </a:lnTo>
                  <a:lnTo>
                    <a:pt x="96" y="151"/>
                  </a:lnTo>
                  <a:lnTo>
                    <a:pt x="105" y="140"/>
                  </a:lnTo>
                  <a:lnTo>
                    <a:pt x="114" y="126"/>
                  </a:lnTo>
                  <a:lnTo>
                    <a:pt x="123" y="111"/>
                  </a:lnTo>
                  <a:lnTo>
                    <a:pt x="126" y="107"/>
                  </a:lnTo>
                  <a:lnTo>
                    <a:pt x="129" y="103"/>
                  </a:lnTo>
                  <a:lnTo>
                    <a:pt x="132" y="98"/>
                  </a:lnTo>
                  <a:lnTo>
                    <a:pt x="132" y="93"/>
                  </a:lnTo>
                  <a:lnTo>
                    <a:pt x="119" y="97"/>
                  </a:lnTo>
                  <a:lnTo>
                    <a:pt x="112" y="107"/>
                  </a:lnTo>
                  <a:lnTo>
                    <a:pt x="105" y="122"/>
                  </a:lnTo>
                  <a:lnTo>
                    <a:pt x="99" y="136"/>
                  </a:lnTo>
                  <a:lnTo>
                    <a:pt x="90" y="145"/>
                  </a:lnTo>
                  <a:lnTo>
                    <a:pt x="81" y="152"/>
                  </a:lnTo>
                  <a:lnTo>
                    <a:pt x="71" y="158"/>
                  </a:lnTo>
                  <a:lnTo>
                    <a:pt x="63" y="162"/>
                  </a:lnTo>
                  <a:lnTo>
                    <a:pt x="51" y="165"/>
                  </a:lnTo>
                  <a:lnTo>
                    <a:pt x="41" y="166"/>
                  </a:lnTo>
                  <a:lnTo>
                    <a:pt x="30" y="165"/>
                  </a:lnTo>
                  <a:lnTo>
                    <a:pt x="18" y="163"/>
                  </a:lnTo>
                  <a:lnTo>
                    <a:pt x="8" y="154"/>
                  </a:lnTo>
                  <a:lnTo>
                    <a:pt x="2" y="149"/>
                  </a:lnTo>
                  <a:lnTo>
                    <a:pt x="0" y="143"/>
                  </a:lnTo>
                  <a:lnTo>
                    <a:pt x="0" y="133"/>
                  </a:lnTo>
                  <a:lnTo>
                    <a:pt x="5" y="130"/>
                  </a:lnTo>
                  <a:lnTo>
                    <a:pt x="11" y="126"/>
                  </a:lnTo>
                  <a:lnTo>
                    <a:pt x="20" y="122"/>
                  </a:lnTo>
                  <a:lnTo>
                    <a:pt x="28" y="117"/>
                  </a:lnTo>
                  <a:lnTo>
                    <a:pt x="37" y="113"/>
                  </a:lnTo>
                  <a:lnTo>
                    <a:pt x="45" y="108"/>
                  </a:lnTo>
                  <a:lnTo>
                    <a:pt x="50" y="105"/>
                  </a:lnTo>
                  <a:lnTo>
                    <a:pt x="55" y="103"/>
                  </a:lnTo>
                  <a:lnTo>
                    <a:pt x="61" y="84"/>
                  </a:lnTo>
                  <a:lnTo>
                    <a:pt x="67" y="63"/>
                  </a:lnTo>
                  <a:lnTo>
                    <a:pt x="70" y="41"/>
                  </a:lnTo>
                  <a:lnTo>
                    <a:pt x="70" y="25"/>
                  </a:lnTo>
                  <a:lnTo>
                    <a:pt x="69" y="25"/>
                  </a:lnTo>
                  <a:lnTo>
                    <a:pt x="68" y="24"/>
                  </a:lnTo>
                  <a:lnTo>
                    <a:pt x="66" y="24"/>
                  </a:lnTo>
                  <a:lnTo>
                    <a:pt x="64" y="24"/>
                  </a:lnTo>
                  <a:lnTo>
                    <a:pt x="63" y="31"/>
                  </a:lnTo>
                  <a:lnTo>
                    <a:pt x="61" y="39"/>
                  </a:lnTo>
                  <a:lnTo>
                    <a:pt x="58" y="48"/>
                  </a:lnTo>
                  <a:lnTo>
                    <a:pt x="55" y="55"/>
                  </a:lnTo>
                  <a:lnTo>
                    <a:pt x="49" y="49"/>
                  </a:lnTo>
                  <a:lnTo>
                    <a:pt x="44" y="44"/>
                  </a:lnTo>
                  <a:lnTo>
                    <a:pt x="38" y="38"/>
                  </a:lnTo>
                  <a:lnTo>
                    <a:pt x="32" y="33"/>
                  </a:lnTo>
                  <a:lnTo>
                    <a:pt x="32" y="31"/>
                  </a:lnTo>
                  <a:lnTo>
                    <a:pt x="32" y="30"/>
                  </a:lnTo>
                  <a:lnTo>
                    <a:pt x="32" y="29"/>
                  </a:lnTo>
                  <a:lnTo>
                    <a:pt x="32" y="28"/>
                  </a:lnTo>
                  <a:lnTo>
                    <a:pt x="49" y="16"/>
                  </a:lnTo>
                  <a:lnTo>
                    <a:pt x="64" y="7"/>
                  </a:lnTo>
                  <a:lnTo>
                    <a:pt x="75" y="1"/>
                  </a:lnTo>
                  <a:lnTo>
                    <a:pt x="85" y="0"/>
                  </a:lnTo>
                  <a:lnTo>
                    <a:pt x="93" y="5"/>
                  </a:lnTo>
                  <a:lnTo>
                    <a:pt x="102" y="12"/>
                  </a:lnTo>
                  <a:lnTo>
                    <a:pt x="112" y="27"/>
                  </a:lnTo>
                  <a:lnTo>
                    <a:pt x="123" y="46"/>
                  </a:lnTo>
                  <a:lnTo>
                    <a:pt x="128" y="50"/>
                  </a:lnTo>
                  <a:lnTo>
                    <a:pt x="133" y="54"/>
                  </a:lnTo>
                  <a:lnTo>
                    <a:pt x="136" y="56"/>
                  </a:lnTo>
                  <a:lnTo>
                    <a:pt x="139" y="58"/>
                  </a:lnTo>
                  <a:lnTo>
                    <a:pt x="143" y="62"/>
                  </a:lnTo>
                  <a:lnTo>
                    <a:pt x="147" y="64"/>
                  </a:lnTo>
                  <a:lnTo>
                    <a:pt x="152" y="68"/>
                  </a:lnTo>
                  <a:lnTo>
                    <a:pt x="157" y="73"/>
                  </a:lnTo>
                  <a:lnTo>
                    <a:pt x="162" y="84"/>
                  </a:lnTo>
                  <a:lnTo>
                    <a:pt x="164" y="91"/>
                  </a:lnTo>
                  <a:lnTo>
                    <a:pt x="166" y="96"/>
                  </a:lnTo>
                  <a:lnTo>
                    <a:pt x="168" y="103"/>
                  </a:lnTo>
                  <a:lnTo>
                    <a:pt x="182" y="116"/>
                  </a:lnTo>
                  <a:lnTo>
                    <a:pt x="189" y="127"/>
                  </a:lnTo>
                  <a:lnTo>
                    <a:pt x="191" y="140"/>
                  </a:lnTo>
                  <a:lnTo>
                    <a:pt x="192" y="160"/>
                  </a:lnTo>
                  <a:lnTo>
                    <a:pt x="201" y="175"/>
                  </a:lnTo>
                  <a:lnTo>
                    <a:pt x="204" y="187"/>
                  </a:lnTo>
                  <a:lnTo>
                    <a:pt x="204" y="200"/>
                  </a:lnTo>
                  <a:lnTo>
                    <a:pt x="200" y="220"/>
                  </a:lnTo>
                  <a:lnTo>
                    <a:pt x="191" y="236"/>
                  </a:lnTo>
                  <a:lnTo>
                    <a:pt x="182" y="248"/>
                  </a:lnTo>
                  <a:lnTo>
                    <a:pt x="175" y="257"/>
                  </a:lnTo>
                  <a:lnTo>
                    <a:pt x="167" y="262"/>
                  </a:lnTo>
                  <a:lnTo>
                    <a:pt x="158" y="266"/>
                  </a:lnTo>
                  <a:lnTo>
                    <a:pt x="147" y="267"/>
                  </a:lnTo>
                  <a:lnTo>
                    <a:pt x="134" y="268"/>
                  </a:lnTo>
                  <a:lnTo>
                    <a:pt x="116" y="268"/>
                  </a:lnTo>
                  <a:close/>
                </a:path>
              </a:pathLst>
            </a:custGeom>
            <a:solidFill>
              <a:srgbClr val="F2D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63" name="Freeform 23"/>
            <p:cNvSpPr>
              <a:spLocks/>
            </p:cNvSpPr>
            <p:nvPr/>
          </p:nvSpPr>
          <p:spPr bwMode="auto">
            <a:xfrm>
              <a:off x="2438" y="3834"/>
              <a:ext cx="116" cy="210"/>
            </a:xfrm>
            <a:custGeom>
              <a:avLst/>
              <a:gdLst>
                <a:gd name="T0" fmla="*/ 56 w 116"/>
                <a:gd name="T1" fmla="*/ 204 h 210"/>
                <a:gd name="T2" fmla="*/ 68 w 116"/>
                <a:gd name="T3" fmla="*/ 191 h 210"/>
                <a:gd name="T4" fmla="*/ 83 w 116"/>
                <a:gd name="T5" fmla="*/ 177 h 210"/>
                <a:gd name="T6" fmla="*/ 92 w 116"/>
                <a:gd name="T7" fmla="*/ 160 h 210"/>
                <a:gd name="T8" fmla="*/ 84 w 116"/>
                <a:gd name="T9" fmla="*/ 160 h 210"/>
                <a:gd name="T10" fmla="*/ 71 w 116"/>
                <a:gd name="T11" fmla="*/ 175 h 210"/>
                <a:gd name="T12" fmla="*/ 58 w 116"/>
                <a:gd name="T13" fmla="*/ 191 h 210"/>
                <a:gd name="T14" fmla="*/ 40 w 116"/>
                <a:gd name="T15" fmla="*/ 202 h 210"/>
                <a:gd name="T16" fmla="*/ 31 w 116"/>
                <a:gd name="T17" fmla="*/ 197 h 210"/>
                <a:gd name="T18" fmla="*/ 43 w 116"/>
                <a:gd name="T19" fmla="*/ 182 h 210"/>
                <a:gd name="T20" fmla="*/ 59 w 116"/>
                <a:gd name="T21" fmla="*/ 166 h 210"/>
                <a:gd name="T22" fmla="*/ 70 w 116"/>
                <a:gd name="T23" fmla="*/ 150 h 210"/>
                <a:gd name="T24" fmla="*/ 55 w 116"/>
                <a:gd name="T25" fmla="*/ 159 h 210"/>
                <a:gd name="T26" fmla="*/ 43 w 116"/>
                <a:gd name="T27" fmla="*/ 174 h 210"/>
                <a:gd name="T28" fmla="*/ 40 w 116"/>
                <a:gd name="T29" fmla="*/ 178 h 210"/>
                <a:gd name="T30" fmla="*/ 39 w 116"/>
                <a:gd name="T31" fmla="*/ 177 h 210"/>
                <a:gd name="T32" fmla="*/ 40 w 116"/>
                <a:gd name="T33" fmla="*/ 171 h 210"/>
                <a:gd name="T34" fmla="*/ 41 w 116"/>
                <a:gd name="T35" fmla="*/ 160 h 210"/>
                <a:gd name="T36" fmla="*/ 53 w 116"/>
                <a:gd name="T37" fmla="*/ 132 h 210"/>
                <a:gd name="T38" fmla="*/ 56 w 116"/>
                <a:gd name="T39" fmla="*/ 92 h 210"/>
                <a:gd name="T40" fmla="*/ 43 w 116"/>
                <a:gd name="T41" fmla="*/ 55 h 210"/>
                <a:gd name="T42" fmla="*/ 17 w 116"/>
                <a:gd name="T43" fmla="*/ 23 h 210"/>
                <a:gd name="T44" fmla="*/ 2 w 116"/>
                <a:gd name="T45" fmla="*/ 6 h 210"/>
                <a:gd name="T46" fmla="*/ 0 w 116"/>
                <a:gd name="T47" fmla="*/ 2 h 210"/>
                <a:gd name="T48" fmla="*/ 24 w 116"/>
                <a:gd name="T49" fmla="*/ 6 h 210"/>
                <a:gd name="T50" fmla="*/ 62 w 116"/>
                <a:gd name="T51" fmla="*/ 23 h 210"/>
                <a:gd name="T52" fmla="*/ 89 w 116"/>
                <a:gd name="T53" fmla="*/ 47 h 210"/>
                <a:gd name="T54" fmla="*/ 108 w 116"/>
                <a:gd name="T55" fmla="*/ 84 h 210"/>
                <a:gd name="T56" fmla="*/ 116 w 116"/>
                <a:gd name="T57" fmla="*/ 126 h 210"/>
                <a:gd name="T58" fmla="*/ 110 w 116"/>
                <a:gd name="T59" fmla="*/ 159 h 210"/>
                <a:gd name="T60" fmla="*/ 97 w 116"/>
                <a:gd name="T61" fmla="*/ 185 h 210"/>
                <a:gd name="T62" fmla="*/ 72 w 116"/>
                <a:gd name="T63" fmla="*/ 20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210">
                  <a:moveTo>
                    <a:pt x="54" y="210"/>
                  </a:moveTo>
                  <a:lnTo>
                    <a:pt x="56" y="204"/>
                  </a:lnTo>
                  <a:lnTo>
                    <a:pt x="61" y="198"/>
                  </a:lnTo>
                  <a:lnTo>
                    <a:pt x="68" y="191"/>
                  </a:lnTo>
                  <a:lnTo>
                    <a:pt x="75" y="184"/>
                  </a:lnTo>
                  <a:lnTo>
                    <a:pt x="83" y="177"/>
                  </a:lnTo>
                  <a:lnTo>
                    <a:pt x="89" y="168"/>
                  </a:lnTo>
                  <a:lnTo>
                    <a:pt x="92" y="160"/>
                  </a:lnTo>
                  <a:lnTo>
                    <a:pt x="92" y="152"/>
                  </a:lnTo>
                  <a:lnTo>
                    <a:pt x="84" y="160"/>
                  </a:lnTo>
                  <a:lnTo>
                    <a:pt x="78" y="168"/>
                  </a:lnTo>
                  <a:lnTo>
                    <a:pt x="71" y="175"/>
                  </a:lnTo>
                  <a:lnTo>
                    <a:pt x="64" y="183"/>
                  </a:lnTo>
                  <a:lnTo>
                    <a:pt x="58" y="191"/>
                  </a:lnTo>
                  <a:lnTo>
                    <a:pt x="50" y="197"/>
                  </a:lnTo>
                  <a:lnTo>
                    <a:pt x="40" y="202"/>
                  </a:lnTo>
                  <a:lnTo>
                    <a:pt x="29" y="204"/>
                  </a:lnTo>
                  <a:lnTo>
                    <a:pt x="31" y="197"/>
                  </a:lnTo>
                  <a:lnTo>
                    <a:pt x="35" y="190"/>
                  </a:lnTo>
                  <a:lnTo>
                    <a:pt x="43" y="182"/>
                  </a:lnTo>
                  <a:lnTo>
                    <a:pt x="51" y="174"/>
                  </a:lnTo>
                  <a:lnTo>
                    <a:pt x="59" y="166"/>
                  </a:lnTo>
                  <a:lnTo>
                    <a:pt x="65" y="159"/>
                  </a:lnTo>
                  <a:lnTo>
                    <a:pt x="70" y="150"/>
                  </a:lnTo>
                  <a:lnTo>
                    <a:pt x="70" y="140"/>
                  </a:lnTo>
                  <a:lnTo>
                    <a:pt x="55" y="159"/>
                  </a:lnTo>
                  <a:lnTo>
                    <a:pt x="46" y="170"/>
                  </a:lnTo>
                  <a:lnTo>
                    <a:pt x="43" y="174"/>
                  </a:lnTo>
                  <a:lnTo>
                    <a:pt x="40" y="178"/>
                  </a:lnTo>
                  <a:lnTo>
                    <a:pt x="40" y="178"/>
                  </a:lnTo>
                  <a:lnTo>
                    <a:pt x="40" y="177"/>
                  </a:lnTo>
                  <a:lnTo>
                    <a:pt x="39" y="177"/>
                  </a:lnTo>
                  <a:lnTo>
                    <a:pt x="39" y="177"/>
                  </a:lnTo>
                  <a:lnTo>
                    <a:pt x="40" y="171"/>
                  </a:lnTo>
                  <a:lnTo>
                    <a:pt x="40" y="165"/>
                  </a:lnTo>
                  <a:lnTo>
                    <a:pt x="41" y="160"/>
                  </a:lnTo>
                  <a:lnTo>
                    <a:pt x="43" y="154"/>
                  </a:lnTo>
                  <a:lnTo>
                    <a:pt x="53" y="132"/>
                  </a:lnTo>
                  <a:lnTo>
                    <a:pt x="58" y="111"/>
                  </a:lnTo>
                  <a:lnTo>
                    <a:pt x="56" y="92"/>
                  </a:lnTo>
                  <a:lnTo>
                    <a:pt x="52" y="73"/>
                  </a:lnTo>
                  <a:lnTo>
                    <a:pt x="43" y="55"/>
                  </a:lnTo>
                  <a:lnTo>
                    <a:pt x="32" y="38"/>
                  </a:lnTo>
                  <a:lnTo>
                    <a:pt x="17" y="23"/>
                  </a:lnTo>
                  <a:lnTo>
                    <a:pt x="2" y="8"/>
                  </a:lnTo>
                  <a:lnTo>
                    <a:pt x="2" y="6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4" y="6"/>
                  </a:lnTo>
                  <a:lnTo>
                    <a:pt x="44" y="14"/>
                  </a:lnTo>
                  <a:lnTo>
                    <a:pt x="62" y="23"/>
                  </a:lnTo>
                  <a:lnTo>
                    <a:pt x="77" y="33"/>
                  </a:lnTo>
                  <a:lnTo>
                    <a:pt x="89" y="47"/>
                  </a:lnTo>
                  <a:lnTo>
                    <a:pt x="99" y="64"/>
                  </a:lnTo>
                  <a:lnTo>
                    <a:pt x="108" y="84"/>
                  </a:lnTo>
                  <a:lnTo>
                    <a:pt x="116" y="108"/>
                  </a:lnTo>
                  <a:lnTo>
                    <a:pt x="116" y="126"/>
                  </a:lnTo>
                  <a:lnTo>
                    <a:pt x="113" y="144"/>
                  </a:lnTo>
                  <a:lnTo>
                    <a:pt x="110" y="159"/>
                  </a:lnTo>
                  <a:lnTo>
                    <a:pt x="104" y="173"/>
                  </a:lnTo>
                  <a:lnTo>
                    <a:pt x="97" y="185"/>
                  </a:lnTo>
                  <a:lnTo>
                    <a:pt x="85" y="195"/>
                  </a:lnTo>
                  <a:lnTo>
                    <a:pt x="72" y="203"/>
                  </a:lnTo>
                  <a:lnTo>
                    <a:pt x="54" y="210"/>
                  </a:lnTo>
                  <a:close/>
                </a:path>
              </a:pathLst>
            </a:custGeom>
            <a:solidFill>
              <a:srgbClr val="66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64" name="Freeform 24"/>
            <p:cNvSpPr>
              <a:spLocks/>
            </p:cNvSpPr>
            <p:nvPr/>
          </p:nvSpPr>
          <p:spPr bwMode="auto">
            <a:xfrm>
              <a:off x="1620" y="3773"/>
              <a:ext cx="214" cy="241"/>
            </a:xfrm>
            <a:custGeom>
              <a:avLst/>
              <a:gdLst>
                <a:gd name="T0" fmla="*/ 57 w 214"/>
                <a:gd name="T1" fmla="*/ 235 h 241"/>
                <a:gd name="T2" fmla="*/ 25 w 214"/>
                <a:gd name="T3" fmla="*/ 216 h 241"/>
                <a:gd name="T4" fmla="*/ 0 w 214"/>
                <a:gd name="T5" fmla="*/ 181 h 241"/>
                <a:gd name="T6" fmla="*/ 1 w 214"/>
                <a:gd name="T7" fmla="*/ 144 h 241"/>
                <a:gd name="T8" fmla="*/ 14 w 214"/>
                <a:gd name="T9" fmla="*/ 107 h 241"/>
                <a:gd name="T10" fmla="*/ 25 w 214"/>
                <a:gd name="T11" fmla="*/ 80 h 241"/>
                <a:gd name="T12" fmla="*/ 37 w 214"/>
                <a:gd name="T13" fmla="*/ 54 h 241"/>
                <a:gd name="T14" fmla="*/ 58 w 214"/>
                <a:gd name="T15" fmla="*/ 37 h 241"/>
                <a:gd name="T16" fmla="*/ 74 w 214"/>
                <a:gd name="T17" fmla="*/ 9 h 241"/>
                <a:gd name="T18" fmla="*/ 83 w 214"/>
                <a:gd name="T19" fmla="*/ 0 h 241"/>
                <a:gd name="T20" fmla="*/ 106 w 214"/>
                <a:gd name="T21" fmla="*/ 0 h 241"/>
                <a:gd name="T22" fmla="*/ 131 w 214"/>
                <a:gd name="T23" fmla="*/ 5 h 241"/>
                <a:gd name="T24" fmla="*/ 155 w 214"/>
                <a:gd name="T25" fmla="*/ 10 h 241"/>
                <a:gd name="T26" fmla="*/ 173 w 214"/>
                <a:gd name="T27" fmla="*/ 12 h 241"/>
                <a:gd name="T28" fmla="*/ 174 w 214"/>
                <a:gd name="T29" fmla="*/ 15 h 241"/>
                <a:gd name="T30" fmla="*/ 162 w 214"/>
                <a:gd name="T31" fmla="*/ 25 h 241"/>
                <a:gd name="T32" fmla="*/ 147 w 214"/>
                <a:gd name="T33" fmla="*/ 37 h 241"/>
                <a:gd name="T34" fmla="*/ 137 w 214"/>
                <a:gd name="T35" fmla="*/ 36 h 241"/>
                <a:gd name="T36" fmla="*/ 133 w 214"/>
                <a:gd name="T37" fmla="*/ 24 h 241"/>
                <a:gd name="T38" fmla="*/ 125 w 214"/>
                <a:gd name="T39" fmla="*/ 25 h 241"/>
                <a:gd name="T40" fmla="*/ 135 w 214"/>
                <a:gd name="T41" fmla="*/ 58 h 241"/>
                <a:gd name="T42" fmla="*/ 165 w 214"/>
                <a:gd name="T43" fmla="*/ 90 h 241"/>
                <a:gd name="T44" fmla="*/ 212 w 214"/>
                <a:gd name="T45" fmla="*/ 110 h 241"/>
                <a:gd name="T46" fmla="*/ 213 w 214"/>
                <a:gd name="T47" fmla="*/ 115 h 241"/>
                <a:gd name="T48" fmla="*/ 174 w 214"/>
                <a:gd name="T49" fmla="*/ 142 h 241"/>
                <a:gd name="T50" fmla="*/ 123 w 214"/>
                <a:gd name="T51" fmla="*/ 110 h 241"/>
                <a:gd name="T52" fmla="*/ 79 w 214"/>
                <a:gd name="T53" fmla="*/ 85 h 241"/>
                <a:gd name="T54" fmla="*/ 98 w 214"/>
                <a:gd name="T55" fmla="*/ 107 h 241"/>
                <a:gd name="T56" fmla="*/ 133 w 214"/>
                <a:gd name="T57" fmla="*/ 135 h 241"/>
                <a:gd name="T58" fmla="*/ 157 w 214"/>
                <a:gd name="T59" fmla="*/ 150 h 241"/>
                <a:gd name="T60" fmla="*/ 176 w 214"/>
                <a:gd name="T61" fmla="*/ 155 h 241"/>
                <a:gd name="T62" fmla="*/ 153 w 214"/>
                <a:gd name="T63" fmla="*/ 173 h 241"/>
                <a:gd name="T64" fmla="*/ 116 w 214"/>
                <a:gd name="T65" fmla="*/ 166 h 241"/>
                <a:gd name="T66" fmla="*/ 92 w 214"/>
                <a:gd name="T67" fmla="*/ 154 h 241"/>
                <a:gd name="T68" fmla="*/ 74 w 214"/>
                <a:gd name="T69" fmla="*/ 140 h 241"/>
                <a:gd name="T70" fmla="*/ 56 w 214"/>
                <a:gd name="T71" fmla="*/ 134 h 241"/>
                <a:gd name="T72" fmla="*/ 46 w 214"/>
                <a:gd name="T73" fmla="*/ 134 h 241"/>
                <a:gd name="T74" fmla="*/ 49 w 214"/>
                <a:gd name="T75" fmla="*/ 142 h 241"/>
                <a:gd name="T76" fmla="*/ 79 w 214"/>
                <a:gd name="T77" fmla="*/ 161 h 241"/>
                <a:gd name="T78" fmla="*/ 117 w 214"/>
                <a:gd name="T79" fmla="*/ 178 h 241"/>
                <a:gd name="T80" fmla="*/ 142 w 214"/>
                <a:gd name="T81" fmla="*/ 184 h 241"/>
                <a:gd name="T82" fmla="*/ 157 w 214"/>
                <a:gd name="T83" fmla="*/ 190 h 241"/>
                <a:gd name="T84" fmla="*/ 151 w 214"/>
                <a:gd name="T85" fmla="*/ 204 h 241"/>
                <a:gd name="T86" fmla="*/ 117 w 214"/>
                <a:gd name="T87" fmla="*/ 207 h 241"/>
                <a:gd name="T88" fmla="*/ 87 w 214"/>
                <a:gd name="T89" fmla="*/ 206 h 241"/>
                <a:gd name="T90" fmla="*/ 63 w 214"/>
                <a:gd name="T91" fmla="*/ 194 h 241"/>
                <a:gd name="T92" fmla="*/ 45 w 214"/>
                <a:gd name="T93" fmla="*/ 178 h 241"/>
                <a:gd name="T94" fmla="*/ 28 w 214"/>
                <a:gd name="T95" fmla="*/ 168 h 241"/>
                <a:gd name="T96" fmla="*/ 20 w 214"/>
                <a:gd name="T97" fmla="*/ 169 h 241"/>
                <a:gd name="T98" fmla="*/ 21 w 214"/>
                <a:gd name="T99" fmla="*/ 174 h 241"/>
                <a:gd name="T100" fmla="*/ 34 w 214"/>
                <a:gd name="T101" fmla="*/ 182 h 241"/>
                <a:gd name="T102" fmla="*/ 66 w 214"/>
                <a:gd name="T103" fmla="*/ 207 h 241"/>
                <a:gd name="T104" fmla="*/ 96 w 214"/>
                <a:gd name="T105" fmla="*/ 217 h 241"/>
                <a:gd name="T106" fmla="*/ 126 w 214"/>
                <a:gd name="T107" fmla="*/ 227 h 241"/>
                <a:gd name="T108" fmla="*/ 116 w 214"/>
                <a:gd name="T109" fmla="*/ 240 h 241"/>
                <a:gd name="T110" fmla="*/ 98 w 214"/>
                <a:gd name="T111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4" h="241">
                  <a:moveTo>
                    <a:pt x="90" y="241"/>
                  </a:moveTo>
                  <a:lnTo>
                    <a:pt x="73" y="239"/>
                  </a:lnTo>
                  <a:lnTo>
                    <a:pt x="57" y="235"/>
                  </a:lnTo>
                  <a:lnTo>
                    <a:pt x="45" y="231"/>
                  </a:lnTo>
                  <a:lnTo>
                    <a:pt x="35" y="224"/>
                  </a:lnTo>
                  <a:lnTo>
                    <a:pt x="25" y="216"/>
                  </a:lnTo>
                  <a:lnTo>
                    <a:pt x="17" y="206"/>
                  </a:lnTo>
                  <a:lnTo>
                    <a:pt x="9" y="194"/>
                  </a:lnTo>
                  <a:lnTo>
                    <a:pt x="0" y="181"/>
                  </a:lnTo>
                  <a:lnTo>
                    <a:pt x="1" y="167"/>
                  </a:lnTo>
                  <a:lnTo>
                    <a:pt x="1" y="157"/>
                  </a:lnTo>
                  <a:lnTo>
                    <a:pt x="1" y="144"/>
                  </a:lnTo>
                  <a:lnTo>
                    <a:pt x="0" y="120"/>
                  </a:lnTo>
                  <a:lnTo>
                    <a:pt x="9" y="111"/>
                  </a:lnTo>
                  <a:lnTo>
                    <a:pt x="14" y="107"/>
                  </a:lnTo>
                  <a:lnTo>
                    <a:pt x="18" y="102"/>
                  </a:lnTo>
                  <a:lnTo>
                    <a:pt x="22" y="98"/>
                  </a:lnTo>
                  <a:lnTo>
                    <a:pt x="25" y="80"/>
                  </a:lnTo>
                  <a:lnTo>
                    <a:pt x="27" y="68"/>
                  </a:lnTo>
                  <a:lnTo>
                    <a:pt x="31" y="60"/>
                  </a:lnTo>
                  <a:lnTo>
                    <a:pt x="37" y="54"/>
                  </a:lnTo>
                  <a:lnTo>
                    <a:pt x="43" y="50"/>
                  </a:lnTo>
                  <a:lnTo>
                    <a:pt x="50" y="44"/>
                  </a:lnTo>
                  <a:lnTo>
                    <a:pt x="58" y="37"/>
                  </a:lnTo>
                  <a:lnTo>
                    <a:pt x="68" y="24"/>
                  </a:lnTo>
                  <a:lnTo>
                    <a:pt x="72" y="15"/>
                  </a:lnTo>
                  <a:lnTo>
                    <a:pt x="74" y="9"/>
                  </a:lnTo>
                  <a:lnTo>
                    <a:pt x="76" y="4"/>
                  </a:lnTo>
                  <a:lnTo>
                    <a:pt x="79" y="2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6" y="0"/>
                  </a:lnTo>
                  <a:lnTo>
                    <a:pt x="114" y="2"/>
                  </a:lnTo>
                  <a:lnTo>
                    <a:pt x="122" y="3"/>
                  </a:lnTo>
                  <a:lnTo>
                    <a:pt x="131" y="5"/>
                  </a:lnTo>
                  <a:lnTo>
                    <a:pt x="138" y="8"/>
                  </a:lnTo>
                  <a:lnTo>
                    <a:pt x="147" y="9"/>
                  </a:lnTo>
                  <a:lnTo>
                    <a:pt x="155" y="10"/>
                  </a:lnTo>
                  <a:lnTo>
                    <a:pt x="164" y="11"/>
                  </a:lnTo>
                  <a:lnTo>
                    <a:pt x="173" y="12"/>
                  </a:lnTo>
                  <a:lnTo>
                    <a:pt x="173" y="12"/>
                  </a:lnTo>
                  <a:lnTo>
                    <a:pt x="173" y="13"/>
                  </a:lnTo>
                  <a:lnTo>
                    <a:pt x="173" y="14"/>
                  </a:lnTo>
                  <a:lnTo>
                    <a:pt x="174" y="15"/>
                  </a:lnTo>
                  <a:lnTo>
                    <a:pt x="171" y="19"/>
                  </a:lnTo>
                  <a:lnTo>
                    <a:pt x="166" y="22"/>
                  </a:lnTo>
                  <a:lnTo>
                    <a:pt x="162" y="25"/>
                  </a:lnTo>
                  <a:lnTo>
                    <a:pt x="157" y="30"/>
                  </a:lnTo>
                  <a:lnTo>
                    <a:pt x="152" y="33"/>
                  </a:lnTo>
                  <a:lnTo>
                    <a:pt x="147" y="37"/>
                  </a:lnTo>
                  <a:lnTo>
                    <a:pt x="143" y="38"/>
                  </a:lnTo>
                  <a:lnTo>
                    <a:pt x="140" y="39"/>
                  </a:lnTo>
                  <a:lnTo>
                    <a:pt x="137" y="36"/>
                  </a:lnTo>
                  <a:lnTo>
                    <a:pt x="136" y="32"/>
                  </a:lnTo>
                  <a:lnTo>
                    <a:pt x="134" y="29"/>
                  </a:lnTo>
                  <a:lnTo>
                    <a:pt x="133" y="24"/>
                  </a:lnTo>
                  <a:lnTo>
                    <a:pt x="128" y="24"/>
                  </a:lnTo>
                  <a:lnTo>
                    <a:pt x="126" y="24"/>
                  </a:lnTo>
                  <a:lnTo>
                    <a:pt x="125" y="25"/>
                  </a:lnTo>
                  <a:lnTo>
                    <a:pt x="124" y="27"/>
                  </a:lnTo>
                  <a:lnTo>
                    <a:pt x="128" y="43"/>
                  </a:lnTo>
                  <a:lnTo>
                    <a:pt x="135" y="58"/>
                  </a:lnTo>
                  <a:lnTo>
                    <a:pt x="144" y="71"/>
                  </a:lnTo>
                  <a:lnTo>
                    <a:pt x="154" y="81"/>
                  </a:lnTo>
                  <a:lnTo>
                    <a:pt x="165" y="90"/>
                  </a:lnTo>
                  <a:lnTo>
                    <a:pt x="180" y="98"/>
                  </a:lnTo>
                  <a:lnTo>
                    <a:pt x="194" y="105"/>
                  </a:lnTo>
                  <a:lnTo>
                    <a:pt x="212" y="110"/>
                  </a:lnTo>
                  <a:lnTo>
                    <a:pt x="212" y="111"/>
                  </a:lnTo>
                  <a:lnTo>
                    <a:pt x="212" y="113"/>
                  </a:lnTo>
                  <a:lnTo>
                    <a:pt x="213" y="115"/>
                  </a:lnTo>
                  <a:lnTo>
                    <a:pt x="214" y="118"/>
                  </a:lnTo>
                  <a:lnTo>
                    <a:pt x="193" y="137"/>
                  </a:lnTo>
                  <a:lnTo>
                    <a:pt x="174" y="142"/>
                  </a:lnTo>
                  <a:lnTo>
                    <a:pt x="155" y="137"/>
                  </a:lnTo>
                  <a:lnTo>
                    <a:pt x="138" y="125"/>
                  </a:lnTo>
                  <a:lnTo>
                    <a:pt x="123" y="110"/>
                  </a:lnTo>
                  <a:lnTo>
                    <a:pt x="108" y="97"/>
                  </a:lnTo>
                  <a:lnTo>
                    <a:pt x="94" y="87"/>
                  </a:lnTo>
                  <a:lnTo>
                    <a:pt x="79" y="85"/>
                  </a:lnTo>
                  <a:lnTo>
                    <a:pt x="83" y="90"/>
                  </a:lnTo>
                  <a:lnTo>
                    <a:pt x="89" y="98"/>
                  </a:lnTo>
                  <a:lnTo>
                    <a:pt x="98" y="107"/>
                  </a:lnTo>
                  <a:lnTo>
                    <a:pt x="109" y="117"/>
                  </a:lnTo>
                  <a:lnTo>
                    <a:pt x="121" y="126"/>
                  </a:lnTo>
                  <a:lnTo>
                    <a:pt x="133" y="135"/>
                  </a:lnTo>
                  <a:lnTo>
                    <a:pt x="143" y="143"/>
                  </a:lnTo>
                  <a:lnTo>
                    <a:pt x="151" y="148"/>
                  </a:lnTo>
                  <a:lnTo>
                    <a:pt x="157" y="150"/>
                  </a:lnTo>
                  <a:lnTo>
                    <a:pt x="164" y="152"/>
                  </a:lnTo>
                  <a:lnTo>
                    <a:pt x="170" y="154"/>
                  </a:lnTo>
                  <a:lnTo>
                    <a:pt x="176" y="155"/>
                  </a:lnTo>
                  <a:lnTo>
                    <a:pt x="172" y="165"/>
                  </a:lnTo>
                  <a:lnTo>
                    <a:pt x="163" y="172"/>
                  </a:lnTo>
                  <a:lnTo>
                    <a:pt x="153" y="173"/>
                  </a:lnTo>
                  <a:lnTo>
                    <a:pt x="141" y="173"/>
                  </a:lnTo>
                  <a:lnTo>
                    <a:pt x="127" y="171"/>
                  </a:lnTo>
                  <a:lnTo>
                    <a:pt x="116" y="166"/>
                  </a:lnTo>
                  <a:lnTo>
                    <a:pt x="105" y="163"/>
                  </a:lnTo>
                  <a:lnTo>
                    <a:pt x="98" y="159"/>
                  </a:lnTo>
                  <a:lnTo>
                    <a:pt x="92" y="154"/>
                  </a:lnTo>
                  <a:lnTo>
                    <a:pt x="85" y="149"/>
                  </a:lnTo>
                  <a:lnTo>
                    <a:pt x="79" y="145"/>
                  </a:lnTo>
                  <a:lnTo>
                    <a:pt x="74" y="140"/>
                  </a:lnTo>
                  <a:lnTo>
                    <a:pt x="68" y="138"/>
                  </a:lnTo>
                  <a:lnTo>
                    <a:pt x="63" y="135"/>
                  </a:lnTo>
                  <a:lnTo>
                    <a:pt x="56" y="134"/>
                  </a:lnTo>
                  <a:lnTo>
                    <a:pt x="49" y="133"/>
                  </a:lnTo>
                  <a:lnTo>
                    <a:pt x="47" y="133"/>
                  </a:lnTo>
                  <a:lnTo>
                    <a:pt x="46" y="134"/>
                  </a:lnTo>
                  <a:lnTo>
                    <a:pt x="45" y="135"/>
                  </a:lnTo>
                  <a:lnTo>
                    <a:pt x="45" y="136"/>
                  </a:lnTo>
                  <a:lnTo>
                    <a:pt x="49" y="142"/>
                  </a:lnTo>
                  <a:lnTo>
                    <a:pt x="57" y="147"/>
                  </a:lnTo>
                  <a:lnTo>
                    <a:pt x="67" y="154"/>
                  </a:lnTo>
                  <a:lnTo>
                    <a:pt x="79" y="161"/>
                  </a:lnTo>
                  <a:lnTo>
                    <a:pt x="92" y="167"/>
                  </a:lnTo>
                  <a:lnTo>
                    <a:pt x="105" y="173"/>
                  </a:lnTo>
                  <a:lnTo>
                    <a:pt x="117" y="178"/>
                  </a:lnTo>
                  <a:lnTo>
                    <a:pt x="127" y="182"/>
                  </a:lnTo>
                  <a:lnTo>
                    <a:pt x="134" y="183"/>
                  </a:lnTo>
                  <a:lnTo>
                    <a:pt x="142" y="184"/>
                  </a:lnTo>
                  <a:lnTo>
                    <a:pt x="151" y="185"/>
                  </a:lnTo>
                  <a:lnTo>
                    <a:pt x="158" y="185"/>
                  </a:lnTo>
                  <a:lnTo>
                    <a:pt x="157" y="190"/>
                  </a:lnTo>
                  <a:lnTo>
                    <a:pt x="156" y="194"/>
                  </a:lnTo>
                  <a:lnTo>
                    <a:pt x="153" y="200"/>
                  </a:lnTo>
                  <a:lnTo>
                    <a:pt x="151" y="204"/>
                  </a:lnTo>
                  <a:lnTo>
                    <a:pt x="140" y="205"/>
                  </a:lnTo>
                  <a:lnTo>
                    <a:pt x="128" y="207"/>
                  </a:lnTo>
                  <a:lnTo>
                    <a:pt x="117" y="207"/>
                  </a:lnTo>
                  <a:lnTo>
                    <a:pt x="107" y="208"/>
                  </a:lnTo>
                  <a:lnTo>
                    <a:pt x="97" y="207"/>
                  </a:lnTo>
                  <a:lnTo>
                    <a:pt x="87" y="206"/>
                  </a:lnTo>
                  <a:lnTo>
                    <a:pt x="77" y="203"/>
                  </a:lnTo>
                  <a:lnTo>
                    <a:pt x="68" y="200"/>
                  </a:lnTo>
                  <a:lnTo>
                    <a:pt x="63" y="194"/>
                  </a:lnTo>
                  <a:lnTo>
                    <a:pt x="57" y="188"/>
                  </a:lnTo>
                  <a:lnTo>
                    <a:pt x="51" y="183"/>
                  </a:lnTo>
                  <a:lnTo>
                    <a:pt x="45" y="178"/>
                  </a:lnTo>
                  <a:lnTo>
                    <a:pt x="39" y="174"/>
                  </a:lnTo>
                  <a:lnTo>
                    <a:pt x="34" y="171"/>
                  </a:lnTo>
                  <a:lnTo>
                    <a:pt x="28" y="168"/>
                  </a:lnTo>
                  <a:lnTo>
                    <a:pt x="21" y="167"/>
                  </a:lnTo>
                  <a:lnTo>
                    <a:pt x="21" y="168"/>
                  </a:lnTo>
                  <a:lnTo>
                    <a:pt x="20" y="169"/>
                  </a:lnTo>
                  <a:lnTo>
                    <a:pt x="19" y="171"/>
                  </a:lnTo>
                  <a:lnTo>
                    <a:pt x="19" y="172"/>
                  </a:lnTo>
                  <a:lnTo>
                    <a:pt x="21" y="174"/>
                  </a:lnTo>
                  <a:lnTo>
                    <a:pt x="25" y="176"/>
                  </a:lnTo>
                  <a:lnTo>
                    <a:pt x="28" y="179"/>
                  </a:lnTo>
                  <a:lnTo>
                    <a:pt x="34" y="182"/>
                  </a:lnTo>
                  <a:lnTo>
                    <a:pt x="46" y="193"/>
                  </a:lnTo>
                  <a:lnTo>
                    <a:pt x="56" y="202"/>
                  </a:lnTo>
                  <a:lnTo>
                    <a:pt x="66" y="207"/>
                  </a:lnTo>
                  <a:lnTo>
                    <a:pt x="75" y="212"/>
                  </a:lnTo>
                  <a:lnTo>
                    <a:pt x="85" y="215"/>
                  </a:lnTo>
                  <a:lnTo>
                    <a:pt x="96" y="217"/>
                  </a:lnTo>
                  <a:lnTo>
                    <a:pt x="111" y="219"/>
                  </a:lnTo>
                  <a:lnTo>
                    <a:pt x="128" y="220"/>
                  </a:lnTo>
                  <a:lnTo>
                    <a:pt x="126" y="227"/>
                  </a:lnTo>
                  <a:lnTo>
                    <a:pt x="124" y="234"/>
                  </a:lnTo>
                  <a:lnTo>
                    <a:pt x="121" y="238"/>
                  </a:lnTo>
                  <a:lnTo>
                    <a:pt x="116" y="240"/>
                  </a:lnTo>
                  <a:lnTo>
                    <a:pt x="112" y="241"/>
                  </a:lnTo>
                  <a:lnTo>
                    <a:pt x="106" y="241"/>
                  </a:lnTo>
                  <a:lnTo>
                    <a:pt x="98" y="241"/>
                  </a:lnTo>
                  <a:lnTo>
                    <a:pt x="90" y="241"/>
                  </a:lnTo>
                  <a:close/>
                </a:path>
              </a:pathLst>
            </a:custGeom>
            <a:solidFill>
              <a:srgbClr val="F2D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65" name="Freeform 25"/>
            <p:cNvSpPr>
              <a:spLocks/>
            </p:cNvSpPr>
            <p:nvPr/>
          </p:nvSpPr>
          <p:spPr bwMode="auto">
            <a:xfrm>
              <a:off x="1587" y="3857"/>
              <a:ext cx="52" cy="143"/>
            </a:xfrm>
            <a:custGeom>
              <a:avLst/>
              <a:gdLst>
                <a:gd name="T0" fmla="*/ 44 w 52"/>
                <a:gd name="T1" fmla="*/ 143 h 143"/>
                <a:gd name="T2" fmla="*/ 25 w 52"/>
                <a:gd name="T3" fmla="*/ 133 h 143"/>
                <a:gd name="T4" fmla="*/ 13 w 52"/>
                <a:gd name="T5" fmla="*/ 121 h 143"/>
                <a:gd name="T6" fmla="*/ 4 w 52"/>
                <a:gd name="T7" fmla="*/ 108 h 143"/>
                <a:gd name="T8" fmla="*/ 0 w 52"/>
                <a:gd name="T9" fmla="*/ 93 h 143"/>
                <a:gd name="T10" fmla="*/ 0 w 52"/>
                <a:gd name="T11" fmla="*/ 78 h 143"/>
                <a:gd name="T12" fmla="*/ 3 w 52"/>
                <a:gd name="T13" fmla="*/ 62 h 143"/>
                <a:gd name="T14" fmla="*/ 9 w 52"/>
                <a:gd name="T15" fmla="*/ 45 h 143"/>
                <a:gd name="T16" fmla="*/ 18 w 52"/>
                <a:gd name="T17" fmla="*/ 30 h 143"/>
                <a:gd name="T18" fmla="*/ 23 w 52"/>
                <a:gd name="T19" fmla="*/ 21 h 143"/>
                <a:gd name="T20" fmla="*/ 30 w 52"/>
                <a:gd name="T21" fmla="*/ 11 h 143"/>
                <a:gd name="T22" fmla="*/ 36 w 52"/>
                <a:gd name="T23" fmla="*/ 3 h 143"/>
                <a:gd name="T24" fmla="*/ 44 w 52"/>
                <a:gd name="T25" fmla="*/ 0 h 143"/>
                <a:gd name="T26" fmla="*/ 42 w 52"/>
                <a:gd name="T27" fmla="*/ 11 h 143"/>
                <a:gd name="T28" fmla="*/ 35 w 52"/>
                <a:gd name="T29" fmla="*/ 18 h 143"/>
                <a:gd name="T30" fmla="*/ 28 w 52"/>
                <a:gd name="T31" fmla="*/ 26 h 143"/>
                <a:gd name="T32" fmla="*/ 21 w 52"/>
                <a:gd name="T33" fmla="*/ 36 h 143"/>
                <a:gd name="T34" fmla="*/ 22 w 52"/>
                <a:gd name="T35" fmla="*/ 53 h 143"/>
                <a:gd name="T36" fmla="*/ 22 w 52"/>
                <a:gd name="T37" fmla="*/ 62 h 143"/>
                <a:gd name="T38" fmla="*/ 22 w 52"/>
                <a:gd name="T39" fmla="*/ 70 h 143"/>
                <a:gd name="T40" fmla="*/ 22 w 52"/>
                <a:gd name="T41" fmla="*/ 79 h 143"/>
                <a:gd name="T42" fmla="*/ 21 w 52"/>
                <a:gd name="T43" fmla="*/ 88 h 143"/>
                <a:gd name="T44" fmla="*/ 22 w 52"/>
                <a:gd name="T45" fmla="*/ 97 h 143"/>
                <a:gd name="T46" fmla="*/ 25 w 52"/>
                <a:gd name="T47" fmla="*/ 104 h 143"/>
                <a:gd name="T48" fmla="*/ 31 w 52"/>
                <a:gd name="T49" fmla="*/ 111 h 143"/>
                <a:gd name="T50" fmla="*/ 36 w 52"/>
                <a:gd name="T51" fmla="*/ 118 h 143"/>
                <a:gd name="T52" fmla="*/ 43 w 52"/>
                <a:gd name="T53" fmla="*/ 126 h 143"/>
                <a:gd name="T54" fmla="*/ 49 w 52"/>
                <a:gd name="T55" fmla="*/ 133 h 143"/>
                <a:gd name="T56" fmla="*/ 52 w 52"/>
                <a:gd name="T57" fmla="*/ 142 h 143"/>
                <a:gd name="T58" fmla="*/ 50 w 52"/>
                <a:gd name="T59" fmla="*/ 142 h 143"/>
                <a:gd name="T60" fmla="*/ 49 w 52"/>
                <a:gd name="T61" fmla="*/ 142 h 143"/>
                <a:gd name="T62" fmla="*/ 47 w 52"/>
                <a:gd name="T63" fmla="*/ 142 h 143"/>
                <a:gd name="T64" fmla="*/ 44 w 52"/>
                <a:gd name="T6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2" h="143">
                  <a:moveTo>
                    <a:pt x="44" y="143"/>
                  </a:moveTo>
                  <a:lnTo>
                    <a:pt x="25" y="133"/>
                  </a:lnTo>
                  <a:lnTo>
                    <a:pt x="13" y="121"/>
                  </a:lnTo>
                  <a:lnTo>
                    <a:pt x="4" y="108"/>
                  </a:lnTo>
                  <a:lnTo>
                    <a:pt x="0" y="93"/>
                  </a:lnTo>
                  <a:lnTo>
                    <a:pt x="0" y="78"/>
                  </a:lnTo>
                  <a:lnTo>
                    <a:pt x="3" y="62"/>
                  </a:lnTo>
                  <a:lnTo>
                    <a:pt x="9" y="45"/>
                  </a:lnTo>
                  <a:lnTo>
                    <a:pt x="18" y="30"/>
                  </a:lnTo>
                  <a:lnTo>
                    <a:pt x="23" y="21"/>
                  </a:lnTo>
                  <a:lnTo>
                    <a:pt x="30" y="11"/>
                  </a:lnTo>
                  <a:lnTo>
                    <a:pt x="36" y="3"/>
                  </a:lnTo>
                  <a:lnTo>
                    <a:pt x="44" y="0"/>
                  </a:lnTo>
                  <a:lnTo>
                    <a:pt x="42" y="11"/>
                  </a:lnTo>
                  <a:lnTo>
                    <a:pt x="35" y="18"/>
                  </a:lnTo>
                  <a:lnTo>
                    <a:pt x="28" y="26"/>
                  </a:lnTo>
                  <a:lnTo>
                    <a:pt x="21" y="36"/>
                  </a:lnTo>
                  <a:lnTo>
                    <a:pt x="22" y="53"/>
                  </a:lnTo>
                  <a:lnTo>
                    <a:pt x="22" y="62"/>
                  </a:lnTo>
                  <a:lnTo>
                    <a:pt x="22" y="70"/>
                  </a:lnTo>
                  <a:lnTo>
                    <a:pt x="22" y="79"/>
                  </a:lnTo>
                  <a:lnTo>
                    <a:pt x="21" y="88"/>
                  </a:lnTo>
                  <a:lnTo>
                    <a:pt x="22" y="97"/>
                  </a:lnTo>
                  <a:lnTo>
                    <a:pt x="25" y="104"/>
                  </a:lnTo>
                  <a:lnTo>
                    <a:pt x="31" y="111"/>
                  </a:lnTo>
                  <a:lnTo>
                    <a:pt x="36" y="118"/>
                  </a:lnTo>
                  <a:lnTo>
                    <a:pt x="43" y="126"/>
                  </a:lnTo>
                  <a:lnTo>
                    <a:pt x="49" y="133"/>
                  </a:lnTo>
                  <a:lnTo>
                    <a:pt x="52" y="142"/>
                  </a:lnTo>
                  <a:lnTo>
                    <a:pt x="50" y="142"/>
                  </a:lnTo>
                  <a:lnTo>
                    <a:pt x="49" y="142"/>
                  </a:lnTo>
                  <a:lnTo>
                    <a:pt x="47" y="142"/>
                  </a:lnTo>
                  <a:lnTo>
                    <a:pt x="44" y="14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66" name="Freeform 26"/>
            <p:cNvSpPr>
              <a:spLocks/>
            </p:cNvSpPr>
            <p:nvPr/>
          </p:nvSpPr>
          <p:spPr bwMode="auto">
            <a:xfrm>
              <a:off x="2441" y="3861"/>
              <a:ext cx="43" cy="86"/>
            </a:xfrm>
            <a:custGeom>
              <a:avLst/>
              <a:gdLst>
                <a:gd name="T0" fmla="*/ 40 w 43"/>
                <a:gd name="T1" fmla="*/ 86 h 86"/>
                <a:gd name="T2" fmla="*/ 33 w 43"/>
                <a:gd name="T3" fmla="*/ 75 h 86"/>
                <a:gd name="T4" fmla="*/ 31 w 43"/>
                <a:gd name="T5" fmla="*/ 66 h 86"/>
                <a:gd name="T6" fmla="*/ 30 w 43"/>
                <a:gd name="T7" fmla="*/ 58 h 86"/>
                <a:gd name="T8" fmla="*/ 29 w 43"/>
                <a:gd name="T9" fmla="*/ 48 h 86"/>
                <a:gd name="T10" fmla="*/ 22 w 43"/>
                <a:gd name="T11" fmla="*/ 32 h 86"/>
                <a:gd name="T12" fmla="*/ 13 w 43"/>
                <a:gd name="T13" fmla="*/ 21 h 86"/>
                <a:gd name="T14" fmla="*/ 4 w 43"/>
                <a:gd name="T15" fmla="*/ 11 h 86"/>
                <a:gd name="T16" fmla="*/ 0 w 43"/>
                <a:gd name="T17" fmla="*/ 0 h 86"/>
                <a:gd name="T18" fmla="*/ 9 w 43"/>
                <a:gd name="T19" fmla="*/ 4 h 86"/>
                <a:gd name="T20" fmla="*/ 18 w 43"/>
                <a:gd name="T21" fmla="*/ 14 h 86"/>
                <a:gd name="T22" fmla="*/ 27 w 43"/>
                <a:gd name="T23" fmla="*/ 29 h 86"/>
                <a:gd name="T24" fmla="*/ 34 w 43"/>
                <a:gd name="T25" fmla="*/ 45 h 86"/>
                <a:gd name="T26" fmla="*/ 40 w 43"/>
                <a:gd name="T27" fmla="*/ 59 h 86"/>
                <a:gd name="T28" fmla="*/ 43 w 43"/>
                <a:gd name="T29" fmla="*/ 73 h 86"/>
                <a:gd name="T30" fmla="*/ 43 w 43"/>
                <a:gd name="T31" fmla="*/ 83 h 86"/>
                <a:gd name="T32" fmla="*/ 40 w 43"/>
                <a:gd name="T3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86">
                  <a:moveTo>
                    <a:pt x="40" y="86"/>
                  </a:moveTo>
                  <a:lnTo>
                    <a:pt x="33" y="75"/>
                  </a:lnTo>
                  <a:lnTo>
                    <a:pt x="31" y="66"/>
                  </a:lnTo>
                  <a:lnTo>
                    <a:pt x="30" y="58"/>
                  </a:lnTo>
                  <a:lnTo>
                    <a:pt x="29" y="48"/>
                  </a:lnTo>
                  <a:lnTo>
                    <a:pt x="22" y="32"/>
                  </a:lnTo>
                  <a:lnTo>
                    <a:pt x="13" y="21"/>
                  </a:lnTo>
                  <a:lnTo>
                    <a:pt x="4" y="11"/>
                  </a:lnTo>
                  <a:lnTo>
                    <a:pt x="0" y="0"/>
                  </a:lnTo>
                  <a:lnTo>
                    <a:pt x="9" y="4"/>
                  </a:lnTo>
                  <a:lnTo>
                    <a:pt x="18" y="14"/>
                  </a:lnTo>
                  <a:lnTo>
                    <a:pt x="27" y="29"/>
                  </a:lnTo>
                  <a:lnTo>
                    <a:pt x="34" y="45"/>
                  </a:lnTo>
                  <a:lnTo>
                    <a:pt x="40" y="59"/>
                  </a:lnTo>
                  <a:lnTo>
                    <a:pt x="43" y="73"/>
                  </a:lnTo>
                  <a:lnTo>
                    <a:pt x="43" y="83"/>
                  </a:lnTo>
                  <a:lnTo>
                    <a:pt x="40" y="8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67" name="Freeform 27"/>
            <p:cNvSpPr>
              <a:spLocks/>
            </p:cNvSpPr>
            <p:nvPr/>
          </p:nvSpPr>
          <p:spPr bwMode="auto">
            <a:xfrm>
              <a:off x="2229" y="3880"/>
              <a:ext cx="38" cy="64"/>
            </a:xfrm>
            <a:custGeom>
              <a:avLst/>
              <a:gdLst>
                <a:gd name="T0" fmla="*/ 33 w 38"/>
                <a:gd name="T1" fmla="*/ 64 h 64"/>
                <a:gd name="T2" fmla="*/ 28 w 38"/>
                <a:gd name="T3" fmla="*/ 58 h 64"/>
                <a:gd name="T4" fmla="*/ 21 w 38"/>
                <a:gd name="T5" fmla="*/ 51 h 64"/>
                <a:gd name="T6" fmla="*/ 16 w 38"/>
                <a:gd name="T7" fmla="*/ 42 h 64"/>
                <a:gd name="T8" fmla="*/ 11 w 38"/>
                <a:gd name="T9" fmla="*/ 33 h 64"/>
                <a:gd name="T10" fmla="*/ 7 w 38"/>
                <a:gd name="T11" fmla="*/ 24 h 64"/>
                <a:gd name="T12" fmla="*/ 3 w 38"/>
                <a:gd name="T13" fmla="*/ 14 h 64"/>
                <a:gd name="T14" fmla="*/ 1 w 38"/>
                <a:gd name="T15" fmla="*/ 7 h 64"/>
                <a:gd name="T16" fmla="*/ 0 w 38"/>
                <a:gd name="T17" fmla="*/ 0 h 64"/>
                <a:gd name="T18" fmla="*/ 2 w 38"/>
                <a:gd name="T19" fmla="*/ 0 h 64"/>
                <a:gd name="T20" fmla="*/ 4 w 38"/>
                <a:gd name="T21" fmla="*/ 0 h 64"/>
                <a:gd name="T22" fmla="*/ 6 w 38"/>
                <a:gd name="T23" fmla="*/ 0 h 64"/>
                <a:gd name="T24" fmla="*/ 8 w 38"/>
                <a:gd name="T25" fmla="*/ 0 h 64"/>
                <a:gd name="T26" fmla="*/ 19 w 38"/>
                <a:gd name="T27" fmla="*/ 10 h 64"/>
                <a:gd name="T28" fmla="*/ 26 w 38"/>
                <a:gd name="T29" fmla="*/ 18 h 64"/>
                <a:gd name="T30" fmla="*/ 28 w 38"/>
                <a:gd name="T31" fmla="*/ 29 h 64"/>
                <a:gd name="T32" fmla="*/ 29 w 38"/>
                <a:gd name="T33" fmla="*/ 48 h 64"/>
                <a:gd name="T34" fmla="*/ 31 w 38"/>
                <a:gd name="T35" fmla="*/ 50 h 64"/>
                <a:gd name="T36" fmla="*/ 35 w 38"/>
                <a:gd name="T37" fmla="*/ 54 h 64"/>
                <a:gd name="T38" fmla="*/ 37 w 38"/>
                <a:gd name="T39" fmla="*/ 58 h 64"/>
                <a:gd name="T40" fmla="*/ 38 w 38"/>
                <a:gd name="T41" fmla="*/ 64 h 64"/>
                <a:gd name="T42" fmla="*/ 37 w 38"/>
                <a:gd name="T43" fmla="*/ 64 h 64"/>
                <a:gd name="T44" fmla="*/ 36 w 38"/>
                <a:gd name="T45" fmla="*/ 64 h 64"/>
                <a:gd name="T46" fmla="*/ 35 w 38"/>
                <a:gd name="T47" fmla="*/ 64 h 64"/>
                <a:gd name="T48" fmla="*/ 33 w 38"/>
                <a:gd name="T4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64">
                  <a:moveTo>
                    <a:pt x="33" y="64"/>
                  </a:moveTo>
                  <a:lnTo>
                    <a:pt x="28" y="58"/>
                  </a:lnTo>
                  <a:lnTo>
                    <a:pt x="21" y="51"/>
                  </a:lnTo>
                  <a:lnTo>
                    <a:pt x="16" y="42"/>
                  </a:lnTo>
                  <a:lnTo>
                    <a:pt x="11" y="33"/>
                  </a:lnTo>
                  <a:lnTo>
                    <a:pt x="7" y="24"/>
                  </a:lnTo>
                  <a:lnTo>
                    <a:pt x="3" y="14"/>
                  </a:lnTo>
                  <a:lnTo>
                    <a:pt x="1" y="7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9" y="10"/>
                  </a:lnTo>
                  <a:lnTo>
                    <a:pt x="26" y="18"/>
                  </a:lnTo>
                  <a:lnTo>
                    <a:pt x="28" y="29"/>
                  </a:lnTo>
                  <a:lnTo>
                    <a:pt x="29" y="48"/>
                  </a:lnTo>
                  <a:lnTo>
                    <a:pt x="31" y="50"/>
                  </a:lnTo>
                  <a:lnTo>
                    <a:pt x="35" y="54"/>
                  </a:lnTo>
                  <a:lnTo>
                    <a:pt x="37" y="58"/>
                  </a:lnTo>
                  <a:lnTo>
                    <a:pt x="38" y="64"/>
                  </a:lnTo>
                  <a:lnTo>
                    <a:pt x="37" y="64"/>
                  </a:lnTo>
                  <a:lnTo>
                    <a:pt x="36" y="64"/>
                  </a:lnTo>
                  <a:lnTo>
                    <a:pt x="35" y="64"/>
                  </a:lnTo>
                  <a:lnTo>
                    <a:pt x="33" y="64"/>
                  </a:lnTo>
                  <a:close/>
                </a:path>
              </a:pathLst>
            </a:custGeom>
            <a:solidFill>
              <a:srgbClr val="F2D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68" name="Freeform 28"/>
            <p:cNvSpPr>
              <a:spLocks/>
            </p:cNvSpPr>
            <p:nvPr/>
          </p:nvSpPr>
          <p:spPr bwMode="auto">
            <a:xfrm>
              <a:off x="2942" y="3907"/>
              <a:ext cx="22" cy="21"/>
            </a:xfrm>
            <a:custGeom>
              <a:avLst/>
              <a:gdLst>
                <a:gd name="T0" fmla="*/ 4 w 22"/>
                <a:gd name="T1" fmla="*/ 21 h 21"/>
                <a:gd name="T2" fmla="*/ 3 w 22"/>
                <a:gd name="T3" fmla="*/ 21 h 21"/>
                <a:gd name="T4" fmla="*/ 3 w 22"/>
                <a:gd name="T5" fmla="*/ 19 h 21"/>
                <a:gd name="T6" fmla="*/ 2 w 22"/>
                <a:gd name="T7" fmla="*/ 15 h 21"/>
                <a:gd name="T8" fmla="*/ 0 w 22"/>
                <a:gd name="T9" fmla="*/ 6 h 21"/>
                <a:gd name="T10" fmla="*/ 4 w 22"/>
                <a:gd name="T11" fmla="*/ 4 h 21"/>
                <a:gd name="T12" fmla="*/ 6 w 22"/>
                <a:gd name="T13" fmla="*/ 2 h 21"/>
                <a:gd name="T14" fmla="*/ 9 w 22"/>
                <a:gd name="T15" fmla="*/ 1 h 21"/>
                <a:gd name="T16" fmla="*/ 13 w 22"/>
                <a:gd name="T17" fmla="*/ 0 h 21"/>
                <a:gd name="T18" fmla="*/ 14 w 22"/>
                <a:gd name="T19" fmla="*/ 2 h 21"/>
                <a:gd name="T20" fmla="*/ 16 w 22"/>
                <a:gd name="T21" fmla="*/ 3 h 21"/>
                <a:gd name="T22" fmla="*/ 20 w 22"/>
                <a:gd name="T23" fmla="*/ 5 h 21"/>
                <a:gd name="T24" fmla="*/ 22 w 22"/>
                <a:gd name="T25" fmla="*/ 6 h 21"/>
                <a:gd name="T26" fmla="*/ 22 w 22"/>
                <a:gd name="T27" fmla="*/ 8 h 21"/>
                <a:gd name="T28" fmla="*/ 22 w 22"/>
                <a:gd name="T29" fmla="*/ 9 h 21"/>
                <a:gd name="T30" fmla="*/ 22 w 22"/>
                <a:gd name="T31" fmla="*/ 11 h 21"/>
                <a:gd name="T32" fmla="*/ 22 w 22"/>
                <a:gd name="T33" fmla="*/ 13 h 21"/>
                <a:gd name="T34" fmla="*/ 16 w 22"/>
                <a:gd name="T35" fmla="*/ 16 h 21"/>
                <a:gd name="T36" fmla="*/ 13 w 22"/>
                <a:gd name="T37" fmla="*/ 19 h 21"/>
                <a:gd name="T38" fmla="*/ 9 w 22"/>
                <a:gd name="T39" fmla="*/ 21 h 21"/>
                <a:gd name="T40" fmla="*/ 4 w 22"/>
                <a:gd name="T4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21">
                  <a:moveTo>
                    <a:pt x="4" y="21"/>
                  </a:moveTo>
                  <a:lnTo>
                    <a:pt x="3" y="21"/>
                  </a:lnTo>
                  <a:lnTo>
                    <a:pt x="3" y="19"/>
                  </a:lnTo>
                  <a:lnTo>
                    <a:pt x="2" y="15"/>
                  </a:lnTo>
                  <a:lnTo>
                    <a:pt x="0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4" y="2"/>
                  </a:lnTo>
                  <a:lnTo>
                    <a:pt x="16" y="3"/>
                  </a:lnTo>
                  <a:lnTo>
                    <a:pt x="20" y="5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22" y="11"/>
                  </a:lnTo>
                  <a:lnTo>
                    <a:pt x="22" y="13"/>
                  </a:lnTo>
                  <a:lnTo>
                    <a:pt x="16" y="16"/>
                  </a:lnTo>
                  <a:lnTo>
                    <a:pt x="13" y="19"/>
                  </a:lnTo>
                  <a:lnTo>
                    <a:pt x="9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69" name="Freeform 29"/>
            <p:cNvSpPr>
              <a:spLocks/>
            </p:cNvSpPr>
            <p:nvPr/>
          </p:nvSpPr>
          <p:spPr bwMode="auto">
            <a:xfrm>
              <a:off x="1835" y="3868"/>
              <a:ext cx="26" cy="41"/>
            </a:xfrm>
            <a:custGeom>
              <a:avLst/>
              <a:gdLst>
                <a:gd name="T0" fmla="*/ 0 w 26"/>
                <a:gd name="T1" fmla="*/ 41 h 41"/>
                <a:gd name="T2" fmla="*/ 5 w 26"/>
                <a:gd name="T3" fmla="*/ 31 h 41"/>
                <a:gd name="T4" fmla="*/ 8 w 26"/>
                <a:gd name="T5" fmla="*/ 23 h 41"/>
                <a:gd name="T6" fmla="*/ 12 w 26"/>
                <a:gd name="T7" fmla="*/ 16 h 41"/>
                <a:gd name="T8" fmla="*/ 14 w 26"/>
                <a:gd name="T9" fmla="*/ 7 h 41"/>
                <a:gd name="T10" fmla="*/ 18 w 26"/>
                <a:gd name="T11" fmla="*/ 4 h 41"/>
                <a:gd name="T12" fmla="*/ 22 w 26"/>
                <a:gd name="T13" fmla="*/ 2 h 41"/>
                <a:gd name="T14" fmla="*/ 24 w 26"/>
                <a:gd name="T15" fmla="*/ 1 h 41"/>
                <a:gd name="T16" fmla="*/ 26 w 26"/>
                <a:gd name="T17" fmla="*/ 0 h 41"/>
                <a:gd name="T18" fmla="*/ 26 w 26"/>
                <a:gd name="T19" fmla="*/ 20 h 41"/>
                <a:gd name="T20" fmla="*/ 24 w 26"/>
                <a:gd name="T21" fmla="*/ 32 h 41"/>
                <a:gd name="T22" fmla="*/ 17 w 26"/>
                <a:gd name="T23" fmla="*/ 38 h 41"/>
                <a:gd name="T24" fmla="*/ 0 w 26"/>
                <a:gd name="T2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1">
                  <a:moveTo>
                    <a:pt x="0" y="41"/>
                  </a:moveTo>
                  <a:lnTo>
                    <a:pt x="5" y="31"/>
                  </a:lnTo>
                  <a:lnTo>
                    <a:pt x="8" y="23"/>
                  </a:lnTo>
                  <a:lnTo>
                    <a:pt x="12" y="16"/>
                  </a:lnTo>
                  <a:lnTo>
                    <a:pt x="14" y="7"/>
                  </a:lnTo>
                  <a:lnTo>
                    <a:pt x="18" y="4"/>
                  </a:lnTo>
                  <a:lnTo>
                    <a:pt x="22" y="2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6" y="20"/>
                  </a:lnTo>
                  <a:lnTo>
                    <a:pt x="24" y="32"/>
                  </a:lnTo>
                  <a:lnTo>
                    <a:pt x="17" y="38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2D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70" name="Freeform 30"/>
            <p:cNvSpPr>
              <a:spLocks/>
            </p:cNvSpPr>
            <p:nvPr/>
          </p:nvSpPr>
          <p:spPr bwMode="auto">
            <a:xfrm>
              <a:off x="2855" y="3887"/>
              <a:ext cx="7" cy="7"/>
            </a:xfrm>
            <a:custGeom>
              <a:avLst/>
              <a:gdLst>
                <a:gd name="T0" fmla="*/ 1 w 7"/>
                <a:gd name="T1" fmla="*/ 7 h 7"/>
                <a:gd name="T2" fmla="*/ 0 w 7"/>
                <a:gd name="T3" fmla="*/ 6 h 7"/>
                <a:gd name="T4" fmla="*/ 0 w 7"/>
                <a:gd name="T5" fmla="*/ 5 h 7"/>
                <a:gd name="T6" fmla="*/ 0 w 7"/>
                <a:gd name="T7" fmla="*/ 3 h 7"/>
                <a:gd name="T8" fmla="*/ 0 w 7"/>
                <a:gd name="T9" fmla="*/ 1 h 7"/>
                <a:gd name="T10" fmla="*/ 2 w 7"/>
                <a:gd name="T11" fmla="*/ 1 h 7"/>
                <a:gd name="T12" fmla="*/ 4 w 7"/>
                <a:gd name="T13" fmla="*/ 0 h 7"/>
                <a:gd name="T14" fmla="*/ 5 w 7"/>
                <a:gd name="T15" fmla="*/ 0 h 7"/>
                <a:gd name="T16" fmla="*/ 7 w 7"/>
                <a:gd name="T17" fmla="*/ 0 h 7"/>
                <a:gd name="T18" fmla="*/ 6 w 7"/>
                <a:gd name="T19" fmla="*/ 4 h 7"/>
                <a:gd name="T20" fmla="*/ 5 w 7"/>
                <a:gd name="T21" fmla="*/ 6 h 7"/>
                <a:gd name="T22" fmla="*/ 3 w 7"/>
                <a:gd name="T23" fmla="*/ 7 h 7"/>
                <a:gd name="T24" fmla="*/ 1 w 7"/>
                <a:gd name="T2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7">
                  <a:moveTo>
                    <a:pt x="1" y="7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6" y="4"/>
                  </a:lnTo>
                  <a:lnTo>
                    <a:pt x="5" y="6"/>
                  </a:lnTo>
                  <a:lnTo>
                    <a:pt x="3" y="7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71" name="Freeform 31"/>
            <p:cNvSpPr>
              <a:spLocks/>
            </p:cNvSpPr>
            <p:nvPr/>
          </p:nvSpPr>
          <p:spPr bwMode="auto">
            <a:xfrm>
              <a:off x="1872" y="3840"/>
              <a:ext cx="556" cy="170"/>
            </a:xfrm>
            <a:custGeom>
              <a:avLst/>
              <a:gdLst>
                <a:gd name="T0" fmla="*/ 516 w 556"/>
                <a:gd name="T1" fmla="*/ 142 h 170"/>
                <a:gd name="T2" fmla="*/ 485 w 556"/>
                <a:gd name="T3" fmla="*/ 158 h 170"/>
                <a:gd name="T4" fmla="*/ 494 w 556"/>
                <a:gd name="T5" fmla="*/ 128 h 170"/>
                <a:gd name="T6" fmla="*/ 473 w 556"/>
                <a:gd name="T7" fmla="*/ 145 h 170"/>
                <a:gd name="T8" fmla="*/ 474 w 556"/>
                <a:gd name="T9" fmla="*/ 115 h 170"/>
                <a:gd name="T10" fmla="*/ 451 w 556"/>
                <a:gd name="T11" fmla="*/ 119 h 170"/>
                <a:gd name="T12" fmla="*/ 454 w 556"/>
                <a:gd name="T13" fmla="*/ 103 h 170"/>
                <a:gd name="T14" fmla="*/ 436 w 556"/>
                <a:gd name="T15" fmla="*/ 121 h 170"/>
                <a:gd name="T16" fmla="*/ 441 w 556"/>
                <a:gd name="T17" fmla="*/ 89 h 170"/>
                <a:gd name="T18" fmla="*/ 427 w 556"/>
                <a:gd name="T19" fmla="*/ 106 h 170"/>
                <a:gd name="T20" fmla="*/ 412 w 556"/>
                <a:gd name="T21" fmla="*/ 99 h 170"/>
                <a:gd name="T22" fmla="*/ 403 w 556"/>
                <a:gd name="T23" fmla="*/ 96 h 170"/>
                <a:gd name="T24" fmla="*/ 391 w 556"/>
                <a:gd name="T25" fmla="*/ 92 h 170"/>
                <a:gd name="T26" fmla="*/ 391 w 556"/>
                <a:gd name="T27" fmla="*/ 70 h 170"/>
                <a:gd name="T28" fmla="*/ 374 w 556"/>
                <a:gd name="T29" fmla="*/ 92 h 170"/>
                <a:gd name="T30" fmla="*/ 363 w 556"/>
                <a:gd name="T31" fmla="*/ 64 h 170"/>
                <a:gd name="T32" fmla="*/ 355 w 556"/>
                <a:gd name="T33" fmla="*/ 63 h 170"/>
                <a:gd name="T34" fmla="*/ 338 w 556"/>
                <a:gd name="T35" fmla="*/ 83 h 170"/>
                <a:gd name="T36" fmla="*/ 330 w 556"/>
                <a:gd name="T37" fmla="*/ 58 h 170"/>
                <a:gd name="T38" fmla="*/ 314 w 556"/>
                <a:gd name="T39" fmla="*/ 51 h 170"/>
                <a:gd name="T40" fmla="*/ 306 w 556"/>
                <a:gd name="T41" fmla="*/ 54 h 170"/>
                <a:gd name="T42" fmla="*/ 293 w 556"/>
                <a:gd name="T43" fmla="*/ 74 h 170"/>
                <a:gd name="T44" fmla="*/ 289 w 556"/>
                <a:gd name="T45" fmla="*/ 43 h 170"/>
                <a:gd name="T46" fmla="*/ 278 w 556"/>
                <a:gd name="T47" fmla="*/ 73 h 170"/>
                <a:gd name="T48" fmla="*/ 262 w 556"/>
                <a:gd name="T49" fmla="*/ 40 h 170"/>
                <a:gd name="T50" fmla="*/ 253 w 556"/>
                <a:gd name="T51" fmla="*/ 68 h 170"/>
                <a:gd name="T52" fmla="*/ 238 w 556"/>
                <a:gd name="T53" fmla="*/ 65 h 170"/>
                <a:gd name="T54" fmla="*/ 228 w 556"/>
                <a:gd name="T55" fmla="*/ 65 h 170"/>
                <a:gd name="T56" fmla="*/ 210 w 556"/>
                <a:gd name="T57" fmla="*/ 70 h 170"/>
                <a:gd name="T58" fmla="*/ 201 w 556"/>
                <a:gd name="T59" fmla="*/ 46 h 170"/>
                <a:gd name="T60" fmla="*/ 200 w 556"/>
                <a:gd name="T61" fmla="*/ 82 h 170"/>
                <a:gd name="T62" fmla="*/ 185 w 556"/>
                <a:gd name="T63" fmla="*/ 61 h 170"/>
                <a:gd name="T64" fmla="*/ 179 w 556"/>
                <a:gd name="T65" fmla="*/ 63 h 170"/>
                <a:gd name="T66" fmla="*/ 184 w 556"/>
                <a:gd name="T67" fmla="*/ 87 h 170"/>
                <a:gd name="T68" fmla="*/ 173 w 556"/>
                <a:gd name="T69" fmla="*/ 82 h 170"/>
                <a:gd name="T70" fmla="*/ 164 w 556"/>
                <a:gd name="T71" fmla="*/ 84 h 170"/>
                <a:gd name="T72" fmla="*/ 154 w 556"/>
                <a:gd name="T73" fmla="*/ 92 h 170"/>
                <a:gd name="T74" fmla="*/ 140 w 556"/>
                <a:gd name="T75" fmla="*/ 82 h 170"/>
                <a:gd name="T76" fmla="*/ 141 w 556"/>
                <a:gd name="T77" fmla="*/ 99 h 170"/>
                <a:gd name="T78" fmla="*/ 117 w 556"/>
                <a:gd name="T79" fmla="*/ 91 h 170"/>
                <a:gd name="T80" fmla="*/ 124 w 556"/>
                <a:gd name="T81" fmla="*/ 113 h 170"/>
                <a:gd name="T82" fmla="*/ 96 w 556"/>
                <a:gd name="T83" fmla="*/ 102 h 170"/>
                <a:gd name="T84" fmla="*/ 104 w 556"/>
                <a:gd name="T85" fmla="*/ 122 h 170"/>
                <a:gd name="T86" fmla="*/ 74 w 556"/>
                <a:gd name="T87" fmla="*/ 113 h 170"/>
                <a:gd name="T88" fmla="*/ 75 w 556"/>
                <a:gd name="T89" fmla="*/ 121 h 170"/>
                <a:gd name="T90" fmla="*/ 86 w 556"/>
                <a:gd name="T91" fmla="*/ 134 h 170"/>
                <a:gd name="T92" fmla="*/ 56 w 556"/>
                <a:gd name="T93" fmla="*/ 125 h 170"/>
                <a:gd name="T94" fmla="*/ 42 w 556"/>
                <a:gd name="T95" fmla="*/ 122 h 170"/>
                <a:gd name="T96" fmla="*/ 63 w 556"/>
                <a:gd name="T97" fmla="*/ 136 h 170"/>
                <a:gd name="T98" fmla="*/ 72 w 556"/>
                <a:gd name="T99" fmla="*/ 145 h 170"/>
                <a:gd name="T100" fmla="*/ 16 w 556"/>
                <a:gd name="T101" fmla="*/ 128 h 170"/>
                <a:gd name="T102" fmla="*/ 96 w 556"/>
                <a:gd name="T103" fmla="*/ 36 h 170"/>
                <a:gd name="T104" fmla="*/ 319 w 556"/>
                <a:gd name="T105" fmla="*/ 3 h 170"/>
                <a:gd name="T106" fmla="*/ 527 w 556"/>
                <a:gd name="T107" fmla="*/ 96 h 170"/>
                <a:gd name="T108" fmla="*/ 531 w 556"/>
                <a:gd name="T109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56" h="170">
                  <a:moveTo>
                    <a:pt x="503" y="170"/>
                  </a:moveTo>
                  <a:lnTo>
                    <a:pt x="508" y="160"/>
                  </a:lnTo>
                  <a:lnTo>
                    <a:pt x="514" y="151"/>
                  </a:lnTo>
                  <a:lnTo>
                    <a:pt x="519" y="142"/>
                  </a:lnTo>
                  <a:lnTo>
                    <a:pt x="522" y="134"/>
                  </a:lnTo>
                  <a:lnTo>
                    <a:pt x="516" y="142"/>
                  </a:lnTo>
                  <a:lnTo>
                    <a:pt x="509" y="151"/>
                  </a:lnTo>
                  <a:lnTo>
                    <a:pt x="501" y="158"/>
                  </a:lnTo>
                  <a:lnTo>
                    <a:pt x="491" y="161"/>
                  </a:lnTo>
                  <a:lnTo>
                    <a:pt x="489" y="160"/>
                  </a:lnTo>
                  <a:lnTo>
                    <a:pt x="488" y="159"/>
                  </a:lnTo>
                  <a:lnTo>
                    <a:pt x="485" y="158"/>
                  </a:lnTo>
                  <a:lnTo>
                    <a:pt x="484" y="156"/>
                  </a:lnTo>
                  <a:lnTo>
                    <a:pt x="487" y="147"/>
                  </a:lnTo>
                  <a:lnTo>
                    <a:pt x="492" y="139"/>
                  </a:lnTo>
                  <a:lnTo>
                    <a:pt x="497" y="131"/>
                  </a:lnTo>
                  <a:lnTo>
                    <a:pt x="500" y="122"/>
                  </a:lnTo>
                  <a:lnTo>
                    <a:pt x="494" y="128"/>
                  </a:lnTo>
                  <a:lnTo>
                    <a:pt x="489" y="134"/>
                  </a:lnTo>
                  <a:lnTo>
                    <a:pt x="483" y="140"/>
                  </a:lnTo>
                  <a:lnTo>
                    <a:pt x="478" y="146"/>
                  </a:lnTo>
                  <a:lnTo>
                    <a:pt x="477" y="145"/>
                  </a:lnTo>
                  <a:lnTo>
                    <a:pt x="474" y="145"/>
                  </a:lnTo>
                  <a:lnTo>
                    <a:pt x="473" y="145"/>
                  </a:lnTo>
                  <a:lnTo>
                    <a:pt x="471" y="145"/>
                  </a:lnTo>
                  <a:lnTo>
                    <a:pt x="472" y="135"/>
                  </a:lnTo>
                  <a:lnTo>
                    <a:pt x="474" y="127"/>
                  </a:lnTo>
                  <a:lnTo>
                    <a:pt x="478" y="119"/>
                  </a:lnTo>
                  <a:lnTo>
                    <a:pt x="481" y="111"/>
                  </a:lnTo>
                  <a:lnTo>
                    <a:pt x="474" y="115"/>
                  </a:lnTo>
                  <a:lnTo>
                    <a:pt x="470" y="122"/>
                  </a:lnTo>
                  <a:lnTo>
                    <a:pt x="465" y="130"/>
                  </a:lnTo>
                  <a:lnTo>
                    <a:pt x="459" y="137"/>
                  </a:lnTo>
                  <a:lnTo>
                    <a:pt x="452" y="130"/>
                  </a:lnTo>
                  <a:lnTo>
                    <a:pt x="450" y="125"/>
                  </a:lnTo>
                  <a:lnTo>
                    <a:pt x="451" y="119"/>
                  </a:lnTo>
                  <a:lnTo>
                    <a:pt x="454" y="115"/>
                  </a:lnTo>
                  <a:lnTo>
                    <a:pt x="459" y="110"/>
                  </a:lnTo>
                  <a:lnTo>
                    <a:pt x="461" y="106"/>
                  </a:lnTo>
                  <a:lnTo>
                    <a:pt x="462" y="102"/>
                  </a:lnTo>
                  <a:lnTo>
                    <a:pt x="459" y="99"/>
                  </a:lnTo>
                  <a:lnTo>
                    <a:pt x="454" y="103"/>
                  </a:lnTo>
                  <a:lnTo>
                    <a:pt x="451" y="109"/>
                  </a:lnTo>
                  <a:lnTo>
                    <a:pt x="448" y="116"/>
                  </a:lnTo>
                  <a:lnTo>
                    <a:pt x="443" y="122"/>
                  </a:lnTo>
                  <a:lnTo>
                    <a:pt x="441" y="122"/>
                  </a:lnTo>
                  <a:lnTo>
                    <a:pt x="440" y="122"/>
                  </a:lnTo>
                  <a:lnTo>
                    <a:pt x="436" y="121"/>
                  </a:lnTo>
                  <a:lnTo>
                    <a:pt x="432" y="119"/>
                  </a:lnTo>
                  <a:lnTo>
                    <a:pt x="433" y="112"/>
                  </a:lnTo>
                  <a:lnTo>
                    <a:pt x="436" y="104"/>
                  </a:lnTo>
                  <a:lnTo>
                    <a:pt x="440" y="97"/>
                  </a:lnTo>
                  <a:lnTo>
                    <a:pt x="443" y="89"/>
                  </a:lnTo>
                  <a:lnTo>
                    <a:pt x="441" y="89"/>
                  </a:lnTo>
                  <a:lnTo>
                    <a:pt x="440" y="89"/>
                  </a:lnTo>
                  <a:lnTo>
                    <a:pt x="439" y="89"/>
                  </a:lnTo>
                  <a:lnTo>
                    <a:pt x="436" y="89"/>
                  </a:lnTo>
                  <a:lnTo>
                    <a:pt x="434" y="94"/>
                  </a:lnTo>
                  <a:lnTo>
                    <a:pt x="431" y="100"/>
                  </a:lnTo>
                  <a:lnTo>
                    <a:pt x="427" y="106"/>
                  </a:lnTo>
                  <a:lnTo>
                    <a:pt x="425" y="112"/>
                  </a:lnTo>
                  <a:lnTo>
                    <a:pt x="421" y="111"/>
                  </a:lnTo>
                  <a:lnTo>
                    <a:pt x="417" y="111"/>
                  </a:lnTo>
                  <a:lnTo>
                    <a:pt x="415" y="110"/>
                  </a:lnTo>
                  <a:lnTo>
                    <a:pt x="411" y="108"/>
                  </a:lnTo>
                  <a:lnTo>
                    <a:pt x="412" y="99"/>
                  </a:lnTo>
                  <a:lnTo>
                    <a:pt x="414" y="91"/>
                  </a:lnTo>
                  <a:lnTo>
                    <a:pt x="416" y="82"/>
                  </a:lnTo>
                  <a:lnTo>
                    <a:pt x="417" y="74"/>
                  </a:lnTo>
                  <a:lnTo>
                    <a:pt x="412" y="79"/>
                  </a:lnTo>
                  <a:lnTo>
                    <a:pt x="407" y="87"/>
                  </a:lnTo>
                  <a:lnTo>
                    <a:pt x="403" y="96"/>
                  </a:lnTo>
                  <a:lnTo>
                    <a:pt x="398" y="103"/>
                  </a:lnTo>
                  <a:lnTo>
                    <a:pt x="395" y="102"/>
                  </a:lnTo>
                  <a:lnTo>
                    <a:pt x="393" y="101"/>
                  </a:lnTo>
                  <a:lnTo>
                    <a:pt x="392" y="100"/>
                  </a:lnTo>
                  <a:lnTo>
                    <a:pt x="390" y="99"/>
                  </a:lnTo>
                  <a:lnTo>
                    <a:pt x="391" y="92"/>
                  </a:lnTo>
                  <a:lnTo>
                    <a:pt x="391" y="84"/>
                  </a:lnTo>
                  <a:lnTo>
                    <a:pt x="392" y="78"/>
                  </a:lnTo>
                  <a:lnTo>
                    <a:pt x="394" y="70"/>
                  </a:lnTo>
                  <a:lnTo>
                    <a:pt x="393" y="70"/>
                  </a:lnTo>
                  <a:lnTo>
                    <a:pt x="392" y="70"/>
                  </a:lnTo>
                  <a:lnTo>
                    <a:pt x="391" y="70"/>
                  </a:lnTo>
                  <a:lnTo>
                    <a:pt x="391" y="70"/>
                  </a:lnTo>
                  <a:lnTo>
                    <a:pt x="386" y="73"/>
                  </a:lnTo>
                  <a:lnTo>
                    <a:pt x="384" y="79"/>
                  </a:lnTo>
                  <a:lnTo>
                    <a:pt x="382" y="84"/>
                  </a:lnTo>
                  <a:lnTo>
                    <a:pt x="379" y="92"/>
                  </a:lnTo>
                  <a:lnTo>
                    <a:pt x="374" y="92"/>
                  </a:lnTo>
                  <a:lnTo>
                    <a:pt x="368" y="90"/>
                  </a:lnTo>
                  <a:lnTo>
                    <a:pt x="364" y="89"/>
                  </a:lnTo>
                  <a:lnTo>
                    <a:pt x="361" y="88"/>
                  </a:lnTo>
                  <a:lnTo>
                    <a:pt x="361" y="80"/>
                  </a:lnTo>
                  <a:lnTo>
                    <a:pt x="362" y="72"/>
                  </a:lnTo>
                  <a:lnTo>
                    <a:pt x="363" y="64"/>
                  </a:lnTo>
                  <a:lnTo>
                    <a:pt x="364" y="58"/>
                  </a:lnTo>
                  <a:lnTo>
                    <a:pt x="362" y="58"/>
                  </a:lnTo>
                  <a:lnTo>
                    <a:pt x="361" y="58"/>
                  </a:lnTo>
                  <a:lnTo>
                    <a:pt x="358" y="58"/>
                  </a:lnTo>
                  <a:lnTo>
                    <a:pt x="357" y="58"/>
                  </a:lnTo>
                  <a:lnTo>
                    <a:pt x="355" y="63"/>
                  </a:lnTo>
                  <a:lnTo>
                    <a:pt x="353" y="70"/>
                  </a:lnTo>
                  <a:lnTo>
                    <a:pt x="352" y="75"/>
                  </a:lnTo>
                  <a:lnTo>
                    <a:pt x="349" y="82"/>
                  </a:lnTo>
                  <a:lnTo>
                    <a:pt x="344" y="83"/>
                  </a:lnTo>
                  <a:lnTo>
                    <a:pt x="340" y="83"/>
                  </a:lnTo>
                  <a:lnTo>
                    <a:pt x="338" y="83"/>
                  </a:lnTo>
                  <a:lnTo>
                    <a:pt x="334" y="81"/>
                  </a:lnTo>
                  <a:lnTo>
                    <a:pt x="334" y="68"/>
                  </a:lnTo>
                  <a:lnTo>
                    <a:pt x="335" y="60"/>
                  </a:lnTo>
                  <a:lnTo>
                    <a:pt x="336" y="53"/>
                  </a:lnTo>
                  <a:lnTo>
                    <a:pt x="335" y="46"/>
                  </a:lnTo>
                  <a:lnTo>
                    <a:pt x="330" y="58"/>
                  </a:lnTo>
                  <a:lnTo>
                    <a:pt x="326" y="69"/>
                  </a:lnTo>
                  <a:lnTo>
                    <a:pt x="320" y="78"/>
                  </a:lnTo>
                  <a:lnTo>
                    <a:pt x="311" y="78"/>
                  </a:lnTo>
                  <a:lnTo>
                    <a:pt x="313" y="69"/>
                  </a:lnTo>
                  <a:lnTo>
                    <a:pt x="313" y="60"/>
                  </a:lnTo>
                  <a:lnTo>
                    <a:pt x="314" y="51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3" y="42"/>
                  </a:lnTo>
                  <a:lnTo>
                    <a:pt x="310" y="43"/>
                  </a:lnTo>
                  <a:lnTo>
                    <a:pt x="309" y="43"/>
                  </a:lnTo>
                  <a:lnTo>
                    <a:pt x="306" y="54"/>
                  </a:lnTo>
                  <a:lnTo>
                    <a:pt x="304" y="61"/>
                  </a:lnTo>
                  <a:lnTo>
                    <a:pt x="303" y="68"/>
                  </a:lnTo>
                  <a:lnTo>
                    <a:pt x="301" y="77"/>
                  </a:lnTo>
                  <a:lnTo>
                    <a:pt x="298" y="75"/>
                  </a:lnTo>
                  <a:lnTo>
                    <a:pt x="296" y="74"/>
                  </a:lnTo>
                  <a:lnTo>
                    <a:pt x="293" y="74"/>
                  </a:lnTo>
                  <a:lnTo>
                    <a:pt x="290" y="74"/>
                  </a:lnTo>
                  <a:lnTo>
                    <a:pt x="290" y="68"/>
                  </a:lnTo>
                  <a:lnTo>
                    <a:pt x="290" y="60"/>
                  </a:lnTo>
                  <a:lnTo>
                    <a:pt x="290" y="51"/>
                  </a:lnTo>
                  <a:lnTo>
                    <a:pt x="290" y="43"/>
                  </a:lnTo>
                  <a:lnTo>
                    <a:pt x="289" y="43"/>
                  </a:lnTo>
                  <a:lnTo>
                    <a:pt x="288" y="42"/>
                  </a:lnTo>
                  <a:lnTo>
                    <a:pt x="287" y="42"/>
                  </a:lnTo>
                  <a:lnTo>
                    <a:pt x="287" y="42"/>
                  </a:lnTo>
                  <a:lnTo>
                    <a:pt x="282" y="54"/>
                  </a:lnTo>
                  <a:lnTo>
                    <a:pt x="281" y="65"/>
                  </a:lnTo>
                  <a:lnTo>
                    <a:pt x="278" y="73"/>
                  </a:lnTo>
                  <a:lnTo>
                    <a:pt x="264" y="74"/>
                  </a:lnTo>
                  <a:lnTo>
                    <a:pt x="264" y="65"/>
                  </a:lnTo>
                  <a:lnTo>
                    <a:pt x="264" y="56"/>
                  </a:lnTo>
                  <a:lnTo>
                    <a:pt x="264" y="49"/>
                  </a:lnTo>
                  <a:lnTo>
                    <a:pt x="264" y="40"/>
                  </a:lnTo>
                  <a:lnTo>
                    <a:pt x="262" y="40"/>
                  </a:lnTo>
                  <a:lnTo>
                    <a:pt x="261" y="40"/>
                  </a:lnTo>
                  <a:lnTo>
                    <a:pt x="259" y="41"/>
                  </a:lnTo>
                  <a:lnTo>
                    <a:pt x="257" y="42"/>
                  </a:lnTo>
                  <a:lnTo>
                    <a:pt x="256" y="50"/>
                  </a:lnTo>
                  <a:lnTo>
                    <a:pt x="255" y="59"/>
                  </a:lnTo>
                  <a:lnTo>
                    <a:pt x="253" y="68"/>
                  </a:lnTo>
                  <a:lnTo>
                    <a:pt x="252" y="77"/>
                  </a:lnTo>
                  <a:lnTo>
                    <a:pt x="249" y="75"/>
                  </a:lnTo>
                  <a:lnTo>
                    <a:pt x="246" y="74"/>
                  </a:lnTo>
                  <a:lnTo>
                    <a:pt x="242" y="74"/>
                  </a:lnTo>
                  <a:lnTo>
                    <a:pt x="238" y="74"/>
                  </a:lnTo>
                  <a:lnTo>
                    <a:pt x="238" y="65"/>
                  </a:lnTo>
                  <a:lnTo>
                    <a:pt x="238" y="56"/>
                  </a:lnTo>
                  <a:lnTo>
                    <a:pt x="237" y="49"/>
                  </a:lnTo>
                  <a:lnTo>
                    <a:pt x="237" y="40"/>
                  </a:lnTo>
                  <a:lnTo>
                    <a:pt x="230" y="45"/>
                  </a:lnTo>
                  <a:lnTo>
                    <a:pt x="228" y="54"/>
                  </a:lnTo>
                  <a:lnTo>
                    <a:pt x="228" y="65"/>
                  </a:lnTo>
                  <a:lnTo>
                    <a:pt x="227" y="77"/>
                  </a:lnTo>
                  <a:lnTo>
                    <a:pt x="224" y="79"/>
                  </a:lnTo>
                  <a:lnTo>
                    <a:pt x="221" y="79"/>
                  </a:lnTo>
                  <a:lnTo>
                    <a:pt x="218" y="79"/>
                  </a:lnTo>
                  <a:lnTo>
                    <a:pt x="211" y="78"/>
                  </a:lnTo>
                  <a:lnTo>
                    <a:pt x="210" y="70"/>
                  </a:lnTo>
                  <a:lnTo>
                    <a:pt x="209" y="62"/>
                  </a:lnTo>
                  <a:lnTo>
                    <a:pt x="208" y="54"/>
                  </a:lnTo>
                  <a:lnTo>
                    <a:pt x="207" y="46"/>
                  </a:lnTo>
                  <a:lnTo>
                    <a:pt x="204" y="46"/>
                  </a:lnTo>
                  <a:lnTo>
                    <a:pt x="203" y="46"/>
                  </a:lnTo>
                  <a:lnTo>
                    <a:pt x="201" y="46"/>
                  </a:lnTo>
                  <a:lnTo>
                    <a:pt x="200" y="46"/>
                  </a:lnTo>
                  <a:lnTo>
                    <a:pt x="200" y="55"/>
                  </a:lnTo>
                  <a:lnTo>
                    <a:pt x="200" y="64"/>
                  </a:lnTo>
                  <a:lnTo>
                    <a:pt x="201" y="73"/>
                  </a:lnTo>
                  <a:lnTo>
                    <a:pt x="202" y="82"/>
                  </a:lnTo>
                  <a:lnTo>
                    <a:pt x="200" y="82"/>
                  </a:lnTo>
                  <a:lnTo>
                    <a:pt x="199" y="82"/>
                  </a:lnTo>
                  <a:lnTo>
                    <a:pt x="197" y="83"/>
                  </a:lnTo>
                  <a:lnTo>
                    <a:pt x="195" y="84"/>
                  </a:lnTo>
                  <a:lnTo>
                    <a:pt x="192" y="75"/>
                  </a:lnTo>
                  <a:lnTo>
                    <a:pt x="189" y="68"/>
                  </a:lnTo>
                  <a:lnTo>
                    <a:pt x="185" y="61"/>
                  </a:lnTo>
                  <a:lnTo>
                    <a:pt x="184" y="54"/>
                  </a:lnTo>
                  <a:lnTo>
                    <a:pt x="183" y="55"/>
                  </a:lnTo>
                  <a:lnTo>
                    <a:pt x="182" y="55"/>
                  </a:lnTo>
                  <a:lnTo>
                    <a:pt x="180" y="56"/>
                  </a:lnTo>
                  <a:lnTo>
                    <a:pt x="178" y="58"/>
                  </a:lnTo>
                  <a:lnTo>
                    <a:pt x="179" y="63"/>
                  </a:lnTo>
                  <a:lnTo>
                    <a:pt x="180" y="70"/>
                  </a:lnTo>
                  <a:lnTo>
                    <a:pt x="182" y="77"/>
                  </a:lnTo>
                  <a:lnTo>
                    <a:pt x="185" y="84"/>
                  </a:lnTo>
                  <a:lnTo>
                    <a:pt x="184" y="86"/>
                  </a:lnTo>
                  <a:lnTo>
                    <a:pt x="184" y="86"/>
                  </a:lnTo>
                  <a:lnTo>
                    <a:pt x="184" y="87"/>
                  </a:lnTo>
                  <a:lnTo>
                    <a:pt x="184" y="88"/>
                  </a:lnTo>
                  <a:lnTo>
                    <a:pt x="182" y="88"/>
                  </a:lnTo>
                  <a:lnTo>
                    <a:pt x="181" y="88"/>
                  </a:lnTo>
                  <a:lnTo>
                    <a:pt x="179" y="89"/>
                  </a:lnTo>
                  <a:lnTo>
                    <a:pt x="177" y="89"/>
                  </a:lnTo>
                  <a:lnTo>
                    <a:pt x="173" y="82"/>
                  </a:lnTo>
                  <a:lnTo>
                    <a:pt x="169" y="77"/>
                  </a:lnTo>
                  <a:lnTo>
                    <a:pt x="164" y="72"/>
                  </a:lnTo>
                  <a:lnTo>
                    <a:pt x="161" y="70"/>
                  </a:lnTo>
                  <a:lnTo>
                    <a:pt x="161" y="74"/>
                  </a:lnTo>
                  <a:lnTo>
                    <a:pt x="162" y="79"/>
                  </a:lnTo>
                  <a:lnTo>
                    <a:pt x="164" y="84"/>
                  </a:lnTo>
                  <a:lnTo>
                    <a:pt x="167" y="92"/>
                  </a:lnTo>
                  <a:lnTo>
                    <a:pt x="165" y="93"/>
                  </a:lnTo>
                  <a:lnTo>
                    <a:pt x="164" y="93"/>
                  </a:lnTo>
                  <a:lnTo>
                    <a:pt x="162" y="94"/>
                  </a:lnTo>
                  <a:lnTo>
                    <a:pt x="158" y="96"/>
                  </a:lnTo>
                  <a:lnTo>
                    <a:pt x="154" y="92"/>
                  </a:lnTo>
                  <a:lnTo>
                    <a:pt x="151" y="88"/>
                  </a:lnTo>
                  <a:lnTo>
                    <a:pt x="146" y="84"/>
                  </a:lnTo>
                  <a:lnTo>
                    <a:pt x="143" y="81"/>
                  </a:lnTo>
                  <a:lnTo>
                    <a:pt x="141" y="81"/>
                  </a:lnTo>
                  <a:lnTo>
                    <a:pt x="140" y="81"/>
                  </a:lnTo>
                  <a:lnTo>
                    <a:pt x="140" y="82"/>
                  </a:lnTo>
                  <a:lnTo>
                    <a:pt x="140" y="84"/>
                  </a:lnTo>
                  <a:lnTo>
                    <a:pt x="142" y="88"/>
                  </a:lnTo>
                  <a:lnTo>
                    <a:pt x="143" y="90"/>
                  </a:lnTo>
                  <a:lnTo>
                    <a:pt x="145" y="93"/>
                  </a:lnTo>
                  <a:lnTo>
                    <a:pt x="146" y="97"/>
                  </a:lnTo>
                  <a:lnTo>
                    <a:pt x="141" y="99"/>
                  </a:lnTo>
                  <a:lnTo>
                    <a:pt x="136" y="100"/>
                  </a:lnTo>
                  <a:lnTo>
                    <a:pt x="132" y="99"/>
                  </a:lnTo>
                  <a:lnTo>
                    <a:pt x="129" y="97"/>
                  </a:lnTo>
                  <a:lnTo>
                    <a:pt x="124" y="94"/>
                  </a:lnTo>
                  <a:lnTo>
                    <a:pt x="121" y="92"/>
                  </a:lnTo>
                  <a:lnTo>
                    <a:pt x="117" y="91"/>
                  </a:lnTo>
                  <a:lnTo>
                    <a:pt x="113" y="91"/>
                  </a:lnTo>
                  <a:lnTo>
                    <a:pt x="115" y="93"/>
                  </a:lnTo>
                  <a:lnTo>
                    <a:pt x="117" y="97"/>
                  </a:lnTo>
                  <a:lnTo>
                    <a:pt x="122" y="101"/>
                  </a:lnTo>
                  <a:lnTo>
                    <a:pt x="131" y="108"/>
                  </a:lnTo>
                  <a:lnTo>
                    <a:pt x="124" y="113"/>
                  </a:lnTo>
                  <a:lnTo>
                    <a:pt x="119" y="115"/>
                  </a:lnTo>
                  <a:lnTo>
                    <a:pt x="113" y="113"/>
                  </a:lnTo>
                  <a:lnTo>
                    <a:pt x="109" y="111"/>
                  </a:lnTo>
                  <a:lnTo>
                    <a:pt x="104" y="108"/>
                  </a:lnTo>
                  <a:lnTo>
                    <a:pt x="100" y="104"/>
                  </a:lnTo>
                  <a:lnTo>
                    <a:pt x="96" y="102"/>
                  </a:lnTo>
                  <a:lnTo>
                    <a:pt x="93" y="102"/>
                  </a:lnTo>
                  <a:lnTo>
                    <a:pt x="94" y="106"/>
                  </a:lnTo>
                  <a:lnTo>
                    <a:pt x="97" y="110"/>
                  </a:lnTo>
                  <a:lnTo>
                    <a:pt x="102" y="116"/>
                  </a:lnTo>
                  <a:lnTo>
                    <a:pt x="105" y="122"/>
                  </a:lnTo>
                  <a:lnTo>
                    <a:pt x="104" y="122"/>
                  </a:lnTo>
                  <a:lnTo>
                    <a:pt x="103" y="123"/>
                  </a:lnTo>
                  <a:lnTo>
                    <a:pt x="101" y="125"/>
                  </a:lnTo>
                  <a:lnTo>
                    <a:pt x="98" y="126"/>
                  </a:lnTo>
                  <a:lnTo>
                    <a:pt x="90" y="122"/>
                  </a:lnTo>
                  <a:lnTo>
                    <a:pt x="82" y="118"/>
                  </a:lnTo>
                  <a:lnTo>
                    <a:pt x="74" y="113"/>
                  </a:lnTo>
                  <a:lnTo>
                    <a:pt x="67" y="111"/>
                  </a:lnTo>
                  <a:lnTo>
                    <a:pt x="67" y="111"/>
                  </a:lnTo>
                  <a:lnTo>
                    <a:pt x="67" y="112"/>
                  </a:lnTo>
                  <a:lnTo>
                    <a:pt x="66" y="113"/>
                  </a:lnTo>
                  <a:lnTo>
                    <a:pt x="65" y="115"/>
                  </a:lnTo>
                  <a:lnTo>
                    <a:pt x="75" y="121"/>
                  </a:lnTo>
                  <a:lnTo>
                    <a:pt x="83" y="127"/>
                  </a:lnTo>
                  <a:lnTo>
                    <a:pt x="86" y="130"/>
                  </a:lnTo>
                  <a:lnTo>
                    <a:pt x="90" y="132"/>
                  </a:lnTo>
                  <a:lnTo>
                    <a:pt x="87" y="134"/>
                  </a:lnTo>
                  <a:lnTo>
                    <a:pt x="86" y="134"/>
                  </a:lnTo>
                  <a:lnTo>
                    <a:pt x="86" y="134"/>
                  </a:lnTo>
                  <a:lnTo>
                    <a:pt x="86" y="135"/>
                  </a:lnTo>
                  <a:lnTo>
                    <a:pt x="80" y="134"/>
                  </a:lnTo>
                  <a:lnTo>
                    <a:pt x="73" y="131"/>
                  </a:lnTo>
                  <a:lnTo>
                    <a:pt x="67" y="129"/>
                  </a:lnTo>
                  <a:lnTo>
                    <a:pt x="61" y="127"/>
                  </a:lnTo>
                  <a:lnTo>
                    <a:pt x="56" y="125"/>
                  </a:lnTo>
                  <a:lnTo>
                    <a:pt x="51" y="122"/>
                  </a:lnTo>
                  <a:lnTo>
                    <a:pt x="46" y="120"/>
                  </a:lnTo>
                  <a:lnTo>
                    <a:pt x="42" y="119"/>
                  </a:lnTo>
                  <a:lnTo>
                    <a:pt x="42" y="119"/>
                  </a:lnTo>
                  <a:lnTo>
                    <a:pt x="42" y="121"/>
                  </a:lnTo>
                  <a:lnTo>
                    <a:pt x="42" y="122"/>
                  </a:lnTo>
                  <a:lnTo>
                    <a:pt x="42" y="123"/>
                  </a:lnTo>
                  <a:lnTo>
                    <a:pt x="46" y="126"/>
                  </a:lnTo>
                  <a:lnTo>
                    <a:pt x="51" y="128"/>
                  </a:lnTo>
                  <a:lnTo>
                    <a:pt x="54" y="131"/>
                  </a:lnTo>
                  <a:lnTo>
                    <a:pt x="58" y="134"/>
                  </a:lnTo>
                  <a:lnTo>
                    <a:pt x="63" y="136"/>
                  </a:lnTo>
                  <a:lnTo>
                    <a:pt x="67" y="138"/>
                  </a:lnTo>
                  <a:lnTo>
                    <a:pt x="71" y="140"/>
                  </a:lnTo>
                  <a:lnTo>
                    <a:pt x="75" y="142"/>
                  </a:lnTo>
                  <a:lnTo>
                    <a:pt x="74" y="142"/>
                  </a:lnTo>
                  <a:lnTo>
                    <a:pt x="73" y="144"/>
                  </a:lnTo>
                  <a:lnTo>
                    <a:pt x="72" y="145"/>
                  </a:lnTo>
                  <a:lnTo>
                    <a:pt x="72" y="146"/>
                  </a:lnTo>
                  <a:lnTo>
                    <a:pt x="61" y="145"/>
                  </a:lnTo>
                  <a:lnTo>
                    <a:pt x="49" y="141"/>
                  </a:lnTo>
                  <a:lnTo>
                    <a:pt x="37" y="138"/>
                  </a:lnTo>
                  <a:lnTo>
                    <a:pt x="26" y="134"/>
                  </a:lnTo>
                  <a:lnTo>
                    <a:pt x="16" y="128"/>
                  </a:lnTo>
                  <a:lnTo>
                    <a:pt x="8" y="120"/>
                  </a:lnTo>
                  <a:lnTo>
                    <a:pt x="3" y="111"/>
                  </a:lnTo>
                  <a:lnTo>
                    <a:pt x="0" y="100"/>
                  </a:lnTo>
                  <a:lnTo>
                    <a:pt x="30" y="75"/>
                  </a:lnTo>
                  <a:lnTo>
                    <a:pt x="63" y="54"/>
                  </a:lnTo>
                  <a:lnTo>
                    <a:pt x="96" y="36"/>
                  </a:lnTo>
                  <a:lnTo>
                    <a:pt x="132" y="22"/>
                  </a:lnTo>
                  <a:lnTo>
                    <a:pt x="169" y="12"/>
                  </a:lnTo>
                  <a:lnTo>
                    <a:pt x="206" y="4"/>
                  </a:lnTo>
                  <a:lnTo>
                    <a:pt x="243" y="0"/>
                  </a:lnTo>
                  <a:lnTo>
                    <a:pt x="281" y="0"/>
                  </a:lnTo>
                  <a:lnTo>
                    <a:pt x="319" y="3"/>
                  </a:lnTo>
                  <a:lnTo>
                    <a:pt x="357" y="10"/>
                  </a:lnTo>
                  <a:lnTo>
                    <a:pt x="393" y="20"/>
                  </a:lnTo>
                  <a:lnTo>
                    <a:pt x="429" y="33"/>
                  </a:lnTo>
                  <a:lnTo>
                    <a:pt x="463" y="50"/>
                  </a:lnTo>
                  <a:lnTo>
                    <a:pt x="497" y="71"/>
                  </a:lnTo>
                  <a:lnTo>
                    <a:pt x="527" y="96"/>
                  </a:lnTo>
                  <a:lnTo>
                    <a:pt x="556" y="123"/>
                  </a:lnTo>
                  <a:lnTo>
                    <a:pt x="551" y="135"/>
                  </a:lnTo>
                  <a:lnTo>
                    <a:pt x="547" y="144"/>
                  </a:lnTo>
                  <a:lnTo>
                    <a:pt x="542" y="150"/>
                  </a:lnTo>
                  <a:lnTo>
                    <a:pt x="537" y="155"/>
                  </a:lnTo>
                  <a:lnTo>
                    <a:pt x="531" y="159"/>
                  </a:lnTo>
                  <a:lnTo>
                    <a:pt x="523" y="164"/>
                  </a:lnTo>
                  <a:lnTo>
                    <a:pt x="514" y="167"/>
                  </a:lnTo>
                  <a:lnTo>
                    <a:pt x="503" y="17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72" name="Freeform 32"/>
            <p:cNvSpPr>
              <a:spLocks/>
            </p:cNvSpPr>
            <p:nvPr/>
          </p:nvSpPr>
          <p:spPr bwMode="auto">
            <a:xfrm>
              <a:off x="1166" y="3874"/>
              <a:ext cx="17" cy="13"/>
            </a:xfrm>
            <a:custGeom>
              <a:avLst/>
              <a:gdLst>
                <a:gd name="T0" fmla="*/ 6 w 17"/>
                <a:gd name="T1" fmla="*/ 13 h 13"/>
                <a:gd name="T2" fmla="*/ 1 w 17"/>
                <a:gd name="T3" fmla="*/ 9 h 13"/>
                <a:gd name="T4" fmla="*/ 0 w 17"/>
                <a:gd name="T5" fmla="*/ 7 h 13"/>
                <a:gd name="T6" fmla="*/ 0 w 17"/>
                <a:gd name="T7" fmla="*/ 5 h 13"/>
                <a:gd name="T8" fmla="*/ 0 w 17"/>
                <a:gd name="T9" fmla="*/ 1 h 13"/>
                <a:gd name="T10" fmla="*/ 10 w 17"/>
                <a:gd name="T11" fmla="*/ 0 h 13"/>
                <a:gd name="T12" fmla="*/ 17 w 17"/>
                <a:gd name="T13" fmla="*/ 4 h 13"/>
                <a:gd name="T14" fmla="*/ 16 w 17"/>
                <a:gd name="T15" fmla="*/ 9 h 13"/>
                <a:gd name="T16" fmla="*/ 6 w 17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3">
                  <a:moveTo>
                    <a:pt x="6" y="13"/>
                  </a:moveTo>
                  <a:lnTo>
                    <a:pt x="1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1"/>
                  </a:lnTo>
                  <a:lnTo>
                    <a:pt x="10" y="0"/>
                  </a:lnTo>
                  <a:lnTo>
                    <a:pt x="17" y="4"/>
                  </a:lnTo>
                  <a:lnTo>
                    <a:pt x="16" y="9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73" name="Freeform 33"/>
            <p:cNvSpPr>
              <a:spLocks/>
            </p:cNvSpPr>
            <p:nvPr/>
          </p:nvSpPr>
          <p:spPr bwMode="auto">
            <a:xfrm>
              <a:off x="1327" y="3784"/>
              <a:ext cx="22" cy="19"/>
            </a:xfrm>
            <a:custGeom>
              <a:avLst/>
              <a:gdLst>
                <a:gd name="T0" fmla="*/ 5 w 22"/>
                <a:gd name="T1" fmla="*/ 19 h 19"/>
                <a:gd name="T2" fmla="*/ 1 w 22"/>
                <a:gd name="T3" fmla="*/ 14 h 19"/>
                <a:gd name="T4" fmla="*/ 0 w 22"/>
                <a:gd name="T5" fmla="*/ 9 h 19"/>
                <a:gd name="T6" fmla="*/ 2 w 22"/>
                <a:gd name="T7" fmla="*/ 6 h 19"/>
                <a:gd name="T8" fmla="*/ 3 w 22"/>
                <a:gd name="T9" fmla="*/ 2 h 19"/>
                <a:gd name="T10" fmla="*/ 7 w 22"/>
                <a:gd name="T11" fmla="*/ 1 h 19"/>
                <a:gd name="T12" fmla="*/ 11 w 22"/>
                <a:gd name="T13" fmla="*/ 0 h 19"/>
                <a:gd name="T14" fmla="*/ 17 w 22"/>
                <a:gd name="T15" fmla="*/ 1 h 19"/>
                <a:gd name="T16" fmla="*/ 22 w 22"/>
                <a:gd name="T17" fmla="*/ 4 h 19"/>
                <a:gd name="T18" fmla="*/ 22 w 22"/>
                <a:gd name="T19" fmla="*/ 7 h 19"/>
                <a:gd name="T20" fmla="*/ 22 w 22"/>
                <a:gd name="T21" fmla="*/ 8 h 19"/>
                <a:gd name="T22" fmla="*/ 22 w 22"/>
                <a:gd name="T23" fmla="*/ 10 h 19"/>
                <a:gd name="T24" fmla="*/ 22 w 22"/>
                <a:gd name="T25" fmla="*/ 12 h 19"/>
                <a:gd name="T26" fmla="*/ 19 w 22"/>
                <a:gd name="T27" fmla="*/ 17 h 19"/>
                <a:gd name="T28" fmla="*/ 14 w 22"/>
                <a:gd name="T29" fmla="*/ 19 h 19"/>
                <a:gd name="T30" fmla="*/ 9 w 22"/>
                <a:gd name="T31" fmla="*/ 19 h 19"/>
                <a:gd name="T32" fmla="*/ 5 w 22"/>
                <a:gd name="T3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9">
                  <a:moveTo>
                    <a:pt x="5" y="19"/>
                  </a:moveTo>
                  <a:lnTo>
                    <a:pt x="1" y="14"/>
                  </a:lnTo>
                  <a:lnTo>
                    <a:pt x="0" y="9"/>
                  </a:lnTo>
                  <a:lnTo>
                    <a:pt x="2" y="6"/>
                  </a:lnTo>
                  <a:lnTo>
                    <a:pt x="3" y="2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7" y="1"/>
                  </a:lnTo>
                  <a:lnTo>
                    <a:pt x="22" y="4"/>
                  </a:lnTo>
                  <a:lnTo>
                    <a:pt x="22" y="7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74" name="Freeform 34"/>
            <p:cNvSpPr>
              <a:spLocks/>
            </p:cNvSpPr>
            <p:nvPr/>
          </p:nvSpPr>
          <p:spPr bwMode="auto">
            <a:xfrm>
              <a:off x="3023" y="3785"/>
              <a:ext cx="12" cy="15"/>
            </a:xfrm>
            <a:custGeom>
              <a:avLst/>
              <a:gdLst>
                <a:gd name="T0" fmla="*/ 1 w 12"/>
                <a:gd name="T1" fmla="*/ 15 h 15"/>
                <a:gd name="T2" fmla="*/ 0 w 12"/>
                <a:gd name="T3" fmla="*/ 13 h 15"/>
                <a:gd name="T4" fmla="*/ 0 w 12"/>
                <a:gd name="T5" fmla="*/ 12 h 15"/>
                <a:gd name="T6" fmla="*/ 0 w 12"/>
                <a:gd name="T7" fmla="*/ 10 h 15"/>
                <a:gd name="T8" fmla="*/ 0 w 12"/>
                <a:gd name="T9" fmla="*/ 8 h 15"/>
                <a:gd name="T10" fmla="*/ 2 w 12"/>
                <a:gd name="T11" fmla="*/ 6 h 15"/>
                <a:gd name="T12" fmla="*/ 4 w 12"/>
                <a:gd name="T13" fmla="*/ 3 h 15"/>
                <a:gd name="T14" fmla="*/ 8 w 12"/>
                <a:gd name="T15" fmla="*/ 2 h 15"/>
                <a:gd name="T16" fmla="*/ 11 w 12"/>
                <a:gd name="T17" fmla="*/ 0 h 15"/>
                <a:gd name="T18" fmla="*/ 11 w 12"/>
                <a:gd name="T19" fmla="*/ 1 h 15"/>
                <a:gd name="T20" fmla="*/ 12 w 12"/>
                <a:gd name="T21" fmla="*/ 1 h 15"/>
                <a:gd name="T22" fmla="*/ 12 w 12"/>
                <a:gd name="T23" fmla="*/ 2 h 15"/>
                <a:gd name="T24" fmla="*/ 12 w 12"/>
                <a:gd name="T25" fmla="*/ 3 h 15"/>
                <a:gd name="T26" fmla="*/ 12 w 12"/>
                <a:gd name="T27" fmla="*/ 5 h 15"/>
                <a:gd name="T28" fmla="*/ 12 w 12"/>
                <a:gd name="T29" fmla="*/ 7 h 15"/>
                <a:gd name="T30" fmla="*/ 12 w 12"/>
                <a:gd name="T31" fmla="*/ 9 h 15"/>
                <a:gd name="T32" fmla="*/ 12 w 12"/>
                <a:gd name="T33" fmla="*/ 11 h 15"/>
                <a:gd name="T34" fmla="*/ 10 w 12"/>
                <a:gd name="T35" fmla="*/ 12 h 15"/>
                <a:gd name="T36" fmla="*/ 7 w 12"/>
                <a:gd name="T37" fmla="*/ 13 h 15"/>
                <a:gd name="T38" fmla="*/ 4 w 12"/>
                <a:gd name="T39" fmla="*/ 15 h 15"/>
                <a:gd name="T40" fmla="*/ 1 w 12"/>
                <a:gd name="T4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5">
                  <a:moveTo>
                    <a:pt x="1" y="15"/>
                  </a:moveTo>
                  <a:lnTo>
                    <a:pt x="0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3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10" y="12"/>
                  </a:lnTo>
                  <a:lnTo>
                    <a:pt x="7" y="13"/>
                  </a:lnTo>
                  <a:lnTo>
                    <a:pt x="4" y="15"/>
                  </a:lnTo>
                  <a:lnTo>
                    <a:pt x="1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75" name="Freeform 35"/>
            <p:cNvSpPr>
              <a:spLocks/>
            </p:cNvSpPr>
            <p:nvPr/>
          </p:nvSpPr>
          <p:spPr bwMode="auto">
            <a:xfrm>
              <a:off x="2703" y="3747"/>
              <a:ext cx="9" cy="16"/>
            </a:xfrm>
            <a:custGeom>
              <a:avLst/>
              <a:gdLst>
                <a:gd name="T0" fmla="*/ 1 w 9"/>
                <a:gd name="T1" fmla="*/ 16 h 16"/>
                <a:gd name="T2" fmla="*/ 0 w 9"/>
                <a:gd name="T3" fmla="*/ 16 h 16"/>
                <a:gd name="T4" fmla="*/ 0 w 9"/>
                <a:gd name="T5" fmla="*/ 15 h 16"/>
                <a:gd name="T6" fmla="*/ 0 w 9"/>
                <a:gd name="T7" fmla="*/ 12 h 16"/>
                <a:gd name="T8" fmla="*/ 0 w 9"/>
                <a:gd name="T9" fmla="*/ 8 h 16"/>
                <a:gd name="T10" fmla="*/ 2 w 9"/>
                <a:gd name="T11" fmla="*/ 6 h 16"/>
                <a:gd name="T12" fmla="*/ 3 w 9"/>
                <a:gd name="T13" fmla="*/ 3 h 16"/>
                <a:gd name="T14" fmla="*/ 4 w 9"/>
                <a:gd name="T15" fmla="*/ 2 h 16"/>
                <a:gd name="T16" fmla="*/ 9 w 9"/>
                <a:gd name="T17" fmla="*/ 0 h 16"/>
                <a:gd name="T18" fmla="*/ 9 w 9"/>
                <a:gd name="T19" fmla="*/ 5 h 16"/>
                <a:gd name="T20" fmla="*/ 8 w 9"/>
                <a:gd name="T21" fmla="*/ 11 h 16"/>
                <a:gd name="T22" fmla="*/ 6 w 9"/>
                <a:gd name="T23" fmla="*/ 16 h 16"/>
                <a:gd name="T24" fmla="*/ 1 w 9"/>
                <a:gd name="T2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6">
                  <a:moveTo>
                    <a:pt x="1" y="16"/>
                  </a:moveTo>
                  <a:lnTo>
                    <a:pt x="0" y="16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6"/>
                  </a:lnTo>
                  <a:lnTo>
                    <a:pt x="3" y="3"/>
                  </a:lnTo>
                  <a:lnTo>
                    <a:pt x="4" y="2"/>
                  </a:lnTo>
                  <a:lnTo>
                    <a:pt x="9" y="0"/>
                  </a:lnTo>
                  <a:lnTo>
                    <a:pt x="9" y="5"/>
                  </a:lnTo>
                  <a:lnTo>
                    <a:pt x="8" y="11"/>
                  </a:lnTo>
                  <a:lnTo>
                    <a:pt x="6" y="16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76" name="Freeform 36"/>
            <p:cNvSpPr>
              <a:spLocks/>
            </p:cNvSpPr>
            <p:nvPr/>
          </p:nvSpPr>
          <p:spPr bwMode="auto">
            <a:xfrm>
              <a:off x="2009" y="3657"/>
              <a:ext cx="63" cy="56"/>
            </a:xfrm>
            <a:custGeom>
              <a:avLst/>
              <a:gdLst>
                <a:gd name="T0" fmla="*/ 3 w 63"/>
                <a:gd name="T1" fmla="*/ 56 h 56"/>
                <a:gd name="T2" fmla="*/ 0 w 63"/>
                <a:gd name="T3" fmla="*/ 47 h 56"/>
                <a:gd name="T4" fmla="*/ 4 w 63"/>
                <a:gd name="T5" fmla="*/ 30 h 56"/>
                <a:gd name="T6" fmla="*/ 8 w 63"/>
                <a:gd name="T7" fmla="*/ 13 h 56"/>
                <a:gd name="T8" fmla="*/ 11 w 63"/>
                <a:gd name="T9" fmla="*/ 3 h 56"/>
                <a:gd name="T10" fmla="*/ 19 w 63"/>
                <a:gd name="T11" fmla="*/ 3 h 56"/>
                <a:gd name="T12" fmla="*/ 27 w 63"/>
                <a:gd name="T13" fmla="*/ 2 h 56"/>
                <a:gd name="T14" fmla="*/ 36 w 63"/>
                <a:gd name="T15" fmla="*/ 1 h 56"/>
                <a:gd name="T16" fmla="*/ 44 w 63"/>
                <a:gd name="T17" fmla="*/ 0 h 56"/>
                <a:gd name="T18" fmla="*/ 49 w 63"/>
                <a:gd name="T19" fmla="*/ 11 h 56"/>
                <a:gd name="T20" fmla="*/ 57 w 63"/>
                <a:gd name="T21" fmla="*/ 27 h 56"/>
                <a:gd name="T22" fmla="*/ 63 w 63"/>
                <a:gd name="T23" fmla="*/ 42 h 56"/>
                <a:gd name="T24" fmla="*/ 63 w 63"/>
                <a:gd name="T25" fmla="*/ 56 h 56"/>
                <a:gd name="T26" fmla="*/ 56 w 63"/>
                <a:gd name="T27" fmla="*/ 56 h 56"/>
                <a:gd name="T28" fmla="*/ 48 w 63"/>
                <a:gd name="T29" fmla="*/ 56 h 56"/>
                <a:gd name="T30" fmla="*/ 40 w 63"/>
                <a:gd name="T31" fmla="*/ 56 h 56"/>
                <a:gd name="T32" fmla="*/ 33 w 63"/>
                <a:gd name="T33" fmla="*/ 56 h 56"/>
                <a:gd name="T34" fmla="*/ 26 w 63"/>
                <a:gd name="T35" fmla="*/ 56 h 56"/>
                <a:gd name="T36" fmla="*/ 18 w 63"/>
                <a:gd name="T37" fmla="*/ 56 h 56"/>
                <a:gd name="T38" fmla="*/ 10 w 63"/>
                <a:gd name="T39" fmla="*/ 56 h 56"/>
                <a:gd name="T40" fmla="*/ 3 w 63"/>
                <a:gd name="T4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" h="56">
                  <a:moveTo>
                    <a:pt x="3" y="56"/>
                  </a:moveTo>
                  <a:lnTo>
                    <a:pt x="0" y="47"/>
                  </a:lnTo>
                  <a:lnTo>
                    <a:pt x="4" y="30"/>
                  </a:lnTo>
                  <a:lnTo>
                    <a:pt x="8" y="13"/>
                  </a:lnTo>
                  <a:lnTo>
                    <a:pt x="11" y="3"/>
                  </a:lnTo>
                  <a:lnTo>
                    <a:pt x="19" y="3"/>
                  </a:lnTo>
                  <a:lnTo>
                    <a:pt x="27" y="2"/>
                  </a:lnTo>
                  <a:lnTo>
                    <a:pt x="36" y="1"/>
                  </a:lnTo>
                  <a:lnTo>
                    <a:pt x="44" y="0"/>
                  </a:lnTo>
                  <a:lnTo>
                    <a:pt x="49" y="11"/>
                  </a:lnTo>
                  <a:lnTo>
                    <a:pt x="57" y="27"/>
                  </a:lnTo>
                  <a:lnTo>
                    <a:pt x="63" y="42"/>
                  </a:lnTo>
                  <a:lnTo>
                    <a:pt x="63" y="56"/>
                  </a:lnTo>
                  <a:lnTo>
                    <a:pt x="56" y="56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33" y="56"/>
                  </a:lnTo>
                  <a:lnTo>
                    <a:pt x="26" y="56"/>
                  </a:lnTo>
                  <a:lnTo>
                    <a:pt x="18" y="56"/>
                  </a:lnTo>
                  <a:lnTo>
                    <a:pt x="10" y="56"/>
                  </a:lnTo>
                  <a:lnTo>
                    <a:pt x="3" y="5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77" name="Freeform 37"/>
            <p:cNvSpPr>
              <a:spLocks/>
            </p:cNvSpPr>
            <p:nvPr/>
          </p:nvSpPr>
          <p:spPr bwMode="auto">
            <a:xfrm>
              <a:off x="1416" y="3676"/>
              <a:ext cx="26" cy="19"/>
            </a:xfrm>
            <a:custGeom>
              <a:avLst/>
              <a:gdLst>
                <a:gd name="T0" fmla="*/ 9 w 26"/>
                <a:gd name="T1" fmla="*/ 19 h 19"/>
                <a:gd name="T2" fmla="*/ 7 w 26"/>
                <a:gd name="T3" fmla="*/ 18 h 19"/>
                <a:gd name="T4" fmla="*/ 6 w 26"/>
                <a:gd name="T5" fmla="*/ 16 h 19"/>
                <a:gd name="T6" fmla="*/ 3 w 26"/>
                <a:gd name="T7" fmla="*/ 15 h 19"/>
                <a:gd name="T8" fmla="*/ 0 w 26"/>
                <a:gd name="T9" fmla="*/ 14 h 19"/>
                <a:gd name="T10" fmla="*/ 3 w 26"/>
                <a:gd name="T11" fmla="*/ 6 h 19"/>
                <a:gd name="T12" fmla="*/ 7 w 26"/>
                <a:gd name="T13" fmla="*/ 2 h 19"/>
                <a:gd name="T14" fmla="*/ 11 w 26"/>
                <a:gd name="T15" fmla="*/ 0 h 19"/>
                <a:gd name="T16" fmla="*/ 19 w 26"/>
                <a:gd name="T17" fmla="*/ 0 h 19"/>
                <a:gd name="T18" fmla="*/ 20 w 26"/>
                <a:gd name="T19" fmla="*/ 1 h 19"/>
                <a:gd name="T20" fmla="*/ 22 w 26"/>
                <a:gd name="T21" fmla="*/ 2 h 19"/>
                <a:gd name="T22" fmla="*/ 23 w 26"/>
                <a:gd name="T23" fmla="*/ 4 h 19"/>
                <a:gd name="T24" fmla="*/ 26 w 26"/>
                <a:gd name="T25" fmla="*/ 6 h 19"/>
                <a:gd name="T26" fmla="*/ 25 w 26"/>
                <a:gd name="T27" fmla="*/ 14 h 19"/>
                <a:gd name="T28" fmla="*/ 21 w 26"/>
                <a:gd name="T29" fmla="*/ 18 h 19"/>
                <a:gd name="T30" fmla="*/ 17 w 26"/>
                <a:gd name="T31" fmla="*/ 19 h 19"/>
                <a:gd name="T32" fmla="*/ 9 w 26"/>
                <a:gd name="T3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9">
                  <a:moveTo>
                    <a:pt x="9" y="19"/>
                  </a:moveTo>
                  <a:lnTo>
                    <a:pt x="7" y="18"/>
                  </a:lnTo>
                  <a:lnTo>
                    <a:pt x="6" y="16"/>
                  </a:lnTo>
                  <a:lnTo>
                    <a:pt x="3" y="15"/>
                  </a:lnTo>
                  <a:lnTo>
                    <a:pt x="0" y="14"/>
                  </a:lnTo>
                  <a:lnTo>
                    <a:pt x="3" y="6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2" y="2"/>
                  </a:lnTo>
                  <a:lnTo>
                    <a:pt x="23" y="4"/>
                  </a:lnTo>
                  <a:lnTo>
                    <a:pt x="26" y="6"/>
                  </a:lnTo>
                  <a:lnTo>
                    <a:pt x="25" y="14"/>
                  </a:lnTo>
                  <a:lnTo>
                    <a:pt x="21" y="18"/>
                  </a:lnTo>
                  <a:lnTo>
                    <a:pt x="17" y="19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78" name="Freeform 38"/>
            <p:cNvSpPr>
              <a:spLocks/>
            </p:cNvSpPr>
            <p:nvPr/>
          </p:nvSpPr>
          <p:spPr bwMode="auto">
            <a:xfrm>
              <a:off x="1557" y="3686"/>
              <a:ext cx="7" cy="9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8 h 9"/>
                <a:gd name="T4" fmla="*/ 2 w 7"/>
                <a:gd name="T5" fmla="*/ 6 h 9"/>
                <a:gd name="T6" fmla="*/ 1 w 7"/>
                <a:gd name="T7" fmla="*/ 5 h 9"/>
                <a:gd name="T8" fmla="*/ 0 w 7"/>
                <a:gd name="T9" fmla="*/ 5 h 9"/>
                <a:gd name="T10" fmla="*/ 1 w 7"/>
                <a:gd name="T11" fmla="*/ 3 h 9"/>
                <a:gd name="T12" fmla="*/ 2 w 7"/>
                <a:gd name="T13" fmla="*/ 2 h 9"/>
                <a:gd name="T14" fmla="*/ 3 w 7"/>
                <a:gd name="T15" fmla="*/ 1 h 9"/>
                <a:gd name="T16" fmla="*/ 3 w 7"/>
                <a:gd name="T17" fmla="*/ 0 h 9"/>
                <a:gd name="T18" fmla="*/ 4 w 7"/>
                <a:gd name="T19" fmla="*/ 0 h 9"/>
                <a:gd name="T20" fmla="*/ 5 w 7"/>
                <a:gd name="T21" fmla="*/ 0 h 9"/>
                <a:gd name="T22" fmla="*/ 6 w 7"/>
                <a:gd name="T23" fmla="*/ 1 h 9"/>
                <a:gd name="T24" fmla="*/ 7 w 7"/>
                <a:gd name="T25" fmla="*/ 1 h 9"/>
                <a:gd name="T26" fmla="*/ 7 w 7"/>
                <a:gd name="T27" fmla="*/ 2 h 9"/>
                <a:gd name="T28" fmla="*/ 7 w 7"/>
                <a:gd name="T29" fmla="*/ 4 h 9"/>
                <a:gd name="T30" fmla="*/ 7 w 7"/>
                <a:gd name="T31" fmla="*/ 6 h 9"/>
                <a:gd name="T32" fmla="*/ 7 w 7"/>
                <a:gd name="T33" fmla="*/ 9 h 9"/>
                <a:gd name="T34" fmla="*/ 6 w 7"/>
                <a:gd name="T35" fmla="*/ 9 h 9"/>
                <a:gd name="T36" fmla="*/ 5 w 7"/>
                <a:gd name="T37" fmla="*/ 9 h 9"/>
                <a:gd name="T38" fmla="*/ 4 w 7"/>
                <a:gd name="T39" fmla="*/ 9 h 9"/>
                <a:gd name="T40" fmla="*/ 3 w 7"/>
                <a:gd name="T4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8"/>
                  </a:lnTo>
                  <a:lnTo>
                    <a:pt x="2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6"/>
                  </a:lnTo>
                  <a:lnTo>
                    <a:pt x="7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79" name="Freeform 39"/>
            <p:cNvSpPr>
              <a:spLocks/>
            </p:cNvSpPr>
            <p:nvPr/>
          </p:nvSpPr>
          <p:spPr bwMode="auto">
            <a:xfrm>
              <a:off x="2587" y="3677"/>
              <a:ext cx="9" cy="10"/>
            </a:xfrm>
            <a:custGeom>
              <a:avLst/>
              <a:gdLst>
                <a:gd name="T0" fmla="*/ 0 w 9"/>
                <a:gd name="T1" fmla="*/ 10 h 10"/>
                <a:gd name="T2" fmla="*/ 0 w 9"/>
                <a:gd name="T3" fmla="*/ 9 h 10"/>
                <a:gd name="T4" fmla="*/ 0 w 9"/>
                <a:gd name="T5" fmla="*/ 8 h 10"/>
                <a:gd name="T6" fmla="*/ 0 w 9"/>
                <a:gd name="T7" fmla="*/ 5 h 10"/>
                <a:gd name="T8" fmla="*/ 0 w 9"/>
                <a:gd name="T9" fmla="*/ 3 h 10"/>
                <a:gd name="T10" fmla="*/ 1 w 9"/>
                <a:gd name="T11" fmla="*/ 2 h 10"/>
                <a:gd name="T12" fmla="*/ 2 w 9"/>
                <a:gd name="T13" fmla="*/ 2 h 10"/>
                <a:gd name="T14" fmla="*/ 4 w 9"/>
                <a:gd name="T15" fmla="*/ 1 h 10"/>
                <a:gd name="T16" fmla="*/ 7 w 9"/>
                <a:gd name="T17" fmla="*/ 0 h 10"/>
                <a:gd name="T18" fmla="*/ 8 w 9"/>
                <a:gd name="T19" fmla="*/ 1 h 10"/>
                <a:gd name="T20" fmla="*/ 9 w 9"/>
                <a:gd name="T21" fmla="*/ 3 h 10"/>
                <a:gd name="T22" fmla="*/ 9 w 9"/>
                <a:gd name="T23" fmla="*/ 5 h 10"/>
                <a:gd name="T24" fmla="*/ 8 w 9"/>
                <a:gd name="T25" fmla="*/ 10 h 10"/>
                <a:gd name="T26" fmla="*/ 7 w 9"/>
                <a:gd name="T27" fmla="*/ 10 h 10"/>
                <a:gd name="T28" fmla="*/ 4 w 9"/>
                <a:gd name="T29" fmla="*/ 10 h 10"/>
                <a:gd name="T30" fmla="*/ 2 w 9"/>
                <a:gd name="T31" fmla="*/ 10 h 10"/>
                <a:gd name="T32" fmla="*/ 0 w 9"/>
                <a:gd name="T3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10">
                  <a:moveTo>
                    <a:pt x="0" y="10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3"/>
                  </a:lnTo>
                  <a:lnTo>
                    <a:pt x="9" y="5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80" name="Freeform 40"/>
            <p:cNvSpPr>
              <a:spLocks/>
            </p:cNvSpPr>
            <p:nvPr/>
          </p:nvSpPr>
          <p:spPr bwMode="auto">
            <a:xfrm>
              <a:off x="1913" y="3552"/>
              <a:ext cx="91" cy="120"/>
            </a:xfrm>
            <a:custGeom>
              <a:avLst/>
              <a:gdLst>
                <a:gd name="T0" fmla="*/ 28 w 91"/>
                <a:gd name="T1" fmla="*/ 114 h 120"/>
                <a:gd name="T2" fmla="*/ 14 w 91"/>
                <a:gd name="T3" fmla="*/ 95 h 120"/>
                <a:gd name="T4" fmla="*/ 3 w 91"/>
                <a:gd name="T5" fmla="*/ 75 h 120"/>
                <a:gd name="T6" fmla="*/ 0 w 91"/>
                <a:gd name="T7" fmla="*/ 55 h 120"/>
                <a:gd name="T8" fmla="*/ 5 w 91"/>
                <a:gd name="T9" fmla="*/ 46 h 120"/>
                <a:gd name="T10" fmla="*/ 8 w 91"/>
                <a:gd name="T11" fmla="*/ 46 h 120"/>
                <a:gd name="T12" fmla="*/ 12 w 91"/>
                <a:gd name="T13" fmla="*/ 53 h 120"/>
                <a:gd name="T14" fmla="*/ 18 w 91"/>
                <a:gd name="T15" fmla="*/ 71 h 120"/>
                <a:gd name="T16" fmla="*/ 25 w 91"/>
                <a:gd name="T17" fmla="*/ 82 h 120"/>
                <a:gd name="T18" fmla="*/ 28 w 91"/>
                <a:gd name="T19" fmla="*/ 82 h 120"/>
                <a:gd name="T20" fmla="*/ 24 w 91"/>
                <a:gd name="T21" fmla="*/ 69 h 120"/>
                <a:gd name="T22" fmla="*/ 17 w 91"/>
                <a:gd name="T23" fmla="*/ 44 h 120"/>
                <a:gd name="T24" fmla="*/ 17 w 91"/>
                <a:gd name="T25" fmla="*/ 31 h 120"/>
                <a:gd name="T26" fmla="*/ 21 w 91"/>
                <a:gd name="T27" fmla="*/ 30 h 120"/>
                <a:gd name="T28" fmla="*/ 26 w 91"/>
                <a:gd name="T29" fmla="*/ 38 h 120"/>
                <a:gd name="T30" fmla="*/ 35 w 91"/>
                <a:gd name="T31" fmla="*/ 58 h 120"/>
                <a:gd name="T32" fmla="*/ 41 w 91"/>
                <a:gd name="T33" fmla="*/ 55 h 120"/>
                <a:gd name="T34" fmla="*/ 33 w 91"/>
                <a:gd name="T35" fmla="*/ 32 h 120"/>
                <a:gd name="T36" fmla="*/ 33 w 91"/>
                <a:gd name="T37" fmla="*/ 20 h 120"/>
                <a:gd name="T38" fmla="*/ 37 w 91"/>
                <a:gd name="T39" fmla="*/ 18 h 120"/>
                <a:gd name="T40" fmla="*/ 44 w 91"/>
                <a:gd name="T41" fmla="*/ 24 h 120"/>
                <a:gd name="T42" fmla="*/ 54 w 91"/>
                <a:gd name="T43" fmla="*/ 38 h 120"/>
                <a:gd name="T44" fmla="*/ 62 w 91"/>
                <a:gd name="T45" fmla="*/ 40 h 120"/>
                <a:gd name="T46" fmla="*/ 52 w 91"/>
                <a:gd name="T47" fmla="*/ 19 h 120"/>
                <a:gd name="T48" fmla="*/ 58 w 91"/>
                <a:gd name="T49" fmla="*/ 4 h 120"/>
                <a:gd name="T50" fmla="*/ 65 w 91"/>
                <a:gd name="T51" fmla="*/ 0 h 120"/>
                <a:gd name="T52" fmla="*/ 73 w 91"/>
                <a:gd name="T53" fmla="*/ 7 h 120"/>
                <a:gd name="T54" fmla="*/ 84 w 91"/>
                <a:gd name="T55" fmla="*/ 21 h 120"/>
                <a:gd name="T56" fmla="*/ 87 w 91"/>
                <a:gd name="T57" fmla="*/ 37 h 120"/>
                <a:gd name="T58" fmla="*/ 75 w 91"/>
                <a:gd name="T59" fmla="*/ 52 h 120"/>
                <a:gd name="T60" fmla="*/ 58 w 91"/>
                <a:gd name="T61" fmla="*/ 71 h 120"/>
                <a:gd name="T62" fmla="*/ 44 w 91"/>
                <a:gd name="T63" fmla="*/ 89 h 120"/>
                <a:gd name="T64" fmla="*/ 39 w 91"/>
                <a:gd name="T65" fmla="*/ 106 h 120"/>
                <a:gd name="T66" fmla="*/ 41 w 91"/>
                <a:gd name="T67" fmla="*/ 116 h 120"/>
                <a:gd name="T68" fmla="*/ 38 w 91"/>
                <a:gd name="T69" fmla="*/ 120 h 120"/>
                <a:gd name="T70" fmla="*/ 37 w 91"/>
                <a:gd name="T7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" h="120">
                  <a:moveTo>
                    <a:pt x="35" y="120"/>
                  </a:moveTo>
                  <a:lnTo>
                    <a:pt x="28" y="114"/>
                  </a:lnTo>
                  <a:lnTo>
                    <a:pt x="21" y="105"/>
                  </a:lnTo>
                  <a:lnTo>
                    <a:pt x="14" y="95"/>
                  </a:lnTo>
                  <a:lnTo>
                    <a:pt x="8" y="85"/>
                  </a:lnTo>
                  <a:lnTo>
                    <a:pt x="3" y="75"/>
                  </a:lnTo>
                  <a:lnTo>
                    <a:pt x="0" y="65"/>
                  </a:lnTo>
                  <a:lnTo>
                    <a:pt x="0" y="55"/>
                  </a:lnTo>
                  <a:lnTo>
                    <a:pt x="4" y="46"/>
                  </a:lnTo>
                  <a:lnTo>
                    <a:pt x="5" y="46"/>
                  </a:lnTo>
                  <a:lnTo>
                    <a:pt x="7" y="46"/>
                  </a:lnTo>
                  <a:lnTo>
                    <a:pt x="8" y="46"/>
                  </a:lnTo>
                  <a:lnTo>
                    <a:pt x="9" y="46"/>
                  </a:lnTo>
                  <a:lnTo>
                    <a:pt x="12" y="53"/>
                  </a:lnTo>
                  <a:lnTo>
                    <a:pt x="15" y="62"/>
                  </a:lnTo>
                  <a:lnTo>
                    <a:pt x="18" y="71"/>
                  </a:lnTo>
                  <a:lnTo>
                    <a:pt x="24" y="82"/>
                  </a:lnTo>
                  <a:lnTo>
                    <a:pt x="25" y="82"/>
                  </a:lnTo>
                  <a:lnTo>
                    <a:pt x="27" y="82"/>
                  </a:lnTo>
                  <a:lnTo>
                    <a:pt x="28" y="82"/>
                  </a:lnTo>
                  <a:lnTo>
                    <a:pt x="31" y="84"/>
                  </a:lnTo>
                  <a:lnTo>
                    <a:pt x="24" y="69"/>
                  </a:lnTo>
                  <a:lnTo>
                    <a:pt x="19" y="57"/>
                  </a:lnTo>
                  <a:lnTo>
                    <a:pt x="17" y="44"/>
                  </a:lnTo>
                  <a:lnTo>
                    <a:pt x="16" y="32"/>
                  </a:lnTo>
                  <a:lnTo>
                    <a:pt x="17" y="31"/>
                  </a:lnTo>
                  <a:lnTo>
                    <a:pt x="18" y="30"/>
                  </a:lnTo>
                  <a:lnTo>
                    <a:pt x="21" y="30"/>
                  </a:lnTo>
                  <a:lnTo>
                    <a:pt x="24" y="30"/>
                  </a:lnTo>
                  <a:lnTo>
                    <a:pt x="26" y="38"/>
                  </a:lnTo>
                  <a:lnTo>
                    <a:pt x="31" y="48"/>
                  </a:lnTo>
                  <a:lnTo>
                    <a:pt x="35" y="58"/>
                  </a:lnTo>
                  <a:lnTo>
                    <a:pt x="43" y="65"/>
                  </a:lnTo>
                  <a:lnTo>
                    <a:pt x="41" y="55"/>
                  </a:lnTo>
                  <a:lnTo>
                    <a:pt x="37" y="43"/>
                  </a:lnTo>
                  <a:lnTo>
                    <a:pt x="33" y="32"/>
                  </a:lnTo>
                  <a:lnTo>
                    <a:pt x="31" y="22"/>
                  </a:lnTo>
                  <a:lnTo>
                    <a:pt x="33" y="20"/>
                  </a:lnTo>
                  <a:lnTo>
                    <a:pt x="35" y="18"/>
                  </a:lnTo>
                  <a:lnTo>
                    <a:pt x="37" y="18"/>
                  </a:lnTo>
                  <a:lnTo>
                    <a:pt x="39" y="18"/>
                  </a:lnTo>
                  <a:lnTo>
                    <a:pt x="44" y="24"/>
                  </a:lnTo>
                  <a:lnTo>
                    <a:pt x="48" y="31"/>
                  </a:lnTo>
                  <a:lnTo>
                    <a:pt x="54" y="38"/>
                  </a:lnTo>
                  <a:lnTo>
                    <a:pt x="62" y="46"/>
                  </a:lnTo>
                  <a:lnTo>
                    <a:pt x="62" y="40"/>
                  </a:lnTo>
                  <a:lnTo>
                    <a:pt x="57" y="30"/>
                  </a:lnTo>
                  <a:lnTo>
                    <a:pt x="52" y="19"/>
                  </a:lnTo>
                  <a:lnTo>
                    <a:pt x="49" y="10"/>
                  </a:lnTo>
                  <a:lnTo>
                    <a:pt x="58" y="4"/>
                  </a:lnTo>
                  <a:lnTo>
                    <a:pt x="63" y="1"/>
                  </a:lnTo>
                  <a:lnTo>
                    <a:pt x="65" y="0"/>
                  </a:lnTo>
                  <a:lnTo>
                    <a:pt x="68" y="0"/>
                  </a:lnTo>
                  <a:lnTo>
                    <a:pt x="73" y="7"/>
                  </a:lnTo>
                  <a:lnTo>
                    <a:pt x="78" y="14"/>
                  </a:lnTo>
                  <a:lnTo>
                    <a:pt x="84" y="21"/>
                  </a:lnTo>
                  <a:lnTo>
                    <a:pt x="91" y="30"/>
                  </a:lnTo>
                  <a:lnTo>
                    <a:pt x="87" y="37"/>
                  </a:lnTo>
                  <a:lnTo>
                    <a:pt x="82" y="43"/>
                  </a:lnTo>
                  <a:lnTo>
                    <a:pt x="75" y="52"/>
                  </a:lnTo>
                  <a:lnTo>
                    <a:pt x="67" y="61"/>
                  </a:lnTo>
                  <a:lnTo>
                    <a:pt x="58" y="71"/>
                  </a:lnTo>
                  <a:lnTo>
                    <a:pt x="51" y="80"/>
                  </a:lnTo>
                  <a:lnTo>
                    <a:pt x="44" y="89"/>
                  </a:lnTo>
                  <a:lnTo>
                    <a:pt x="38" y="97"/>
                  </a:lnTo>
                  <a:lnTo>
                    <a:pt x="39" y="106"/>
                  </a:lnTo>
                  <a:lnTo>
                    <a:pt x="41" y="111"/>
                  </a:lnTo>
                  <a:lnTo>
                    <a:pt x="41" y="116"/>
                  </a:lnTo>
                  <a:lnTo>
                    <a:pt x="39" y="120"/>
                  </a:lnTo>
                  <a:lnTo>
                    <a:pt x="38" y="120"/>
                  </a:lnTo>
                  <a:lnTo>
                    <a:pt x="38" y="120"/>
                  </a:lnTo>
                  <a:lnTo>
                    <a:pt x="37" y="120"/>
                  </a:lnTo>
                  <a:lnTo>
                    <a:pt x="35" y="120"/>
                  </a:lnTo>
                  <a:close/>
                </a:path>
              </a:pathLst>
            </a:custGeom>
            <a:solidFill>
              <a:srgbClr val="66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81" name="Freeform 41"/>
            <p:cNvSpPr>
              <a:spLocks/>
            </p:cNvSpPr>
            <p:nvPr/>
          </p:nvSpPr>
          <p:spPr bwMode="auto">
            <a:xfrm>
              <a:off x="1170" y="3646"/>
              <a:ext cx="15" cy="19"/>
            </a:xfrm>
            <a:custGeom>
              <a:avLst/>
              <a:gdLst>
                <a:gd name="T0" fmla="*/ 5 w 15"/>
                <a:gd name="T1" fmla="*/ 19 h 19"/>
                <a:gd name="T2" fmla="*/ 3 w 15"/>
                <a:gd name="T3" fmla="*/ 17 h 19"/>
                <a:gd name="T4" fmla="*/ 2 w 15"/>
                <a:gd name="T5" fmla="*/ 16 h 19"/>
                <a:gd name="T6" fmla="*/ 1 w 15"/>
                <a:gd name="T7" fmla="*/ 15 h 19"/>
                <a:gd name="T8" fmla="*/ 0 w 15"/>
                <a:gd name="T9" fmla="*/ 14 h 19"/>
                <a:gd name="T10" fmla="*/ 0 w 15"/>
                <a:gd name="T11" fmla="*/ 12 h 19"/>
                <a:gd name="T12" fmla="*/ 0 w 15"/>
                <a:gd name="T13" fmla="*/ 9 h 19"/>
                <a:gd name="T14" fmla="*/ 0 w 15"/>
                <a:gd name="T15" fmla="*/ 6 h 19"/>
                <a:gd name="T16" fmla="*/ 0 w 15"/>
                <a:gd name="T17" fmla="*/ 3 h 19"/>
                <a:gd name="T18" fmla="*/ 1 w 15"/>
                <a:gd name="T19" fmla="*/ 1 h 19"/>
                <a:gd name="T20" fmla="*/ 3 w 15"/>
                <a:gd name="T21" fmla="*/ 0 h 19"/>
                <a:gd name="T22" fmla="*/ 5 w 15"/>
                <a:gd name="T23" fmla="*/ 0 h 19"/>
                <a:gd name="T24" fmla="*/ 10 w 15"/>
                <a:gd name="T25" fmla="*/ 0 h 19"/>
                <a:gd name="T26" fmla="*/ 12 w 15"/>
                <a:gd name="T27" fmla="*/ 2 h 19"/>
                <a:gd name="T28" fmla="*/ 14 w 15"/>
                <a:gd name="T29" fmla="*/ 5 h 19"/>
                <a:gd name="T30" fmla="*/ 15 w 15"/>
                <a:gd name="T31" fmla="*/ 11 h 19"/>
                <a:gd name="T32" fmla="*/ 13 w 15"/>
                <a:gd name="T33" fmla="*/ 17 h 19"/>
                <a:gd name="T34" fmla="*/ 11 w 15"/>
                <a:gd name="T35" fmla="*/ 17 h 19"/>
                <a:gd name="T36" fmla="*/ 10 w 15"/>
                <a:gd name="T37" fmla="*/ 17 h 19"/>
                <a:gd name="T38" fmla="*/ 7 w 15"/>
                <a:gd name="T39" fmla="*/ 17 h 19"/>
                <a:gd name="T40" fmla="*/ 5 w 15"/>
                <a:gd name="T4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19">
                  <a:moveTo>
                    <a:pt x="5" y="19"/>
                  </a:moveTo>
                  <a:lnTo>
                    <a:pt x="3" y="17"/>
                  </a:lnTo>
                  <a:lnTo>
                    <a:pt x="2" y="16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4" y="5"/>
                  </a:lnTo>
                  <a:lnTo>
                    <a:pt x="15" y="11"/>
                  </a:lnTo>
                  <a:lnTo>
                    <a:pt x="13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7" y="17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82" name="Freeform 42"/>
            <p:cNvSpPr>
              <a:spLocks/>
            </p:cNvSpPr>
            <p:nvPr/>
          </p:nvSpPr>
          <p:spPr bwMode="auto">
            <a:xfrm>
              <a:off x="2049" y="3540"/>
              <a:ext cx="86" cy="117"/>
            </a:xfrm>
            <a:custGeom>
              <a:avLst/>
              <a:gdLst>
                <a:gd name="T0" fmla="*/ 44 w 86"/>
                <a:gd name="T1" fmla="*/ 104 h 117"/>
                <a:gd name="T2" fmla="*/ 35 w 86"/>
                <a:gd name="T3" fmla="*/ 84 h 117"/>
                <a:gd name="T4" fmla="*/ 22 w 86"/>
                <a:gd name="T5" fmla="*/ 67 h 117"/>
                <a:gd name="T6" fmla="*/ 7 w 86"/>
                <a:gd name="T7" fmla="*/ 52 h 117"/>
                <a:gd name="T8" fmla="*/ 2 w 86"/>
                <a:gd name="T9" fmla="*/ 38 h 117"/>
                <a:gd name="T10" fmla="*/ 9 w 86"/>
                <a:gd name="T11" fmla="*/ 27 h 117"/>
                <a:gd name="T12" fmla="*/ 15 w 86"/>
                <a:gd name="T13" fmla="*/ 16 h 117"/>
                <a:gd name="T14" fmla="*/ 17 w 86"/>
                <a:gd name="T15" fmla="*/ 5 h 117"/>
                <a:gd name="T16" fmla="*/ 22 w 86"/>
                <a:gd name="T17" fmla="*/ 1 h 117"/>
                <a:gd name="T18" fmla="*/ 29 w 86"/>
                <a:gd name="T19" fmla="*/ 4 h 117"/>
                <a:gd name="T20" fmla="*/ 31 w 86"/>
                <a:gd name="T21" fmla="*/ 16 h 117"/>
                <a:gd name="T22" fmla="*/ 17 w 86"/>
                <a:gd name="T23" fmla="*/ 36 h 117"/>
                <a:gd name="T24" fmla="*/ 22 w 86"/>
                <a:gd name="T25" fmla="*/ 39 h 117"/>
                <a:gd name="T26" fmla="*/ 34 w 86"/>
                <a:gd name="T27" fmla="*/ 22 h 117"/>
                <a:gd name="T28" fmla="*/ 43 w 86"/>
                <a:gd name="T29" fmla="*/ 14 h 117"/>
                <a:gd name="T30" fmla="*/ 46 w 86"/>
                <a:gd name="T31" fmla="*/ 15 h 117"/>
                <a:gd name="T32" fmla="*/ 47 w 86"/>
                <a:gd name="T33" fmla="*/ 27 h 117"/>
                <a:gd name="T34" fmla="*/ 36 w 86"/>
                <a:gd name="T35" fmla="*/ 48 h 117"/>
                <a:gd name="T36" fmla="*/ 27 w 86"/>
                <a:gd name="T37" fmla="*/ 54 h 117"/>
                <a:gd name="T38" fmla="*/ 27 w 86"/>
                <a:gd name="T39" fmla="*/ 56 h 117"/>
                <a:gd name="T40" fmla="*/ 35 w 86"/>
                <a:gd name="T41" fmla="*/ 54 h 117"/>
                <a:gd name="T42" fmla="*/ 48 w 86"/>
                <a:gd name="T43" fmla="*/ 36 h 117"/>
                <a:gd name="T44" fmla="*/ 55 w 86"/>
                <a:gd name="T45" fmla="*/ 27 h 117"/>
                <a:gd name="T46" fmla="*/ 58 w 86"/>
                <a:gd name="T47" fmla="*/ 27 h 117"/>
                <a:gd name="T48" fmla="*/ 62 w 86"/>
                <a:gd name="T49" fmla="*/ 29 h 117"/>
                <a:gd name="T50" fmla="*/ 65 w 86"/>
                <a:gd name="T51" fmla="*/ 32 h 117"/>
                <a:gd name="T52" fmla="*/ 63 w 86"/>
                <a:gd name="T53" fmla="*/ 45 h 117"/>
                <a:gd name="T54" fmla="*/ 50 w 86"/>
                <a:gd name="T55" fmla="*/ 64 h 117"/>
                <a:gd name="T56" fmla="*/ 53 w 86"/>
                <a:gd name="T57" fmla="*/ 71 h 117"/>
                <a:gd name="T58" fmla="*/ 69 w 86"/>
                <a:gd name="T59" fmla="*/ 51 h 117"/>
                <a:gd name="T60" fmla="*/ 77 w 86"/>
                <a:gd name="T61" fmla="*/ 42 h 117"/>
                <a:gd name="T62" fmla="*/ 82 w 86"/>
                <a:gd name="T63" fmla="*/ 45 h 117"/>
                <a:gd name="T64" fmla="*/ 85 w 86"/>
                <a:gd name="T65" fmla="*/ 58 h 117"/>
                <a:gd name="T66" fmla="*/ 79 w 86"/>
                <a:gd name="T67" fmla="*/ 75 h 117"/>
                <a:gd name="T68" fmla="*/ 67 w 86"/>
                <a:gd name="T69" fmla="*/ 93 h 117"/>
                <a:gd name="T70" fmla="*/ 56 w 86"/>
                <a:gd name="T71" fmla="*/ 110 h 117"/>
                <a:gd name="T72" fmla="*/ 51 w 86"/>
                <a:gd name="T73" fmla="*/ 116 h 117"/>
                <a:gd name="T74" fmla="*/ 48 w 86"/>
                <a:gd name="T7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117">
                  <a:moveTo>
                    <a:pt x="47" y="116"/>
                  </a:moveTo>
                  <a:lnTo>
                    <a:pt x="44" y="104"/>
                  </a:lnTo>
                  <a:lnTo>
                    <a:pt x="41" y="94"/>
                  </a:lnTo>
                  <a:lnTo>
                    <a:pt x="35" y="84"/>
                  </a:lnTo>
                  <a:lnTo>
                    <a:pt x="28" y="75"/>
                  </a:lnTo>
                  <a:lnTo>
                    <a:pt x="22" y="67"/>
                  </a:lnTo>
                  <a:lnTo>
                    <a:pt x="15" y="59"/>
                  </a:lnTo>
                  <a:lnTo>
                    <a:pt x="7" y="52"/>
                  </a:lnTo>
                  <a:lnTo>
                    <a:pt x="0" y="45"/>
                  </a:lnTo>
                  <a:lnTo>
                    <a:pt x="2" y="38"/>
                  </a:lnTo>
                  <a:lnTo>
                    <a:pt x="5" y="32"/>
                  </a:lnTo>
                  <a:lnTo>
                    <a:pt x="9" y="27"/>
                  </a:lnTo>
                  <a:lnTo>
                    <a:pt x="15" y="22"/>
                  </a:lnTo>
                  <a:lnTo>
                    <a:pt x="15" y="16"/>
                  </a:lnTo>
                  <a:lnTo>
                    <a:pt x="16" y="11"/>
                  </a:lnTo>
                  <a:lnTo>
                    <a:pt x="17" y="5"/>
                  </a:lnTo>
                  <a:lnTo>
                    <a:pt x="18" y="0"/>
                  </a:lnTo>
                  <a:lnTo>
                    <a:pt x="22" y="1"/>
                  </a:lnTo>
                  <a:lnTo>
                    <a:pt x="25" y="2"/>
                  </a:lnTo>
                  <a:lnTo>
                    <a:pt x="29" y="4"/>
                  </a:lnTo>
                  <a:lnTo>
                    <a:pt x="34" y="4"/>
                  </a:lnTo>
                  <a:lnTo>
                    <a:pt x="31" y="16"/>
                  </a:lnTo>
                  <a:lnTo>
                    <a:pt x="24" y="27"/>
                  </a:lnTo>
                  <a:lnTo>
                    <a:pt x="17" y="36"/>
                  </a:lnTo>
                  <a:lnTo>
                    <a:pt x="15" y="44"/>
                  </a:lnTo>
                  <a:lnTo>
                    <a:pt x="22" y="39"/>
                  </a:lnTo>
                  <a:lnTo>
                    <a:pt x="28" y="30"/>
                  </a:lnTo>
                  <a:lnTo>
                    <a:pt x="34" y="22"/>
                  </a:lnTo>
                  <a:lnTo>
                    <a:pt x="38" y="15"/>
                  </a:lnTo>
                  <a:lnTo>
                    <a:pt x="43" y="14"/>
                  </a:lnTo>
                  <a:lnTo>
                    <a:pt x="45" y="14"/>
                  </a:lnTo>
                  <a:lnTo>
                    <a:pt x="46" y="15"/>
                  </a:lnTo>
                  <a:lnTo>
                    <a:pt x="48" y="16"/>
                  </a:lnTo>
                  <a:lnTo>
                    <a:pt x="47" y="27"/>
                  </a:lnTo>
                  <a:lnTo>
                    <a:pt x="43" y="39"/>
                  </a:lnTo>
                  <a:lnTo>
                    <a:pt x="36" y="48"/>
                  </a:lnTo>
                  <a:lnTo>
                    <a:pt x="27" y="53"/>
                  </a:lnTo>
                  <a:lnTo>
                    <a:pt x="27" y="54"/>
                  </a:lnTo>
                  <a:lnTo>
                    <a:pt x="27" y="55"/>
                  </a:lnTo>
                  <a:lnTo>
                    <a:pt x="27" y="56"/>
                  </a:lnTo>
                  <a:lnTo>
                    <a:pt x="27" y="58"/>
                  </a:lnTo>
                  <a:lnTo>
                    <a:pt x="35" y="54"/>
                  </a:lnTo>
                  <a:lnTo>
                    <a:pt x="43" y="46"/>
                  </a:lnTo>
                  <a:lnTo>
                    <a:pt x="48" y="36"/>
                  </a:lnTo>
                  <a:lnTo>
                    <a:pt x="53" y="27"/>
                  </a:lnTo>
                  <a:lnTo>
                    <a:pt x="55" y="27"/>
                  </a:lnTo>
                  <a:lnTo>
                    <a:pt x="57" y="27"/>
                  </a:lnTo>
                  <a:lnTo>
                    <a:pt x="58" y="27"/>
                  </a:lnTo>
                  <a:lnTo>
                    <a:pt x="60" y="27"/>
                  </a:lnTo>
                  <a:lnTo>
                    <a:pt x="62" y="29"/>
                  </a:lnTo>
                  <a:lnTo>
                    <a:pt x="64" y="31"/>
                  </a:lnTo>
                  <a:lnTo>
                    <a:pt x="65" y="32"/>
                  </a:lnTo>
                  <a:lnTo>
                    <a:pt x="67" y="34"/>
                  </a:lnTo>
                  <a:lnTo>
                    <a:pt x="63" y="45"/>
                  </a:lnTo>
                  <a:lnTo>
                    <a:pt x="56" y="54"/>
                  </a:lnTo>
                  <a:lnTo>
                    <a:pt x="50" y="64"/>
                  </a:lnTo>
                  <a:lnTo>
                    <a:pt x="45" y="75"/>
                  </a:lnTo>
                  <a:lnTo>
                    <a:pt x="53" y="71"/>
                  </a:lnTo>
                  <a:lnTo>
                    <a:pt x="62" y="62"/>
                  </a:lnTo>
                  <a:lnTo>
                    <a:pt x="69" y="51"/>
                  </a:lnTo>
                  <a:lnTo>
                    <a:pt x="74" y="42"/>
                  </a:lnTo>
                  <a:lnTo>
                    <a:pt x="77" y="42"/>
                  </a:lnTo>
                  <a:lnTo>
                    <a:pt x="80" y="43"/>
                  </a:lnTo>
                  <a:lnTo>
                    <a:pt x="82" y="45"/>
                  </a:lnTo>
                  <a:lnTo>
                    <a:pt x="86" y="49"/>
                  </a:lnTo>
                  <a:lnTo>
                    <a:pt x="85" y="58"/>
                  </a:lnTo>
                  <a:lnTo>
                    <a:pt x="83" y="67"/>
                  </a:lnTo>
                  <a:lnTo>
                    <a:pt x="79" y="75"/>
                  </a:lnTo>
                  <a:lnTo>
                    <a:pt x="73" y="84"/>
                  </a:lnTo>
                  <a:lnTo>
                    <a:pt x="67" y="93"/>
                  </a:lnTo>
                  <a:lnTo>
                    <a:pt x="62" y="102"/>
                  </a:lnTo>
                  <a:lnTo>
                    <a:pt x="56" y="110"/>
                  </a:lnTo>
                  <a:lnTo>
                    <a:pt x="52" y="117"/>
                  </a:lnTo>
                  <a:lnTo>
                    <a:pt x="51" y="116"/>
                  </a:lnTo>
                  <a:lnTo>
                    <a:pt x="50" y="116"/>
                  </a:lnTo>
                  <a:lnTo>
                    <a:pt x="48" y="116"/>
                  </a:lnTo>
                  <a:lnTo>
                    <a:pt x="47" y="116"/>
                  </a:lnTo>
                  <a:close/>
                </a:path>
              </a:pathLst>
            </a:custGeom>
            <a:solidFill>
              <a:srgbClr val="66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83" name="Freeform 43"/>
            <p:cNvSpPr>
              <a:spLocks/>
            </p:cNvSpPr>
            <p:nvPr/>
          </p:nvSpPr>
          <p:spPr bwMode="auto">
            <a:xfrm>
              <a:off x="2775" y="3627"/>
              <a:ext cx="19" cy="25"/>
            </a:xfrm>
            <a:custGeom>
              <a:avLst/>
              <a:gdLst>
                <a:gd name="T0" fmla="*/ 4 w 19"/>
                <a:gd name="T1" fmla="*/ 25 h 25"/>
                <a:gd name="T2" fmla="*/ 0 w 19"/>
                <a:gd name="T3" fmla="*/ 19 h 25"/>
                <a:gd name="T4" fmla="*/ 2 w 19"/>
                <a:gd name="T5" fmla="*/ 12 h 25"/>
                <a:gd name="T6" fmla="*/ 3 w 19"/>
                <a:gd name="T7" fmla="*/ 5 h 25"/>
                <a:gd name="T8" fmla="*/ 5 w 19"/>
                <a:gd name="T9" fmla="*/ 1 h 25"/>
                <a:gd name="T10" fmla="*/ 7 w 19"/>
                <a:gd name="T11" fmla="*/ 1 h 25"/>
                <a:gd name="T12" fmla="*/ 10 w 19"/>
                <a:gd name="T13" fmla="*/ 0 h 25"/>
                <a:gd name="T14" fmla="*/ 13 w 19"/>
                <a:gd name="T15" fmla="*/ 0 h 25"/>
                <a:gd name="T16" fmla="*/ 16 w 19"/>
                <a:gd name="T17" fmla="*/ 0 h 25"/>
                <a:gd name="T18" fmla="*/ 18 w 19"/>
                <a:gd name="T19" fmla="*/ 4 h 25"/>
                <a:gd name="T20" fmla="*/ 19 w 19"/>
                <a:gd name="T21" fmla="*/ 7 h 25"/>
                <a:gd name="T22" fmla="*/ 19 w 19"/>
                <a:gd name="T23" fmla="*/ 12 h 25"/>
                <a:gd name="T24" fmla="*/ 19 w 19"/>
                <a:gd name="T25" fmla="*/ 19 h 25"/>
                <a:gd name="T26" fmla="*/ 14 w 19"/>
                <a:gd name="T27" fmla="*/ 21 h 25"/>
                <a:gd name="T28" fmla="*/ 10 w 19"/>
                <a:gd name="T29" fmla="*/ 22 h 25"/>
                <a:gd name="T30" fmla="*/ 7 w 19"/>
                <a:gd name="T31" fmla="*/ 24 h 25"/>
                <a:gd name="T32" fmla="*/ 4 w 19"/>
                <a:gd name="T3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25">
                  <a:moveTo>
                    <a:pt x="4" y="25"/>
                  </a:moveTo>
                  <a:lnTo>
                    <a:pt x="0" y="19"/>
                  </a:lnTo>
                  <a:lnTo>
                    <a:pt x="2" y="12"/>
                  </a:lnTo>
                  <a:lnTo>
                    <a:pt x="3" y="5"/>
                  </a:lnTo>
                  <a:lnTo>
                    <a:pt x="5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4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10" y="22"/>
                  </a:lnTo>
                  <a:lnTo>
                    <a:pt x="7" y="24"/>
                  </a:lnTo>
                  <a:lnTo>
                    <a:pt x="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84" name="Freeform 44"/>
            <p:cNvSpPr>
              <a:spLocks/>
            </p:cNvSpPr>
            <p:nvPr/>
          </p:nvSpPr>
          <p:spPr bwMode="auto">
            <a:xfrm>
              <a:off x="1989" y="3590"/>
              <a:ext cx="78" cy="59"/>
            </a:xfrm>
            <a:custGeom>
              <a:avLst/>
              <a:gdLst>
                <a:gd name="T0" fmla="*/ 27 w 78"/>
                <a:gd name="T1" fmla="*/ 59 h 59"/>
                <a:gd name="T2" fmla="*/ 15 w 78"/>
                <a:gd name="T3" fmla="*/ 52 h 59"/>
                <a:gd name="T4" fmla="*/ 7 w 78"/>
                <a:gd name="T5" fmla="*/ 43 h 59"/>
                <a:gd name="T6" fmla="*/ 2 w 78"/>
                <a:gd name="T7" fmla="*/ 34 h 59"/>
                <a:gd name="T8" fmla="*/ 0 w 78"/>
                <a:gd name="T9" fmla="*/ 25 h 59"/>
                <a:gd name="T10" fmla="*/ 5 w 78"/>
                <a:gd name="T11" fmla="*/ 20 h 59"/>
                <a:gd name="T12" fmla="*/ 9 w 78"/>
                <a:gd name="T13" fmla="*/ 14 h 59"/>
                <a:gd name="T14" fmla="*/ 15 w 78"/>
                <a:gd name="T15" fmla="*/ 9 h 59"/>
                <a:gd name="T16" fmla="*/ 21 w 78"/>
                <a:gd name="T17" fmla="*/ 4 h 59"/>
                <a:gd name="T18" fmla="*/ 28 w 78"/>
                <a:gd name="T19" fmla="*/ 1 h 59"/>
                <a:gd name="T20" fmla="*/ 35 w 78"/>
                <a:gd name="T21" fmla="*/ 0 h 59"/>
                <a:gd name="T22" fmla="*/ 44 w 78"/>
                <a:gd name="T23" fmla="*/ 0 h 59"/>
                <a:gd name="T24" fmla="*/ 53 w 78"/>
                <a:gd name="T25" fmla="*/ 3 h 59"/>
                <a:gd name="T26" fmla="*/ 50 w 78"/>
                <a:gd name="T27" fmla="*/ 10 h 59"/>
                <a:gd name="T28" fmla="*/ 44 w 78"/>
                <a:gd name="T29" fmla="*/ 13 h 59"/>
                <a:gd name="T30" fmla="*/ 36 w 78"/>
                <a:gd name="T31" fmla="*/ 17 h 59"/>
                <a:gd name="T32" fmla="*/ 29 w 78"/>
                <a:gd name="T33" fmla="*/ 19 h 59"/>
                <a:gd name="T34" fmla="*/ 34 w 78"/>
                <a:gd name="T35" fmla="*/ 19 h 59"/>
                <a:gd name="T36" fmla="*/ 38 w 78"/>
                <a:gd name="T37" fmla="*/ 18 h 59"/>
                <a:gd name="T38" fmla="*/ 42 w 78"/>
                <a:gd name="T39" fmla="*/ 17 h 59"/>
                <a:gd name="T40" fmla="*/ 46 w 78"/>
                <a:gd name="T41" fmla="*/ 17 h 59"/>
                <a:gd name="T42" fmla="*/ 49 w 78"/>
                <a:gd name="T43" fmla="*/ 15 h 59"/>
                <a:gd name="T44" fmla="*/ 54 w 78"/>
                <a:gd name="T45" fmla="*/ 14 h 59"/>
                <a:gd name="T46" fmla="*/ 58 w 78"/>
                <a:gd name="T47" fmla="*/ 14 h 59"/>
                <a:gd name="T48" fmla="*/ 64 w 78"/>
                <a:gd name="T49" fmla="*/ 14 h 59"/>
                <a:gd name="T50" fmla="*/ 53 w 78"/>
                <a:gd name="T51" fmla="*/ 23 h 59"/>
                <a:gd name="T52" fmla="*/ 46 w 78"/>
                <a:gd name="T53" fmla="*/ 28 h 59"/>
                <a:gd name="T54" fmla="*/ 42 w 78"/>
                <a:gd name="T55" fmla="*/ 30 h 59"/>
                <a:gd name="T56" fmla="*/ 37 w 78"/>
                <a:gd name="T57" fmla="*/ 32 h 59"/>
                <a:gd name="T58" fmla="*/ 37 w 78"/>
                <a:gd name="T59" fmla="*/ 33 h 59"/>
                <a:gd name="T60" fmla="*/ 36 w 78"/>
                <a:gd name="T61" fmla="*/ 34 h 59"/>
                <a:gd name="T62" fmla="*/ 35 w 78"/>
                <a:gd name="T63" fmla="*/ 35 h 59"/>
                <a:gd name="T64" fmla="*/ 35 w 78"/>
                <a:gd name="T65" fmla="*/ 37 h 59"/>
                <a:gd name="T66" fmla="*/ 39 w 78"/>
                <a:gd name="T67" fmla="*/ 35 h 59"/>
                <a:gd name="T68" fmla="*/ 44 w 78"/>
                <a:gd name="T69" fmla="*/ 34 h 59"/>
                <a:gd name="T70" fmla="*/ 48 w 78"/>
                <a:gd name="T71" fmla="*/ 31 h 59"/>
                <a:gd name="T72" fmla="*/ 53 w 78"/>
                <a:gd name="T73" fmla="*/ 29 h 59"/>
                <a:gd name="T74" fmla="*/ 57 w 78"/>
                <a:gd name="T75" fmla="*/ 27 h 59"/>
                <a:gd name="T76" fmla="*/ 62 w 78"/>
                <a:gd name="T77" fmla="*/ 24 h 59"/>
                <a:gd name="T78" fmla="*/ 66 w 78"/>
                <a:gd name="T79" fmla="*/ 23 h 59"/>
                <a:gd name="T80" fmla="*/ 71 w 78"/>
                <a:gd name="T81" fmla="*/ 22 h 59"/>
                <a:gd name="T82" fmla="*/ 72 w 78"/>
                <a:gd name="T83" fmla="*/ 23 h 59"/>
                <a:gd name="T84" fmla="*/ 72 w 78"/>
                <a:gd name="T85" fmla="*/ 24 h 59"/>
                <a:gd name="T86" fmla="*/ 72 w 78"/>
                <a:gd name="T87" fmla="*/ 25 h 59"/>
                <a:gd name="T88" fmla="*/ 73 w 78"/>
                <a:gd name="T89" fmla="*/ 27 h 59"/>
                <a:gd name="T90" fmla="*/ 68 w 78"/>
                <a:gd name="T91" fmla="*/ 33 h 59"/>
                <a:gd name="T92" fmla="*/ 62 w 78"/>
                <a:gd name="T93" fmla="*/ 38 h 59"/>
                <a:gd name="T94" fmla="*/ 55 w 78"/>
                <a:gd name="T95" fmla="*/ 41 h 59"/>
                <a:gd name="T96" fmla="*/ 48 w 78"/>
                <a:gd name="T97" fmla="*/ 46 h 59"/>
                <a:gd name="T98" fmla="*/ 54 w 78"/>
                <a:gd name="T99" fmla="*/ 48 h 59"/>
                <a:gd name="T100" fmla="*/ 63 w 78"/>
                <a:gd name="T101" fmla="*/ 44 h 59"/>
                <a:gd name="T102" fmla="*/ 72 w 78"/>
                <a:gd name="T103" fmla="*/ 40 h 59"/>
                <a:gd name="T104" fmla="*/ 78 w 78"/>
                <a:gd name="T105" fmla="*/ 37 h 59"/>
                <a:gd name="T106" fmla="*/ 75 w 78"/>
                <a:gd name="T107" fmla="*/ 44 h 59"/>
                <a:gd name="T108" fmla="*/ 71 w 78"/>
                <a:gd name="T109" fmla="*/ 51 h 59"/>
                <a:gd name="T110" fmla="*/ 64 w 78"/>
                <a:gd name="T111" fmla="*/ 54 h 59"/>
                <a:gd name="T112" fmla="*/ 57 w 78"/>
                <a:gd name="T113" fmla="*/ 58 h 59"/>
                <a:gd name="T114" fmla="*/ 49 w 78"/>
                <a:gd name="T115" fmla="*/ 59 h 59"/>
                <a:gd name="T116" fmla="*/ 42 w 78"/>
                <a:gd name="T117" fmla="*/ 59 h 59"/>
                <a:gd name="T118" fmla="*/ 34 w 78"/>
                <a:gd name="T119" fmla="*/ 59 h 59"/>
                <a:gd name="T120" fmla="*/ 27 w 78"/>
                <a:gd name="T12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8" h="59">
                  <a:moveTo>
                    <a:pt x="27" y="59"/>
                  </a:moveTo>
                  <a:lnTo>
                    <a:pt x="15" y="52"/>
                  </a:lnTo>
                  <a:lnTo>
                    <a:pt x="7" y="43"/>
                  </a:lnTo>
                  <a:lnTo>
                    <a:pt x="2" y="34"/>
                  </a:lnTo>
                  <a:lnTo>
                    <a:pt x="0" y="25"/>
                  </a:lnTo>
                  <a:lnTo>
                    <a:pt x="5" y="20"/>
                  </a:lnTo>
                  <a:lnTo>
                    <a:pt x="9" y="14"/>
                  </a:lnTo>
                  <a:lnTo>
                    <a:pt x="15" y="9"/>
                  </a:lnTo>
                  <a:lnTo>
                    <a:pt x="21" y="4"/>
                  </a:lnTo>
                  <a:lnTo>
                    <a:pt x="28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53" y="3"/>
                  </a:lnTo>
                  <a:lnTo>
                    <a:pt x="50" y="10"/>
                  </a:lnTo>
                  <a:lnTo>
                    <a:pt x="44" y="13"/>
                  </a:lnTo>
                  <a:lnTo>
                    <a:pt x="36" y="17"/>
                  </a:lnTo>
                  <a:lnTo>
                    <a:pt x="29" y="19"/>
                  </a:lnTo>
                  <a:lnTo>
                    <a:pt x="34" y="19"/>
                  </a:lnTo>
                  <a:lnTo>
                    <a:pt x="38" y="18"/>
                  </a:lnTo>
                  <a:lnTo>
                    <a:pt x="42" y="17"/>
                  </a:lnTo>
                  <a:lnTo>
                    <a:pt x="46" y="17"/>
                  </a:lnTo>
                  <a:lnTo>
                    <a:pt x="49" y="15"/>
                  </a:lnTo>
                  <a:lnTo>
                    <a:pt x="54" y="14"/>
                  </a:lnTo>
                  <a:lnTo>
                    <a:pt x="58" y="14"/>
                  </a:lnTo>
                  <a:lnTo>
                    <a:pt x="64" y="14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42" y="30"/>
                  </a:lnTo>
                  <a:lnTo>
                    <a:pt x="37" y="32"/>
                  </a:lnTo>
                  <a:lnTo>
                    <a:pt x="37" y="33"/>
                  </a:lnTo>
                  <a:lnTo>
                    <a:pt x="36" y="34"/>
                  </a:lnTo>
                  <a:lnTo>
                    <a:pt x="35" y="35"/>
                  </a:lnTo>
                  <a:lnTo>
                    <a:pt x="35" y="37"/>
                  </a:lnTo>
                  <a:lnTo>
                    <a:pt x="39" y="35"/>
                  </a:lnTo>
                  <a:lnTo>
                    <a:pt x="44" y="34"/>
                  </a:lnTo>
                  <a:lnTo>
                    <a:pt x="48" y="31"/>
                  </a:lnTo>
                  <a:lnTo>
                    <a:pt x="53" y="29"/>
                  </a:lnTo>
                  <a:lnTo>
                    <a:pt x="57" y="27"/>
                  </a:lnTo>
                  <a:lnTo>
                    <a:pt x="62" y="24"/>
                  </a:lnTo>
                  <a:lnTo>
                    <a:pt x="66" y="23"/>
                  </a:lnTo>
                  <a:lnTo>
                    <a:pt x="71" y="22"/>
                  </a:lnTo>
                  <a:lnTo>
                    <a:pt x="72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3" y="27"/>
                  </a:lnTo>
                  <a:lnTo>
                    <a:pt x="68" y="33"/>
                  </a:lnTo>
                  <a:lnTo>
                    <a:pt x="62" y="38"/>
                  </a:lnTo>
                  <a:lnTo>
                    <a:pt x="55" y="41"/>
                  </a:lnTo>
                  <a:lnTo>
                    <a:pt x="48" y="46"/>
                  </a:lnTo>
                  <a:lnTo>
                    <a:pt x="54" y="48"/>
                  </a:lnTo>
                  <a:lnTo>
                    <a:pt x="63" y="44"/>
                  </a:lnTo>
                  <a:lnTo>
                    <a:pt x="72" y="40"/>
                  </a:lnTo>
                  <a:lnTo>
                    <a:pt x="78" y="37"/>
                  </a:lnTo>
                  <a:lnTo>
                    <a:pt x="75" y="44"/>
                  </a:lnTo>
                  <a:lnTo>
                    <a:pt x="71" y="51"/>
                  </a:lnTo>
                  <a:lnTo>
                    <a:pt x="64" y="54"/>
                  </a:lnTo>
                  <a:lnTo>
                    <a:pt x="57" y="58"/>
                  </a:lnTo>
                  <a:lnTo>
                    <a:pt x="49" y="59"/>
                  </a:lnTo>
                  <a:lnTo>
                    <a:pt x="42" y="59"/>
                  </a:lnTo>
                  <a:lnTo>
                    <a:pt x="34" y="59"/>
                  </a:lnTo>
                  <a:lnTo>
                    <a:pt x="27" y="5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85" name="Freeform 45"/>
            <p:cNvSpPr>
              <a:spLocks/>
            </p:cNvSpPr>
            <p:nvPr/>
          </p:nvSpPr>
          <p:spPr bwMode="auto">
            <a:xfrm>
              <a:off x="1589" y="3638"/>
              <a:ext cx="8" cy="9"/>
            </a:xfrm>
            <a:custGeom>
              <a:avLst/>
              <a:gdLst>
                <a:gd name="T0" fmla="*/ 1 w 8"/>
                <a:gd name="T1" fmla="*/ 8 h 9"/>
                <a:gd name="T2" fmla="*/ 0 w 8"/>
                <a:gd name="T3" fmla="*/ 6 h 9"/>
                <a:gd name="T4" fmla="*/ 0 w 8"/>
                <a:gd name="T5" fmla="*/ 5 h 9"/>
                <a:gd name="T6" fmla="*/ 0 w 8"/>
                <a:gd name="T7" fmla="*/ 3 h 9"/>
                <a:gd name="T8" fmla="*/ 0 w 8"/>
                <a:gd name="T9" fmla="*/ 1 h 9"/>
                <a:gd name="T10" fmla="*/ 1 w 8"/>
                <a:gd name="T11" fmla="*/ 0 h 9"/>
                <a:gd name="T12" fmla="*/ 2 w 8"/>
                <a:gd name="T13" fmla="*/ 0 h 9"/>
                <a:gd name="T14" fmla="*/ 4 w 8"/>
                <a:gd name="T15" fmla="*/ 0 h 9"/>
                <a:gd name="T16" fmla="*/ 8 w 8"/>
                <a:gd name="T17" fmla="*/ 0 h 9"/>
                <a:gd name="T18" fmla="*/ 8 w 8"/>
                <a:gd name="T19" fmla="*/ 1 h 9"/>
                <a:gd name="T20" fmla="*/ 8 w 8"/>
                <a:gd name="T21" fmla="*/ 3 h 9"/>
                <a:gd name="T22" fmla="*/ 8 w 8"/>
                <a:gd name="T23" fmla="*/ 4 h 9"/>
                <a:gd name="T24" fmla="*/ 8 w 8"/>
                <a:gd name="T25" fmla="*/ 6 h 9"/>
                <a:gd name="T26" fmla="*/ 4 w 8"/>
                <a:gd name="T27" fmla="*/ 8 h 9"/>
                <a:gd name="T28" fmla="*/ 2 w 8"/>
                <a:gd name="T29" fmla="*/ 9 h 9"/>
                <a:gd name="T30" fmla="*/ 1 w 8"/>
                <a:gd name="T31" fmla="*/ 9 h 9"/>
                <a:gd name="T32" fmla="*/ 1 w 8"/>
                <a:gd name="T3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9">
                  <a:moveTo>
                    <a:pt x="1" y="8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6"/>
                  </a:lnTo>
                  <a:lnTo>
                    <a:pt x="4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86" name="Freeform 46"/>
            <p:cNvSpPr>
              <a:spLocks/>
            </p:cNvSpPr>
            <p:nvPr/>
          </p:nvSpPr>
          <p:spPr bwMode="auto">
            <a:xfrm>
              <a:off x="2953" y="3582"/>
              <a:ext cx="30" cy="27"/>
            </a:xfrm>
            <a:custGeom>
              <a:avLst/>
              <a:gdLst>
                <a:gd name="T0" fmla="*/ 8 w 30"/>
                <a:gd name="T1" fmla="*/ 27 h 27"/>
                <a:gd name="T2" fmla="*/ 6 w 30"/>
                <a:gd name="T3" fmla="*/ 26 h 27"/>
                <a:gd name="T4" fmla="*/ 5 w 30"/>
                <a:gd name="T5" fmla="*/ 26 h 27"/>
                <a:gd name="T6" fmla="*/ 3 w 30"/>
                <a:gd name="T7" fmla="*/ 25 h 27"/>
                <a:gd name="T8" fmla="*/ 2 w 30"/>
                <a:gd name="T9" fmla="*/ 23 h 27"/>
                <a:gd name="T10" fmla="*/ 1 w 30"/>
                <a:gd name="T11" fmla="*/ 21 h 27"/>
                <a:gd name="T12" fmla="*/ 0 w 30"/>
                <a:gd name="T13" fmla="*/ 19 h 27"/>
                <a:gd name="T14" fmla="*/ 0 w 30"/>
                <a:gd name="T15" fmla="*/ 18 h 27"/>
                <a:gd name="T16" fmla="*/ 0 w 30"/>
                <a:gd name="T17" fmla="*/ 16 h 27"/>
                <a:gd name="T18" fmla="*/ 6 w 30"/>
                <a:gd name="T19" fmla="*/ 8 h 27"/>
                <a:gd name="T20" fmla="*/ 12 w 30"/>
                <a:gd name="T21" fmla="*/ 2 h 27"/>
                <a:gd name="T22" fmla="*/ 19 w 30"/>
                <a:gd name="T23" fmla="*/ 0 h 27"/>
                <a:gd name="T24" fmla="*/ 30 w 30"/>
                <a:gd name="T25" fmla="*/ 3 h 27"/>
                <a:gd name="T26" fmla="*/ 29 w 30"/>
                <a:gd name="T27" fmla="*/ 12 h 27"/>
                <a:gd name="T28" fmla="*/ 24 w 30"/>
                <a:gd name="T29" fmla="*/ 19 h 27"/>
                <a:gd name="T30" fmla="*/ 18 w 30"/>
                <a:gd name="T31" fmla="*/ 23 h 27"/>
                <a:gd name="T32" fmla="*/ 8 w 30"/>
                <a:gd name="T3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27">
                  <a:moveTo>
                    <a:pt x="8" y="27"/>
                  </a:moveTo>
                  <a:lnTo>
                    <a:pt x="6" y="26"/>
                  </a:lnTo>
                  <a:lnTo>
                    <a:pt x="5" y="26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30" y="3"/>
                  </a:lnTo>
                  <a:lnTo>
                    <a:pt x="29" y="12"/>
                  </a:lnTo>
                  <a:lnTo>
                    <a:pt x="24" y="19"/>
                  </a:lnTo>
                  <a:lnTo>
                    <a:pt x="18" y="23"/>
                  </a:lnTo>
                  <a:lnTo>
                    <a:pt x="8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87" name="Freeform 47"/>
            <p:cNvSpPr>
              <a:spLocks/>
            </p:cNvSpPr>
            <p:nvPr/>
          </p:nvSpPr>
          <p:spPr bwMode="auto">
            <a:xfrm>
              <a:off x="1625" y="3593"/>
              <a:ext cx="10" cy="10"/>
            </a:xfrm>
            <a:custGeom>
              <a:avLst/>
              <a:gdLst>
                <a:gd name="T0" fmla="*/ 3 w 10"/>
                <a:gd name="T1" fmla="*/ 10 h 10"/>
                <a:gd name="T2" fmla="*/ 2 w 10"/>
                <a:gd name="T3" fmla="*/ 9 h 10"/>
                <a:gd name="T4" fmla="*/ 1 w 10"/>
                <a:gd name="T5" fmla="*/ 8 h 10"/>
                <a:gd name="T6" fmla="*/ 0 w 10"/>
                <a:gd name="T7" fmla="*/ 7 h 10"/>
                <a:gd name="T8" fmla="*/ 0 w 10"/>
                <a:gd name="T9" fmla="*/ 7 h 10"/>
                <a:gd name="T10" fmla="*/ 0 w 10"/>
                <a:gd name="T11" fmla="*/ 5 h 10"/>
                <a:gd name="T12" fmla="*/ 1 w 10"/>
                <a:gd name="T13" fmla="*/ 3 h 10"/>
                <a:gd name="T14" fmla="*/ 2 w 10"/>
                <a:gd name="T15" fmla="*/ 1 h 10"/>
                <a:gd name="T16" fmla="*/ 3 w 10"/>
                <a:gd name="T17" fmla="*/ 0 h 10"/>
                <a:gd name="T18" fmla="*/ 3 w 10"/>
                <a:gd name="T19" fmla="*/ 0 h 10"/>
                <a:gd name="T20" fmla="*/ 4 w 10"/>
                <a:gd name="T21" fmla="*/ 0 h 10"/>
                <a:gd name="T22" fmla="*/ 5 w 10"/>
                <a:gd name="T23" fmla="*/ 0 h 10"/>
                <a:gd name="T24" fmla="*/ 6 w 10"/>
                <a:gd name="T25" fmla="*/ 0 h 10"/>
                <a:gd name="T26" fmla="*/ 6 w 10"/>
                <a:gd name="T27" fmla="*/ 1 h 10"/>
                <a:gd name="T28" fmla="*/ 7 w 10"/>
                <a:gd name="T29" fmla="*/ 3 h 10"/>
                <a:gd name="T30" fmla="*/ 9 w 10"/>
                <a:gd name="T31" fmla="*/ 5 h 10"/>
                <a:gd name="T32" fmla="*/ 10 w 10"/>
                <a:gd name="T33" fmla="*/ 7 h 10"/>
                <a:gd name="T34" fmla="*/ 7 w 10"/>
                <a:gd name="T35" fmla="*/ 9 h 10"/>
                <a:gd name="T36" fmla="*/ 6 w 10"/>
                <a:gd name="T37" fmla="*/ 10 h 10"/>
                <a:gd name="T38" fmla="*/ 5 w 10"/>
                <a:gd name="T39" fmla="*/ 10 h 10"/>
                <a:gd name="T40" fmla="*/ 3 w 10"/>
                <a:gd name="T4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" h="10">
                  <a:moveTo>
                    <a:pt x="3" y="10"/>
                  </a:moveTo>
                  <a:lnTo>
                    <a:pt x="2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7" y="3"/>
                  </a:lnTo>
                  <a:lnTo>
                    <a:pt x="9" y="5"/>
                  </a:lnTo>
                  <a:lnTo>
                    <a:pt x="10" y="7"/>
                  </a:lnTo>
                  <a:lnTo>
                    <a:pt x="7" y="9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88" name="Freeform 48"/>
            <p:cNvSpPr>
              <a:spLocks/>
            </p:cNvSpPr>
            <p:nvPr/>
          </p:nvSpPr>
          <p:spPr bwMode="auto">
            <a:xfrm>
              <a:off x="2964" y="3590"/>
              <a:ext cx="12" cy="10"/>
            </a:xfrm>
            <a:custGeom>
              <a:avLst/>
              <a:gdLst>
                <a:gd name="T0" fmla="*/ 0 w 12"/>
                <a:gd name="T1" fmla="*/ 10 h 10"/>
                <a:gd name="T2" fmla="*/ 1 w 12"/>
                <a:gd name="T3" fmla="*/ 4 h 10"/>
                <a:gd name="T4" fmla="*/ 3 w 12"/>
                <a:gd name="T5" fmla="*/ 2 h 10"/>
                <a:gd name="T6" fmla="*/ 7 w 12"/>
                <a:gd name="T7" fmla="*/ 1 h 10"/>
                <a:gd name="T8" fmla="*/ 12 w 12"/>
                <a:gd name="T9" fmla="*/ 0 h 10"/>
                <a:gd name="T10" fmla="*/ 10 w 12"/>
                <a:gd name="T11" fmla="*/ 4 h 10"/>
                <a:gd name="T12" fmla="*/ 8 w 12"/>
                <a:gd name="T13" fmla="*/ 6 h 10"/>
                <a:gd name="T14" fmla="*/ 4 w 12"/>
                <a:gd name="T15" fmla="*/ 9 h 10"/>
                <a:gd name="T16" fmla="*/ 0 w 12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0">
                  <a:moveTo>
                    <a:pt x="0" y="10"/>
                  </a:moveTo>
                  <a:lnTo>
                    <a:pt x="1" y="4"/>
                  </a:lnTo>
                  <a:lnTo>
                    <a:pt x="3" y="2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9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89" name="Freeform 49"/>
            <p:cNvSpPr>
              <a:spLocks/>
            </p:cNvSpPr>
            <p:nvPr/>
          </p:nvSpPr>
          <p:spPr bwMode="auto">
            <a:xfrm>
              <a:off x="1681" y="3574"/>
              <a:ext cx="7" cy="11"/>
            </a:xfrm>
            <a:custGeom>
              <a:avLst/>
              <a:gdLst>
                <a:gd name="T0" fmla="*/ 0 w 7"/>
                <a:gd name="T1" fmla="*/ 11 h 11"/>
                <a:gd name="T2" fmla="*/ 0 w 7"/>
                <a:gd name="T3" fmla="*/ 9 h 11"/>
                <a:gd name="T4" fmla="*/ 0 w 7"/>
                <a:gd name="T5" fmla="*/ 7 h 11"/>
                <a:gd name="T6" fmla="*/ 0 w 7"/>
                <a:gd name="T7" fmla="*/ 5 h 11"/>
                <a:gd name="T8" fmla="*/ 0 w 7"/>
                <a:gd name="T9" fmla="*/ 2 h 11"/>
                <a:gd name="T10" fmla="*/ 3 w 7"/>
                <a:gd name="T11" fmla="*/ 1 h 11"/>
                <a:gd name="T12" fmla="*/ 4 w 7"/>
                <a:gd name="T13" fmla="*/ 0 h 11"/>
                <a:gd name="T14" fmla="*/ 5 w 7"/>
                <a:gd name="T15" fmla="*/ 1 h 11"/>
                <a:gd name="T16" fmla="*/ 7 w 7"/>
                <a:gd name="T17" fmla="*/ 2 h 11"/>
                <a:gd name="T18" fmla="*/ 7 w 7"/>
                <a:gd name="T19" fmla="*/ 5 h 11"/>
                <a:gd name="T20" fmla="*/ 7 w 7"/>
                <a:gd name="T21" fmla="*/ 7 h 11"/>
                <a:gd name="T22" fmla="*/ 7 w 7"/>
                <a:gd name="T23" fmla="*/ 9 h 11"/>
                <a:gd name="T24" fmla="*/ 7 w 7"/>
                <a:gd name="T25" fmla="*/ 11 h 11"/>
                <a:gd name="T26" fmla="*/ 5 w 7"/>
                <a:gd name="T27" fmla="*/ 11 h 11"/>
                <a:gd name="T28" fmla="*/ 4 w 7"/>
                <a:gd name="T29" fmla="*/ 11 h 11"/>
                <a:gd name="T30" fmla="*/ 2 w 7"/>
                <a:gd name="T31" fmla="*/ 11 h 11"/>
                <a:gd name="T32" fmla="*/ 0 w 7"/>
                <a:gd name="T3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11">
                  <a:moveTo>
                    <a:pt x="0" y="11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5" y="1"/>
                  </a:lnTo>
                  <a:lnTo>
                    <a:pt x="7" y="2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9"/>
                  </a:lnTo>
                  <a:lnTo>
                    <a:pt x="7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90" name="Freeform 50"/>
            <p:cNvSpPr>
              <a:spLocks/>
            </p:cNvSpPr>
            <p:nvPr/>
          </p:nvSpPr>
          <p:spPr bwMode="auto">
            <a:xfrm>
              <a:off x="1367" y="3559"/>
              <a:ext cx="27" cy="20"/>
            </a:xfrm>
            <a:custGeom>
              <a:avLst/>
              <a:gdLst>
                <a:gd name="T0" fmla="*/ 14 w 27"/>
                <a:gd name="T1" fmla="*/ 20 h 20"/>
                <a:gd name="T2" fmla="*/ 7 w 27"/>
                <a:gd name="T3" fmla="*/ 17 h 20"/>
                <a:gd name="T4" fmla="*/ 2 w 27"/>
                <a:gd name="T5" fmla="*/ 15 h 20"/>
                <a:gd name="T6" fmla="*/ 1 w 27"/>
                <a:gd name="T7" fmla="*/ 14 h 20"/>
                <a:gd name="T8" fmla="*/ 0 w 27"/>
                <a:gd name="T9" fmla="*/ 12 h 20"/>
                <a:gd name="T10" fmla="*/ 4 w 27"/>
                <a:gd name="T11" fmla="*/ 6 h 20"/>
                <a:gd name="T12" fmla="*/ 8 w 27"/>
                <a:gd name="T13" fmla="*/ 3 h 20"/>
                <a:gd name="T14" fmla="*/ 11 w 27"/>
                <a:gd name="T15" fmla="*/ 1 h 20"/>
                <a:gd name="T16" fmla="*/ 19 w 27"/>
                <a:gd name="T17" fmla="*/ 0 h 20"/>
                <a:gd name="T18" fmla="*/ 21 w 27"/>
                <a:gd name="T19" fmla="*/ 2 h 20"/>
                <a:gd name="T20" fmla="*/ 22 w 27"/>
                <a:gd name="T21" fmla="*/ 4 h 20"/>
                <a:gd name="T22" fmla="*/ 25 w 27"/>
                <a:gd name="T23" fmla="*/ 5 h 20"/>
                <a:gd name="T24" fmla="*/ 27 w 27"/>
                <a:gd name="T25" fmla="*/ 7 h 20"/>
                <a:gd name="T26" fmla="*/ 27 w 27"/>
                <a:gd name="T27" fmla="*/ 10 h 20"/>
                <a:gd name="T28" fmla="*/ 27 w 27"/>
                <a:gd name="T29" fmla="*/ 13 h 20"/>
                <a:gd name="T30" fmla="*/ 27 w 27"/>
                <a:gd name="T31" fmla="*/ 16 h 20"/>
                <a:gd name="T32" fmla="*/ 27 w 27"/>
                <a:gd name="T33" fmla="*/ 19 h 20"/>
                <a:gd name="T34" fmla="*/ 26 w 27"/>
                <a:gd name="T35" fmla="*/ 20 h 20"/>
                <a:gd name="T36" fmla="*/ 25 w 27"/>
                <a:gd name="T37" fmla="*/ 20 h 20"/>
                <a:gd name="T38" fmla="*/ 21 w 27"/>
                <a:gd name="T39" fmla="*/ 20 h 20"/>
                <a:gd name="T40" fmla="*/ 14 w 27"/>
                <a:gd name="T4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20">
                  <a:moveTo>
                    <a:pt x="14" y="20"/>
                  </a:moveTo>
                  <a:lnTo>
                    <a:pt x="7" y="17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4" y="6"/>
                  </a:lnTo>
                  <a:lnTo>
                    <a:pt x="8" y="3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2" y="4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7" y="10"/>
                  </a:lnTo>
                  <a:lnTo>
                    <a:pt x="27" y="13"/>
                  </a:lnTo>
                  <a:lnTo>
                    <a:pt x="27" y="16"/>
                  </a:lnTo>
                  <a:lnTo>
                    <a:pt x="27" y="19"/>
                  </a:lnTo>
                  <a:lnTo>
                    <a:pt x="26" y="20"/>
                  </a:lnTo>
                  <a:lnTo>
                    <a:pt x="25" y="20"/>
                  </a:lnTo>
                  <a:lnTo>
                    <a:pt x="21" y="2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91" name="Freeform 51"/>
            <p:cNvSpPr>
              <a:spLocks/>
            </p:cNvSpPr>
            <p:nvPr/>
          </p:nvSpPr>
          <p:spPr bwMode="auto">
            <a:xfrm>
              <a:off x="1853" y="3151"/>
              <a:ext cx="237" cy="427"/>
            </a:xfrm>
            <a:custGeom>
              <a:avLst/>
              <a:gdLst>
                <a:gd name="T0" fmla="*/ 154 w 237"/>
                <a:gd name="T1" fmla="*/ 418 h 427"/>
                <a:gd name="T2" fmla="*/ 142 w 237"/>
                <a:gd name="T3" fmla="*/ 400 h 427"/>
                <a:gd name="T4" fmla="*/ 134 w 237"/>
                <a:gd name="T5" fmla="*/ 383 h 427"/>
                <a:gd name="T6" fmla="*/ 126 w 237"/>
                <a:gd name="T7" fmla="*/ 365 h 427"/>
                <a:gd name="T8" fmla="*/ 115 w 237"/>
                <a:gd name="T9" fmla="*/ 349 h 427"/>
                <a:gd name="T10" fmla="*/ 103 w 237"/>
                <a:gd name="T11" fmla="*/ 338 h 427"/>
                <a:gd name="T12" fmla="*/ 89 w 237"/>
                <a:gd name="T13" fmla="*/ 328 h 427"/>
                <a:gd name="T14" fmla="*/ 77 w 237"/>
                <a:gd name="T15" fmla="*/ 318 h 427"/>
                <a:gd name="T16" fmla="*/ 67 w 237"/>
                <a:gd name="T17" fmla="*/ 290 h 427"/>
                <a:gd name="T18" fmla="*/ 59 w 237"/>
                <a:gd name="T19" fmla="*/ 245 h 427"/>
                <a:gd name="T20" fmla="*/ 53 w 237"/>
                <a:gd name="T21" fmla="*/ 200 h 427"/>
                <a:gd name="T22" fmla="*/ 44 w 237"/>
                <a:gd name="T23" fmla="*/ 156 h 427"/>
                <a:gd name="T24" fmla="*/ 30 w 237"/>
                <a:gd name="T25" fmla="*/ 134 h 427"/>
                <a:gd name="T26" fmla="*/ 16 w 237"/>
                <a:gd name="T27" fmla="*/ 130 h 427"/>
                <a:gd name="T28" fmla="*/ 6 w 237"/>
                <a:gd name="T29" fmla="*/ 123 h 427"/>
                <a:gd name="T30" fmla="*/ 1 w 237"/>
                <a:gd name="T31" fmla="*/ 112 h 427"/>
                <a:gd name="T32" fmla="*/ 5 w 237"/>
                <a:gd name="T33" fmla="*/ 100 h 427"/>
                <a:gd name="T34" fmla="*/ 12 w 237"/>
                <a:gd name="T35" fmla="*/ 93 h 427"/>
                <a:gd name="T36" fmla="*/ 24 w 237"/>
                <a:gd name="T37" fmla="*/ 101 h 427"/>
                <a:gd name="T38" fmla="*/ 28 w 237"/>
                <a:gd name="T39" fmla="*/ 110 h 427"/>
                <a:gd name="T40" fmla="*/ 36 w 237"/>
                <a:gd name="T41" fmla="*/ 114 h 427"/>
                <a:gd name="T42" fmla="*/ 48 w 237"/>
                <a:gd name="T43" fmla="*/ 113 h 427"/>
                <a:gd name="T44" fmla="*/ 58 w 237"/>
                <a:gd name="T45" fmla="*/ 110 h 427"/>
                <a:gd name="T46" fmla="*/ 62 w 237"/>
                <a:gd name="T47" fmla="*/ 100 h 427"/>
                <a:gd name="T48" fmla="*/ 62 w 237"/>
                <a:gd name="T49" fmla="*/ 83 h 427"/>
                <a:gd name="T50" fmla="*/ 63 w 237"/>
                <a:gd name="T51" fmla="*/ 63 h 427"/>
                <a:gd name="T52" fmla="*/ 68 w 237"/>
                <a:gd name="T53" fmla="*/ 50 h 427"/>
                <a:gd name="T54" fmla="*/ 78 w 237"/>
                <a:gd name="T55" fmla="*/ 45 h 427"/>
                <a:gd name="T56" fmla="*/ 83 w 237"/>
                <a:gd name="T57" fmla="*/ 24 h 427"/>
                <a:gd name="T58" fmla="*/ 88 w 237"/>
                <a:gd name="T59" fmla="*/ 5 h 427"/>
                <a:gd name="T60" fmla="*/ 105 w 237"/>
                <a:gd name="T61" fmla="*/ 7 h 427"/>
                <a:gd name="T62" fmla="*/ 108 w 237"/>
                <a:gd name="T63" fmla="*/ 21 h 427"/>
                <a:gd name="T64" fmla="*/ 115 w 237"/>
                <a:gd name="T65" fmla="*/ 28 h 427"/>
                <a:gd name="T66" fmla="*/ 125 w 237"/>
                <a:gd name="T67" fmla="*/ 25 h 427"/>
                <a:gd name="T68" fmla="*/ 135 w 237"/>
                <a:gd name="T69" fmla="*/ 21 h 427"/>
                <a:gd name="T70" fmla="*/ 144 w 237"/>
                <a:gd name="T71" fmla="*/ 18 h 427"/>
                <a:gd name="T72" fmla="*/ 154 w 237"/>
                <a:gd name="T73" fmla="*/ 23 h 427"/>
                <a:gd name="T74" fmla="*/ 164 w 237"/>
                <a:gd name="T75" fmla="*/ 35 h 427"/>
                <a:gd name="T76" fmla="*/ 172 w 237"/>
                <a:gd name="T77" fmla="*/ 52 h 427"/>
                <a:gd name="T78" fmla="*/ 176 w 237"/>
                <a:gd name="T79" fmla="*/ 69 h 427"/>
                <a:gd name="T80" fmla="*/ 183 w 237"/>
                <a:gd name="T81" fmla="*/ 83 h 427"/>
                <a:gd name="T82" fmla="*/ 196 w 237"/>
                <a:gd name="T83" fmla="*/ 83 h 427"/>
                <a:gd name="T84" fmla="*/ 208 w 237"/>
                <a:gd name="T85" fmla="*/ 67 h 427"/>
                <a:gd name="T86" fmla="*/ 208 w 237"/>
                <a:gd name="T87" fmla="*/ 50 h 427"/>
                <a:gd name="T88" fmla="*/ 219 w 237"/>
                <a:gd name="T89" fmla="*/ 47 h 427"/>
                <a:gd name="T90" fmla="*/ 228 w 237"/>
                <a:gd name="T91" fmla="*/ 60 h 427"/>
                <a:gd name="T92" fmla="*/ 223 w 237"/>
                <a:gd name="T93" fmla="*/ 75 h 427"/>
                <a:gd name="T94" fmla="*/ 211 w 237"/>
                <a:gd name="T95" fmla="*/ 91 h 427"/>
                <a:gd name="T96" fmla="*/ 205 w 237"/>
                <a:gd name="T97" fmla="*/ 120 h 427"/>
                <a:gd name="T98" fmla="*/ 212 w 237"/>
                <a:gd name="T99" fmla="*/ 166 h 427"/>
                <a:gd name="T100" fmla="*/ 224 w 237"/>
                <a:gd name="T101" fmla="*/ 214 h 427"/>
                <a:gd name="T102" fmla="*/ 234 w 237"/>
                <a:gd name="T103" fmla="*/ 254 h 427"/>
                <a:gd name="T104" fmla="*/ 234 w 237"/>
                <a:gd name="T105" fmla="*/ 286 h 427"/>
                <a:gd name="T106" fmla="*/ 215 w 237"/>
                <a:gd name="T107" fmla="*/ 316 h 427"/>
                <a:gd name="T108" fmla="*/ 199 w 237"/>
                <a:gd name="T109" fmla="*/ 347 h 427"/>
                <a:gd name="T110" fmla="*/ 203 w 237"/>
                <a:gd name="T111" fmla="*/ 380 h 427"/>
                <a:gd name="T112" fmla="*/ 201 w 237"/>
                <a:gd name="T113" fmla="*/ 406 h 427"/>
                <a:gd name="T114" fmla="*/ 182 w 237"/>
                <a:gd name="T115" fmla="*/ 424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7" h="427">
                  <a:moveTo>
                    <a:pt x="163" y="427"/>
                  </a:moveTo>
                  <a:lnTo>
                    <a:pt x="154" y="418"/>
                  </a:lnTo>
                  <a:lnTo>
                    <a:pt x="147" y="409"/>
                  </a:lnTo>
                  <a:lnTo>
                    <a:pt x="142" y="400"/>
                  </a:lnTo>
                  <a:lnTo>
                    <a:pt x="137" y="391"/>
                  </a:lnTo>
                  <a:lnTo>
                    <a:pt x="134" y="383"/>
                  </a:lnTo>
                  <a:lnTo>
                    <a:pt x="130" y="374"/>
                  </a:lnTo>
                  <a:lnTo>
                    <a:pt x="126" y="365"/>
                  </a:lnTo>
                  <a:lnTo>
                    <a:pt x="121" y="355"/>
                  </a:lnTo>
                  <a:lnTo>
                    <a:pt x="115" y="349"/>
                  </a:lnTo>
                  <a:lnTo>
                    <a:pt x="108" y="344"/>
                  </a:lnTo>
                  <a:lnTo>
                    <a:pt x="103" y="338"/>
                  </a:lnTo>
                  <a:lnTo>
                    <a:pt x="96" y="334"/>
                  </a:lnTo>
                  <a:lnTo>
                    <a:pt x="89" y="328"/>
                  </a:lnTo>
                  <a:lnTo>
                    <a:pt x="84" y="323"/>
                  </a:lnTo>
                  <a:lnTo>
                    <a:pt x="77" y="318"/>
                  </a:lnTo>
                  <a:lnTo>
                    <a:pt x="72" y="313"/>
                  </a:lnTo>
                  <a:lnTo>
                    <a:pt x="67" y="290"/>
                  </a:lnTo>
                  <a:lnTo>
                    <a:pt x="63" y="267"/>
                  </a:lnTo>
                  <a:lnTo>
                    <a:pt x="59" y="245"/>
                  </a:lnTo>
                  <a:lnTo>
                    <a:pt x="56" y="222"/>
                  </a:lnTo>
                  <a:lnTo>
                    <a:pt x="53" y="200"/>
                  </a:lnTo>
                  <a:lnTo>
                    <a:pt x="49" y="178"/>
                  </a:lnTo>
                  <a:lnTo>
                    <a:pt x="44" y="156"/>
                  </a:lnTo>
                  <a:lnTo>
                    <a:pt x="38" y="136"/>
                  </a:lnTo>
                  <a:lnTo>
                    <a:pt x="30" y="134"/>
                  </a:lnTo>
                  <a:lnTo>
                    <a:pt x="23" y="132"/>
                  </a:lnTo>
                  <a:lnTo>
                    <a:pt x="16" y="130"/>
                  </a:lnTo>
                  <a:lnTo>
                    <a:pt x="11" y="126"/>
                  </a:lnTo>
                  <a:lnTo>
                    <a:pt x="6" y="123"/>
                  </a:lnTo>
                  <a:lnTo>
                    <a:pt x="4" y="118"/>
                  </a:lnTo>
                  <a:lnTo>
                    <a:pt x="1" y="112"/>
                  </a:lnTo>
                  <a:lnTo>
                    <a:pt x="0" y="103"/>
                  </a:lnTo>
                  <a:lnTo>
                    <a:pt x="5" y="100"/>
                  </a:lnTo>
                  <a:lnTo>
                    <a:pt x="8" y="95"/>
                  </a:lnTo>
                  <a:lnTo>
                    <a:pt x="12" y="93"/>
                  </a:lnTo>
                  <a:lnTo>
                    <a:pt x="19" y="92"/>
                  </a:lnTo>
                  <a:lnTo>
                    <a:pt x="24" y="101"/>
                  </a:lnTo>
                  <a:lnTo>
                    <a:pt x="27" y="106"/>
                  </a:lnTo>
                  <a:lnTo>
                    <a:pt x="28" y="110"/>
                  </a:lnTo>
                  <a:lnTo>
                    <a:pt x="30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48" y="113"/>
                  </a:lnTo>
                  <a:lnTo>
                    <a:pt x="54" y="112"/>
                  </a:lnTo>
                  <a:lnTo>
                    <a:pt x="58" y="110"/>
                  </a:lnTo>
                  <a:lnTo>
                    <a:pt x="60" y="105"/>
                  </a:lnTo>
                  <a:lnTo>
                    <a:pt x="62" y="100"/>
                  </a:lnTo>
                  <a:lnTo>
                    <a:pt x="60" y="92"/>
                  </a:lnTo>
                  <a:lnTo>
                    <a:pt x="62" y="83"/>
                  </a:lnTo>
                  <a:lnTo>
                    <a:pt x="62" y="73"/>
                  </a:lnTo>
                  <a:lnTo>
                    <a:pt x="63" y="63"/>
                  </a:lnTo>
                  <a:lnTo>
                    <a:pt x="64" y="54"/>
                  </a:lnTo>
                  <a:lnTo>
                    <a:pt x="68" y="50"/>
                  </a:lnTo>
                  <a:lnTo>
                    <a:pt x="73" y="48"/>
                  </a:lnTo>
                  <a:lnTo>
                    <a:pt x="78" y="45"/>
                  </a:lnTo>
                  <a:lnTo>
                    <a:pt x="84" y="43"/>
                  </a:lnTo>
                  <a:lnTo>
                    <a:pt x="83" y="24"/>
                  </a:lnTo>
                  <a:lnTo>
                    <a:pt x="83" y="11"/>
                  </a:lnTo>
                  <a:lnTo>
                    <a:pt x="88" y="5"/>
                  </a:lnTo>
                  <a:lnTo>
                    <a:pt x="102" y="0"/>
                  </a:lnTo>
                  <a:lnTo>
                    <a:pt x="105" y="7"/>
                  </a:lnTo>
                  <a:lnTo>
                    <a:pt x="106" y="14"/>
                  </a:lnTo>
                  <a:lnTo>
                    <a:pt x="108" y="21"/>
                  </a:lnTo>
                  <a:lnTo>
                    <a:pt x="111" y="28"/>
                  </a:lnTo>
                  <a:lnTo>
                    <a:pt x="115" y="28"/>
                  </a:lnTo>
                  <a:lnTo>
                    <a:pt x="121" y="27"/>
                  </a:lnTo>
                  <a:lnTo>
                    <a:pt x="125" y="25"/>
                  </a:lnTo>
                  <a:lnTo>
                    <a:pt x="130" y="24"/>
                  </a:lnTo>
                  <a:lnTo>
                    <a:pt x="135" y="21"/>
                  </a:lnTo>
                  <a:lnTo>
                    <a:pt x="140" y="19"/>
                  </a:lnTo>
                  <a:lnTo>
                    <a:pt x="144" y="18"/>
                  </a:lnTo>
                  <a:lnTo>
                    <a:pt x="149" y="17"/>
                  </a:lnTo>
                  <a:lnTo>
                    <a:pt x="154" y="23"/>
                  </a:lnTo>
                  <a:lnTo>
                    <a:pt x="160" y="28"/>
                  </a:lnTo>
                  <a:lnTo>
                    <a:pt x="164" y="35"/>
                  </a:lnTo>
                  <a:lnTo>
                    <a:pt x="170" y="43"/>
                  </a:lnTo>
                  <a:lnTo>
                    <a:pt x="172" y="52"/>
                  </a:lnTo>
                  <a:lnTo>
                    <a:pt x="174" y="60"/>
                  </a:lnTo>
                  <a:lnTo>
                    <a:pt x="176" y="69"/>
                  </a:lnTo>
                  <a:lnTo>
                    <a:pt x="180" y="77"/>
                  </a:lnTo>
                  <a:lnTo>
                    <a:pt x="183" y="83"/>
                  </a:lnTo>
                  <a:lnTo>
                    <a:pt x="189" y="85"/>
                  </a:lnTo>
                  <a:lnTo>
                    <a:pt x="196" y="83"/>
                  </a:lnTo>
                  <a:lnTo>
                    <a:pt x="207" y="76"/>
                  </a:lnTo>
                  <a:lnTo>
                    <a:pt x="208" y="67"/>
                  </a:lnTo>
                  <a:lnTo>
                    <a:pt x="208" y="59"/>
                  </a:lnTo>
                  <a:lnTo>
                    <a:pt x="208" y="50"/>
                  </a:lnTo>
                  <a:lnTo>
                    <a:pt x="208" y="43"/>
                  </a:lnTo>
                  <a:lnTo>
                    <a:pt x="219" y="47"/>
                  </a:lnTo>
                  <a:lnTo>
                    <a:pt x="224" y="54"/>
                  </a:lnTo>
                  <a:lnTo>
                    <a:pt x="228" y="60"/>
                  </a:lnTo>
                  <a:lnTo>
                    <a:pt x="227" y="67"/>
                  </a:lnTo>
                  <a:lnTo>
                    <a:pt x="223" y="75"/>
                  </a:lnTo>
                  <a:lnTo>
                    <a:pt x="218" y="83"/>
                  </a:lnTo>
                  <a:lnTo>
                    <a:pt x="211" y="91"/>
                  </a:lnTo>
                  <a:lnTo>
                    <a:pt x="204" y="98"/>
                  </a:lnTo>
                  <a:lnTo>
                    <a:pt x="205" y="120"/>
                  </a:lnTo>
                  <a:lnTo>
                    <a:pt x="209" y="143"/>
                  </a:lnTo>
                  <a:lnTo>
                    <a:pt x="212" y="166"/>
                  </a:lnTo>
                  <a:lnTo>
                    <a:pt x="217" y="190"/>
                  </a:lnTo>
                  <a:lnTo>
                    <a:pt x="224" y="214"/>
                  </a:lnTo>
                  <a:lnTo>
                    <a:pt x="230" y="236"/>
                  </a:lnTo>
                  <a:lnTo>
                    <a:pt x="234" y="254"/>
                  </a:lnTo>
                  <a:lnTo>
                    <a:pt x="237" y="270"/>
                  </a:lnTo>
                  <a:lnTo>
                    <a:pt x="234" y="286"/>
                  </a:lnTo>
                  <a:lnTo>
                    <a:pt x="228" y="300"/>
                  </a:lnTo>
                  <a:lnTo>
                    <a:pt x="215" y="316"/>
                  </a:lnTo>
                  <a:lnTo>
                    <a:pt x="196" y="333"/>
                  </a:lnTo>
                  <a:lnTo>
                    <a:pt x="199" y="347"/>
                  </a:lnTo>
                  <a:lnTo>
                    <a:pt x="201" y="363"/>
                  </a:lnTo>
                  <a:lnTo>
                    <a:pt x="203" y="380"/>
                  </a:lnTo>
                  <a:lnTo>
                    <a:pt x="203" y="394"/>
                  </a:lnTo>
                  <a:lnTo>
                    <a:pt x="201" y="406"/>
                  </a:lnTo>
                  <a:lnTo>
                    <a:pt x="193" y="418"/>
                  </a:lnTo>
                  <a:lnTo>
                    <a:pt x="182" y="424"/>
                  </a:lnTo>
                  <a:lnTo>
                    <a:pt x="163" y="427"/>
                  </a:lnTo>
                  <a:close/>
                </a:path>
              </a:pathLst>
            </a:custGeom>
            <a:solidFill>
              <a:srgbClr val="F2D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92" name="Freeform 52"/>
            <p:cNvSpPr>
              <a:spLocks/>
            </p:cNvSpPr>
            <p:nvPr/>
          </p:nvSpPr>
          <p:spPr bwMode="auto">
            <a:xfrm>
              <a:off x="1564" y="3554"/>
              <a:ext cx="10" cy="9"/>
            </a:xfrm>
            <a:custGeom>
              <a:avLst/>
              <a:gdLst>
                <a:gd name="T0" fmla="*/ 4 w 10"/>
                <a:gd name="T1" fmla="*/ 9 h 9"/>
                <a:gd name="T2" fmla="*/ 4 w 10"/>
                <a:gd name="T3" fmla="*/ 8 h 9"/>
                <a:gd name="T4" fmla="*/ 3 w 10"/>
                <a:gd name="T5" fmla="*/ 6 h 9"/>
                <a:gd name="T6" fmla="*/ 1 w 10"/>
                <a:gd name="T7" fmla="*/ 3 h 9"/>
                <a:gd name="T8" fmla="*/ 0 w 10"/>
                <a:gd name="T9" fmla="*/ 1 h 9"/>
                <a:gd name="T10" fmla="*/ 3 w 10"/>
                <a:gd name="T11" fmla="*/ 0 h 9"/>
                <a:gd name="T12" fmla="*/ 4 w 10"/>
                <a:gd name="T13" fmla="*/ 0 h 9"/>
                <a:gd name="T14" fmla="*/ 6 w 10"/>
                <a:gd name="T15" fmla="*/ 0 h 9"/>
                <a:gd name="T16" fmla="*/ 10 w 10"/>
                <a:gd name="T17" fmla="*/ 0 h 9"/>
                <a:gd name="T18" fmla="*/ 9 w 10"/>
                <a:gd name="T19" fmla="*/ 1 h 9"/>
                <a:gd name="T20" fmla="*/ 8 w 10"/>
                <a:gd name="T21" fmla="*/ 3 h 9"/>
                <a:gd name="T22" fmla="*/ 8 w 10"/>
                <a:gd name="T23" fmla="*/ 6 h 9"/>
                <a:gd name="T24" fmla="*/ 8 w 10"/>
                <a:gd name="T25" fmla="*/ 9 h 9"/>
                <a:gd name="T26" fmla="*/ 7 w 10"/>
                <a:gd name="T27" fmla="*/ 9 h 9"/>
                <a:gd name="T28" fmla="*/ 6 w 10"/>
                <a:gd name="T29" fmla="*/ 9 h 9"/>
                <a:gd name="T30" fmla="*/ 5 w 10"/>
                <a:gd name="T31" fmla="*/ 9 h 9"/>
                <a:gd name="T32" fmla="*/ 4 w 10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9">
                  <a:moveTo>
                    <a:pt x="4" y="9"/>
                  </a:moveTo>
                  <a:lnTo>
                    <a:pt x="4" y="8"/>
                  </a:lnTo>
                  <a:lnTo>
                    <a:pt x="3" y="6"/>
                  </a:lnTo>
                  <a:lnTo>
                    <a:pt x="1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8" y="3"/>
                  </a:lnTo>
                  <a:lnTo>
                    <a:pt x="8" y="6"/>
                  </a:lnTo>
                  <a:lnTo>
                    <a:pt x="8" y="9"/>
                  </a:lnTo>
                  <a:lnTo>
                    <a:pt x="7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93" name="Freeform 53"/>
            <p:cNvSpPr>
              <a:spLocks/>
            </p:cNvSpPr>
            <p:nvPr/>
          </p:nvSpPr>
          <p:spPr bwMode="auto">
            <a:xfrm>
              <a:off x="2463" y="3475"/>
              <a:ext cx="7" cy="8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7 h 8"/>
                <a:gd name="T4" fmla="*/ 2 w 7"/>
                <a:gd name="T5" fmla="*/ 5 h 8"/>
                <a:gd name="T6" fmla="*/ 0 w 7"/>
                <a:gd name="T7" fmla="*/ 5 h 8"/>
                <a:gd name="T8" fmla="*/ 0 w 7"/>
                <a:gd name="T9" fmla="*/ 5 h 8"/>
                <a:gd name="T10" fmla="*/ 0 w 7"/>
                <a:gd name="T11" fmla="*/ 4 h 8"/>
                <a:gd name="T12" fmla="*/ 0 w 7"/>
                <a:gd name="T13" fmla="*/ 2 h 8"/>
                <a:gd name="T14" fmla="*/ 0 w 7"/>
                <a:gd name="T15" fmla="*/ 1 h 8"/>
                <a:gd name="T16" fmla="*/ 0 w 7"/>
                <a:gd name="T17" fmla="*/ 0 h 8"/>
                <a:gd name="T18" fmla="*/ 2 w 7"/>
                <a:gd name="T19" fmla="*/ 0 h 8"/>
                <a:gd name="T20" fmla="*/ 4 w 7"/>
                <a:gd name="T21" fmla="*/ 0 h 8"/>
                <a:gd name="T22" fmla="*/ 6 w 7"/>
                <a:gd name="T23" fmla="*/ 0 h 8"/>
                <a:gd name="T24" fmla="*/ 7 w 7"/>
                <a:gd name="T25" fmla="*/ 1 h 8"/>
                <a:gd name="T26" fmla="*/ 7 w 7"/>
                <a:gd name="T27" fmla="*/ 4 h 8"/>
                <a:gd name="T28" fmla="*/ 7 w 7"/>
                <a:gd name="T29" fmla="*/ 7 h 8"/>
                <a:gd name="T30" fmla="*/ 6 w 7"/>
                <a:gd name="T31" fmla="*/ 8 h 8"/>
                <a:gd name="T32" fmla="*/ 4 w 7"/>
                <a:gd name="T3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7" y="4"/>
                  </a:lnTo>
                  <a:lnTo>
                    <a:pt x="7" y="7"/>
                  </a:lnTo>
                  <a:lnTo>
                    <a:pt x="6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94" name="Freeform 54"/>
            <p:cNvSpPr>
              <a:spLocks/>
            </p:cNvSpPr>
            <p:nvPr/>
          </p:nvSpPr>
          <p:spPr bwMode="auto">
            <a:xfrm>
              <a:off x="2673" y="3444"/>
              <a:ext cx="23" cy="22"/>
            </a:xfrm>
            <a:custGeom>
              <a:avLst/>
              <a:gdLst>
                <a:gd name="T0" fmla="*/ 3 w 23"/>
                <a:gd name="T1" fmla="*/ 22 h 22"/>
                <a:gd name="T2" fmla="*/ 0 w 23"/>
                <a:gd name="T3" fmla="*/ 13 h 22"/>
                <a:gd name="T4" fmla="*/ 3 w 23"/>
                <a:gd name="T5" fmla="*/ 4 h 22"/>
                <a:gd name="T6" fmla="*/ 11 w 23"/>
                <a:gd name="T7" fmla="*/ 0 h 22"/>
                <a:gd name="T8" fmla="*/ 23 w 23"/>
                <a:gd name="T9" fmla="*/ 3 h 22"/>
                <a:gd name="T10" fmla="*/ 22 w 23"/>
                <a:gd name="T11" fmla="*/ 12 h 22"/>
                <a:gd name="T12" fmla="*/ 18 w 23"/>
                <a:gd name="T13" fmla="*/ 17 h 22"/>
                <a:gd name="T14" fmla="*/ 11 w 23"/>
                <a:gd name="T15" fmla="*/ 21 h 22"/>
                <a:gd name="T16" fmla="*/ 3 w 23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2">
                  <a:moveTo>
                    <a:pt x="3" y="22"/>
                  </a:moveTo>
                  <a:lnTo>
                    <a:pt x="0" y="13"/>
                  </a:lnTo>
                  <a:lnTo>
                    <a:pt x="3" y="4"/>
                  </a:lnTo>
                  <a:lnTo>
                    <a:pt x="11" y="0"/>
                  </a:lnTo>
                  <a:lnTo>
                    <a:pt x="23" y="3"/>
                  </a:lnTo>
                  <a:lnTo>
                    <a:pt x="22" y="12"/>
                  </a:lnTo>
                  <a:lnTo>
                    <a:pt x="18" y="17"/>
                  </a:lnTo>
                  <a:lnTo>
                    <a:pt x="11" y="21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95" name="Freeform 55"/>
            <p:cNvSpPr>
              <a:spLocks/>
            </p:cNvSpPr>
            <p:nvPr/>
          </p:nvSpPr>
          <p:spPr bwMode="auto">
            <a:xfrm>
              <a:off x="1289" y="3449"/>
              <a:ext cx="18" cy="16"/>
            </a:xfrm>
            <a:custGeom>
              <a:avLst/>
              <a:gdLst>
                <a:gd name="T0" fmla="*/ 9 w 18"/>
                <a:gd name="T1" fmla="*/ 16 h 16"/>
                <a:gd name="T2" fmla="*/ 7 w 18"/>
                <a:gd name="T3" fmla="*/ 15 h 16"/>
                <a:gd name="T4" fmla="*/ 4 w 18"/>
                <a:gd name="T5" fmla="*/ 14 h 16"/>
                <a:gd name="T6" fmla="*/ 2 w 18"/>
                <a:gd name="T7" fmla="*/ 11 h 16"/>
                <a:gd name="T8" fmla="*/ 0 w 18"/>
                <a:gd name="T9" fmla="*/ 11 h 16"/>
                <a:gd name="T10" fmla="*/ 1 w 18"/>
                <a:gd name="T11" fmla="*/ 7 h 16"/>
                <a:gd name="T12" fmla="*/ 2 w 18"/>
                <a:gd name="T13" fmla="*/ 4 h 16"/>
                <a:gd name="T14" fmla="*/ 3 w 18"/>
                <a:gd name="T15" fmla="*/ 2 h 16"/>
                <a:gd name="T16" fmla="*/ 6 w 18"/>
                <a:gd name="T17" fmla="*/ 0 h 16"/>
                <a:gd name="T18" fmla="*/ 7 w 18"/>
                <a:gd name="T19" fmla="*/ 0 h 16"/>
                <a:gd name="T20" fmla="*/ 8 w 18"/>
                <a:gd name="T21" fmla="*/ 0 h 16"/>
                <a:gd name="T22" fmla="*/ 10 w 18"/>
                <a:gd name="T23" fmla="*/ 0 h 16"/>
                <a:gd name="T24" fmla="*/ 12 w 18"/>
                <a:gd name="T25" fmla="*/ 0 h 16"/>
                <a:gd name="T26" fmla="*/ 14 w 18"/>
                <a:gd name="T27" fmla="*/ 2 h 16"/>
                <a:gd name="T28" fmla="*/ 17 w 18"/>
                <a:gd name="T29" fmla="*/ 5 h 16"/>
                <a:gd name="T30" fmla="*/ 17 w 18"/>
                <a:gd name="T31" fmla="*/ 7 h 16"/>
                <a:gd name="T32" fmla="*/ 18 w 18"/>
                <a:gd name="T33" fmla="*/ 11 h 16"/>
                <a:gd name="T34" fmla="*/ 17 w 18"/>
                <a:gd name="T35" fmla="*/ 14 h 16"/>
                <a:gd name="T36" fmla="*/ 16 w 18"/>
                <a:gd name="T37" fmla="*/ 15 h 16"/>
                <a:gd name="T38" fmla="*/ 13 w 18"/>
                <a:gd name="T39" fmla="*/ 15 h 16"/>
                <a:gd name="T40" fmla="*/ 9 w 18"/>
                <a:gd name="T4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16">
                  <a:moveTo>
                    <a:pt x="9" y="16"/>
                  </a:moveTo>
                  <a:lnTo>
                    <a:pt x="7" y="15"/>
                  </a:lnTo>
                  <a:lnTo>
                    <a:pt x="4" y="14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1" y="7"/>
                  </a:lnTo>
                  <a:lnTo>
                    <a:pt x="2" y="4"/>
                  </a:lnTo>
                  <a:lnTo>
                    <a:pt x="3" y="2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7" y="5"/>
                  </a:lnTo>
                  <a:lnTo>
                    <a:pt x="17" y="7"/>
                  </a:lnTo>
                  <a:lnTo>
                    <a:pt x="18" y="11"/>
                  </a:lnTo>
                  <a:lnTo>
                    <a:pt x="17" y="14"/>
                  </a:lnTo>
                  <a:lnTo>
                    <a:pt x="16" y="15"/>
                  </a:lnTo>
                  <a:lnTo>
                    <a:pt x="13" y="15"/>
                  </a:lnTo>
                  <a:lnTo>
                    <a:pt x="9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96" name="Freeform 56"/>
            <p:cNvSpPr>
              <a:spLocks/>
            </p:cNvSpPr>
            <p:nvPr/>
          </p:nvSpPr>
          <p:spPr bwMode="auto">
            <a:xfrm>
              <a:off x="2915" y="3446"/>
              <a:ext cx="15" cy="15"/>
            </a:xfrm>
            <a:custGeom>
              <a:avLst/>
              <a:gdLst>
                <a:gd name="T0" fmla="*/ 0 w 15"/>
                <a:gd name="T1" fmla="*/ 15 h 15"/>
                <a:gd name="T2" fmla="*/ 0 w 15"/>
                <a:gd name="T3" fmla="*/ 7 h 15"/>
                <a:gd name="T4" fmla="*/ 1 w 15"/>
                <a:gd name="T5" fmla="*/ 3 h 15"/>
                <a:gd name="T6" fmla="*/ 4 w 15"/>
                <a:gd name="T7" fmla="*/ 1 h 15"/>
                <a:gd name="T8" fmla="*/ 12 w 15"/>
                <a:gd name="T9" fmla="*/ 0 h 15"/>
                <a:gd name="T10" fmla="*/ 14 w 15"/>
                <a:gd name="T11" fmla="*/ 1 h 15"/>
                <a:gd name="T12" fmla="*/ 15 w 15"/>
                <a:gd name="T13" fmla="*/ 3 h 15"/>
                <a:gd name="T14" fmla="*/ 15 w 15"/>
                <a:gd name="T15" fmla="*/ 7 h 15"/>
                <a:gd name="T16" fmla="*/ 14 w 15"/>
                <a:gd name="T17" fmla="*/ 11 h 15"/>
                <a:gd name="T18" fmla="*/ 10 w 15"/>
                <a:gd name="T19" fmla="*/ 13 h 15"/>
                <a:gd name="T20" fmla="*/ 7 w 15"/>
                <a:gd name="T21" fmla="*/ 14 h 15"/>
                <a:gd name="T22" fmla="*/ 3 w 15"/>
                <a:gd name="T23" fmla="*/ 15 h 15"/>
                <a:gd name="T24" fmla="*/ 0 w 15"/>
                <a:gd name="T2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5">
                  <a:moveTo>
                    <a:pt x="0" y="15"/>
                  </a:moveTo>
                  <a:lnTo>
                    <a:pt x="0" y="7"/>
                  </a:lnTo>
                  <a:lnTo>
                    <a:pt x="1" y="3"/>
                  </a:lnTo>
                  <a:lnTo>
                    <a:pt x="4" y="1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5" y="7"/>
                  </a:lnTo>
                  <a:lnTo>
                    <a:pt x="14" y="11"/>
                  </a:lnTo>
                  <a:lnTo>
                    <a:pt x="10" y="13"/>
                  </a:lnTo>
                  <a:lnTo>
                    <a:pt x="7" y="14"/>
                  </a:lnTo>
                  <a:lnTo>
                    <a:pt x="3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97" name="Freeform 57"/>
            <p:cNvSpPr>
              <a:spLocks/>
            </p:cNvSpPr>
            <p:nvPr/>
          </p:nvSpPr>
          <p:spPr bwMode="auto">
            <a:xfrm>
              <a:off x="1923" y="3349"/>
              <a:ext cx="152" cy="109"/>
            </a:xfrm>
            <a:custGeom>
              <a:avLst/>
              <a:gdLst>
                <a:gd name="T0" fmla="*/ 17 w 152"/>
                <a:gd name="T1" fmla="*/ 109 h 109"/>
                <a:gd name="T2" fmla="*/ 7 w 152"/>
                <a:gd name="T3" fmla="*/ 93 h 109"/>
                <a:gd name="T4" fmla="*/ 2 w 152"/>
                <a:gd name="T5" fmla="*/ 73 h 109"/>
                <a:gd name="T6" fmla="*/ 0 w 152"/>
                <a:gd name="T7" fmla="*/ 53 h 109"/>
                <a:gd name="T8" fmla="*/ 6 w 152"/>
                <a:gd name="T9" fmla="*/ 38 h 109"/>
                <a:gd name="T10" fmla="*/ 23 w 152"/>
                <a:gd name="T11" fmla="*/ 25 h 109"/>
                <a:gd name="T12" fmla="*/ 39 w 152"/>
                <a:gd name="T13" fmla="*/ 15 h 109"/>
                <a:gd name="T14" fmla="*/ 55 w 152"/>
                <a:gd name="T15" fmla="*/ 8 h 109"/>
                <a:gd name="T16" fmla="*/ 72 w 152"/>
                <a:gd name="T17" fmla="*/ 2 h 109"/>
                <a:gd name="T18" fmla="*/ 89 w 152"/>
                <a:gd name="T19" fmla="*/ 0 h 109"/>
                <a:gd name="T20" fmla="*/ 105 w 152"/>
                <a:gd name="T21" fmla="*/ 1 h 109"/>
                <a:gd name="T22" fmla="*/ 124 w 152"/>
                <a:gd name="T23" fmla="*/ 6 h 109"/>
                <a:gd name="T24" fmla="*/ 144 w 152"/>
                <a:gd name="T25" fmla="*/ 16 h 109"/>
                <a:gd name="T26" fmla="*/ 149 w 152"/>
                <a:gd name="T27" fmla="*/ 33 h 109"/>
                <a:gd name="T28" fmla="*/ 152 w 152"/>
                <a:gd name="T29" fmla="*/ 56 h 109"/>
                <a:gd name="T30" fmla="*/ 152 w 152"/>
                <a:gd name="T31" fmla="*/ 78 h 109"/>
                <a:gd name="T32" fmla="*/ 147 w 152"/>
                <a:gd name="T33" fmla="*/ 97 h 109"/>
                <a:gd name="T34" fmla="*/ 143 w 152"/>
                <a:gd name="T35" fmla="*/ 96 h 109"/>
                <a:gd name="T36" fmla="*/ 141 w 152"/>
                <a:gd name="T37" fmla="*/ 96 h 109"/>
                <a:gd name="T38" fmla="*/ 138 w 152"/>
                <a:gd name="T39" fmla="*/ 96 h 109"/>
                <a:gd name="T40" fmla="*/ 134 w 152"/>
                <a:gd name="T41" fmla="*/ 96 h 109"/>
                <a:gd name="T42" fmla="*/ 116 w 152"/>
                <a:gd name="T43" fmla="*/ 85 h 109"/>
                <a:gd name="T44" fmla="*/ 102 w 152"/>
                <a:gd name="T45" fmla="*/ 77 h 109"/>
                <a:gd name="T46" fmla="*/ 89 w 152"/>
                <a:gd name="T47" fmla="*/ 73 h 109"/>
                <a:gd name="T48" fmla="*/ 77 w 152"/>
                <a:gd name="T49" fmla="*/ 74 h 109"/>
                <a:gd name="T50" fmla="*/ 66 w 152"/>
                <a:gd name="T51" fmla="*/ 79 h 109"/>
                <a:gd name="T52" fmla="*/ 55 w 152"/>
                <a:gd name="T53" fmla="*/ 86 h 109"/>
                <a:gd name="T54" fmla="*/ 43 w 152"/>
                <a:gd name="T55" fmla="*/ 96 h 109"/>
                <a:gd name="T56" fmla="*/ 29 w 152"/>
                <a:gd name="T57" fmla="*/ 109 h 109"/>
                <a:gd name="T58" fmla="*/ 26 w 152"/>
                <a:gd name="T59" fmla="*/ 109 h 109"/>
                <a:gd name="T60" fmla="*/ 23 w 152"/>
                <a:gd name="T61" fmla="*/ 109 h 109"/>
                <a:gd name="T62" fmla="*/ 19 w 152"/>
                <a:gd name="T63" fmla="*/ 109 h 109"/>
                <a:gd name="T64" fmla="*/ 17 w 152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" h="109">
                  <a:moveTo>
                    <a:pt x="17" y="109"/>
                  </a:moveTo>
                  <a:lnTo>
                    <a:pt x="7" y="93"/>
                  </a:lnTo>
                  <a:lnTo>
                    <a:pt x="2" y="73"/>
                  </a:lnTo>
                  <a:lnTo>
                    <a:pt x="0" y="53"/>
                  </a:lnTo>
                  <a:lnTo>
                    <a:pt x="6" y="38"/>
                  </a:lnTo>
                  <a:lnTo>
                    <a:pt x="23" y="25"/>
                  </a:lnTo>
                  <a:lnTo>
                    <a:pt x="39" y="15"/>
                  </a:lnTo>
                  <a:lnTo>
                    <a:pt x="55" y="8"/>
                  </a:lnTo>
                  <a:lnTo>
                    <a:pt x="72" y="2"/>
                  </a:lnTo>
                  <a:lnTo>
                    <a:pt x="89" y="0"/>
                  </a:lnTo>
                  <a:lnTo>
                    <a:pt x="105" y="1"/>
                  </a:lnTo>
                  <a:lnTo>
                    <a:pt x="124" y="6"/>
                  </a:lnTo>
                  <a:lnTo>
                    <a:pt x="144" y="16"/>
                  </a:lnTo>
                  <a:lnTo>
                    <a:pt x="149" y="33"/>
                  </a:lnTo>
                  <a:lnTo>
                    <a:pt x="152" y="56"/>
                  </a:lnTo>
                  <a:lnTo>
                    <a:pt x="152" y="78"/>
                  </a:lnTo>
                  <a:lnTo>
                    <a:pt x="147" y="97"/>
                  </a:lnTo>
                  <a:lnTo>
                    <a:pt x="143" y="96"/>
                  </a:lnTo>
                  <a:lnTo>
                    <a:pt x="141" y="96"/>
                  </a:lnTo>
                  <a:lnTo>
                    <a:pt x="138" y="96"/>
                  </a:lnTo>
                  <a:lnTo>
                    <a:pt x="134" y="96"/>
                  </a:lnTo>
                  <a:lnTo>
                    <a:pt x="116" y="85"/>
                  </a:lnTo>
                  <a:lnTo>
                    <a:pt x="102" y="77"/>
                  </a:lnTo>
                  <a:lnTo>
                    <a:pt x="89" y="73"/>
                  </a:lnTo>
                  <a:lnTo>
                    <a:pt x="77" y="74"/>
                  </a:lnTo>
                  <a:lnTo>
                    <a:pt x="66" y="79"/>
                  </a:lnTo>
                  <a:lnTo>
                    <a:pt x="55" y="86"/>
                  </a:lnTo>
                  <a:lnTo>
                    <a:pt x="43" y="96"/>
                  </a:lnTo>
                  <a:lnTo>
                    <a:pt x="29" y="109"/>
                  </a:lnTo>
                  <a:lnTo>
                    <a:pt x="26" y="109"/>
                  </a:lnTo>
                  <a:lnTo>
                    <a:pt x="23" y="109"/>
                  </a:lnTo>
                  <a:lnTo>
                    <a:pt x="19" y="109"/>
                  </a:lnTo>
                  <a:lnTo>
                    <a:pt x="17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98" name="Freeform 58"/>
            <p:cNvSpPr>
              <a:spLocks/>
            </p:cNvSpPr>
            <p:nvPr/>
          </p:nvSpPr>
          <p:spPr bwMode="auto">
            <a:xfrm>
              <a:off x="1934" y="3389"/>
              <a:ext cx="22" cy="57"/>
            </a:xfrm>
            <a:custGeom>
              <a:avLst/>
              <a:gdLst>
                <a:gd name="T0" fmla="*/ 10 w 22"/>
                <a:gd name="T1" fmla="*/ 57 h 57"/>
                <a:gd name="T2" fmla="*/ 5 w 22"/>
                <a:gd name="T3" fmla="*/ 43 h 57"/>
                <a:gd name="T4" fmla="*/ 3 w 22"/>
                <a:gd name="T5" fmla="*/ 32 h 57"/>
                <a:gd name="T6" fmla="*/ 1 w 22"/>
                <a:gd name="T7" fmla="*/ 21 h 57"/>
                <a:gd name="T8" fmla="*/ 0 w 22"/>
                <a:gd name="T9" fmla="*/ 9 h 57"/>
                <a:gd name="T10" fmla="*/ 3 w 22"/>
                <a:gd name="T11" fmla="*/ 5 h 57"/>
                <a:gd name="T12" fmla="*/ 6 w 22"/>
                <a:gd name="T13" fmla="*/ 4 h 57"/>
                <a:gd name="T14" fmla="*/ 8 w 22"/>
                <a:gd name="T15" fmla="*/ 2 h 57"/>
                <a:gd name="T16" fmla="*/ 14 w 22"/>
                <a:gd name="T17" fmla="*/ 0 h 57"/>
                <a:gd name="T18" fmla="*/ 18 w 22"/>
                <a:gd name="T19" fmla="*/ 16 h 57"/>
                <a:gd name="T20" fmla="*/ 22 w 22"/>
                <a:gd name="T21" fmla="*/ 32 h 57"/>
                <a:gd name="T22" fmla="*/ 21 w 22"/>
                <a:gd name="T23" fmla="*/ 47 h 57"/>
                <a:gd name="T24" fmla="*/ 10 w 22"/>
                <a:gd name="T2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7">
                  <a:moveTo>
                    <a:pt x="10" y="57"/>
                  </a:moveTo>
                  <a:lnTo>
                    <a:pt x="5" y="43"/>
                  </a:lnTo>
                  <a:lnTo>
                    <a:pt x="3" y="32"/>
                  </a:lnTo>
                  <a:lnTo>
                    <a:pt x="1" y="21"/>
                  </a:lnTo>
                  <a:lnTo>
                    <a:pt x="0" y="9"/>
                  </a:lnTo>
                  <a:lnTo>
                    <a:pt x="3" y="5"/>
                  </a:lnTo>
                  <a:lnTo>
                    <a:pt x="6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22" y="32"/>
                  </a:lnTo>
                  <a:lnTo>
                    <a:pt x="21" y="47"/>
                  </a:lnTo>
                  <a:lnTo>
                    <a:pt x="1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99" name="Freeform 59"/>
            <p:cNvSpPr>
              <a:spLocks/>
            </p:cNvSpPr>
            <p:nvPr/>
          </p:nvSpPr>
          <p:spPr bwMode="auto">
            <a:xfrm>
              <a:off x="2042" y="3368"/>
              <a:ext cx="22" cy="62"/>
            </a:xfrm>
            <a:custGeom>
              <a:avLst/>
              <a:gdLst>
                <a:gd name="T0" fmla="*/ 19 w 22"/>
                <a:gd name="T1" fmla="*/ 62 h 62"/>
                <a:gd name="T2" fmla="*/ 15 w 22"/>
                <a:gd name="T3" fmla="*/ 61 h 62"/>
                <a:gd name="T4" fmla="*/ 12 w 22"/>
                <a:gd name="T5" fmla="*/ 59 h 62"/>
                <a:gd name="T6" fmla="*/ 7 w 22"/>
                <a:gd name="T7" fmla="*/ 58 h 62"/>
                <a:gd name="T8" fmla="*/ 4 w 22"/>
                <a:gd name="T9" fmla="*/ 55 h 62"/>
                <a:gd name="T10" fmla="*/ 2 w 22"/>
                <a:gd name="T11" fmla="*/ 44 h 62"/>
                <a:gd name="T12" fmla="*/ 1 w 22"/>
                <a:gd name="T13" fmla="*/ 34 h 62"/>
                <a:gd name="T14" fmla="*/ 1 w 22"/>
                <a:gd name="T15" fmla="*/ 21 h 62"/>
                <a:gd name="T16" fmla="*/ 0 w 22"/>
                <a:gd name="T17" fmla="*/ 0 h 62"/>
                <a:gd name="T18" fmla="*/ 16 w 22"/>
                <a:gd name="T19" fmla="*/ 10 h 62"/>
                <a:gd name="T20" fmla="*/ 22 w 22"/>
                <a:gd name="T21" fmla="*/ 31 h 62"/>
                <a:gd name="T22" fmla="*/ 22 w 22"/>
                <a:gd name="T23" fmla="*/ 52 h 62"/>
                <a:gd name="T24" fmla="*/ 19 w 22"/>
                <a:gd name="T2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62">
                  <a:moveTo>
                    <a:pt x="19" y="62"/>
                  </a:moveTo>
                  <a:lnTo>
                    <a:pt x="15" y="61"/>
                  </a:lnTo>
                  <a:lnTo>
                    <a:pt x="12" y="59"/>
                  </a:lnTo>
                  <a:lnTo>
                    <a:pt x="7" y="58"/>
                  </a:lnTo>
                  <a:lnTo>
                    <a:pt x="4" y="55"/>
                  </a:lnTo>
                  <a:lnTo>
                    <a:pt x="2" y="44"/>
                  </a:lnTo>
                  <a:lnTo>
                    <a:pt x="1" y="34"/>
                  </a:lnTo>
                  <a:lnTo>
                    <a:pt x="1" y="21"/>
                  </a:lnTo>
                  <a:lnTo>
                    <a:pt x="0" y="0"/>
                  </a:lnTo>
                  <a:lnTo>
                    <a:pt x="16" y="10"/>
                  </a:lnTo>
                  <a:lnTo>
                    <a:pt x="22" y="31"/>
                  </a:lnTo>
                  <a:lnTo>
                    <a:pt x="22" y="52"/>
                  </a:lnTo>
                  <a:lnTo>
                    <a:pt x="19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00" name="Freeform 60"/>
            <p:cNvSpPr>
              <a:spLocks/>
            </p:cNvSpPr>
            <p:nvPr/>
          </p:nvSpPr>
          <p:spPr bwMode="auto">
            <a:xfrm>
              <a:off x="1958" y="3368"/>
              <a:ext cx="31" cy="59"/>
            </a:xfrm>
            <a:custGeom>
              <a:avLst/>
              <a:gdLst>
                <a:gd name="T0" fmla="*/ 9 w 31"/>
                <a:gd name="T1" fmla="*/ 59 h 59"/>
                <a:gd name="T2" fmla="*/ 6 w 31"/>
                <a:gd name="T3" fmla="*/ 47 h 59"/>
                <a:gd name="T4" fmla="*/ 3 w 31"/>
                <a:gd name="T5" fmla="*/ 35 h 59"/>
                <a:gd name="T6" fmla="*/ 1 w 31"/>
                <a:gd name="T7" fmla="*/ 23 h 59"/>
                <a:gd name="T8" fmla="*/ 0 w 31"/>
                <a:gd name="T9" fmla="*/ 10 h 59"/>
                <a:gd name="T10" fmla="*/ 6 w 31"/>
                <a:gd name="T11" fmla="*/ 8 h 59"/>
                <a:gd name="T12" fmla="*/ 11 w 31"/>
                <a:gd name="T13" fmla="*/ 4 h 59"/>
                <a:gd name="T14" fmla="*/ 17 w 31"/>
                <a:gd name="T15" fmla="*/ 2 h 59"/>
                <a:gd name="T16" fmla="*/ 25 w 31"/>
                <a:gd name="T17" fmla="*/ 0 h 59"/>
                <a:gd name="T18" fmla="*/ 26 w 31"/>
                <a:gd name="T19" fmla="*/ 12 h 59"/>
                <a:gd name="T20" fmla="*/ 28 w 31"/>
                <a:gd name="T21" fmla="*/ 23 h 59"/>
                <a:gd name="T22" fmla="*/ 29 w 31"/>
                <a:gd name="T23" fmla="*/ 34 h 59"/>
                <a:gd name="T24" fmla="*/ 31 w 31"/>
                <a:gd name="T25" fmla="*/ 47 h 59"/>
                <a:gd name="T26" fmla="*/ 26 w 31"/>
                <a:gd name="T27" fmla="*/ 50 h 59"/>
                <a:gd name="T28" fmla="*/ 20 w 31"/>
                <a:gd name="T29" fmla="*/ 54 h 59"/>
                <a:gd name="T30" fmla="*/ 15 w 31"/>
                <a:gd name="T31" fmla="*/ 58 h 59"/>
                <a:gd name="T32" fmla="*/ 9 w 31"/>
                <a:gd name="T3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59">
                  <a:moveTo>
                    <a:pt x="9" y="59"/>
                  </a:moveTo>
                  <a:lnTo>
                    <a:pt x="6" y="47"/>
                  </a:lnTo>
                  <a:lnTo>
                    <a:pt x="3" y="35"/>
                  </a:lnTo>
                  <a:lnTo>
                    <a:pt x="1" y="23"/>
                  </a:lnTo>
                  <a:lnTo>
                    <a:pt x="0" y="10"/>
                  </a:lnTo>
                  <a:lnTo>
                    <a:pt x="6" y="8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5" y="0"/>
                  </a:lnTo>
                  <a:lnTo>
                    <a:pt x="26" y="12"/>
                  </a:lnTo>
                  <a:lnTo>
                    <a:pt x="28" y="23"/>
                  </a:lnTo>
                  <a:lnTo>
                    <a:pt x="29" y="34"/>
                  </a:lnTo>
                  <a:lnTo>
                    <a:pt x="31" y="47"/>
                  </a:lnTo>
                  <a:lnTo>
                    <a:pt x="26" y="50"/>
                  </a:lnTo>
                  <a:lnTo>
                    <a:pt x="20" y="54"/>
                  </a:lnTo>
                  <a:lnTo>
                    <a:pt x="15" y="58"/>
                  </a:lnTo>
                  <a:lnTo>
                    <a:pt x="9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01" name="Freeform 61"/>
            <p:cNvSpPr>
              <a:spLocks/>
            </p:cNvSpPr>
            <p:nvPr/>
          </p:nvSpPr>
          <p:spPr bwMode="auto">
            <a:xfrm>
              <a:off x="1997" y="3360"/>
              <a:ext cx="35" cy="52"/>
            </a:xfrm>
            <a:custGeom>
              <a:avLst/>
              <a:gdLst>
                <a:gd name="T0" fmla="*/ 34 w 35"/>
                <a:gd name="T1" fmla="*/ 52 h 52"/>
                <a:gd name="T2" fmla="*/ 27 w 35"/>
                <a:gd name="T3" fmla="*/ 50 h 52"/>
                <a:gd name="T4" fmla="*/ 21 w 35"/>
                <a:gd name="T5" fmla="*/ 49 h 52"/>
                <a:gd name="T6" fmla="*/ 15 w 35"/>
                <a:gd name="T7" fmla="*/ 49 h 52"/>
                <a:gd name="T8" fmla="*/ 5 w 35"/>
                <a:gd name="T9" fmla="*/ 49 h 52"/>
                <a:gd name="T10" fmla="*/ 2 w 35"/>
                <a:gd name="T11" fmla="*/ 36 h 52"/>
                <a:gd name="T12" fmla="*/ 1 w 35"/>
                <a:gd name="T13" fmla="*/ 24 h 52"/>
                <a:gd name="T14" fmla="*/ 0 w 35"/>
                <a:gd name="T15" fmla="*/ 14 h 52"/>
                <a:gd name="T16" fmla="*/ 0 w 35"/>
                <a:gd name="T17" fmla="*/ 3 h 52"/>
                <a:gd name="T18" fmla="*/ 7 w 35"/>
                <a:gd name="T19" fmla="*/ 1 h 52"/>
                <a:gd name="T20" fmla="*/ 12 w 35"/>
                <a:gd name="T21" fmla="*/ 0 h 52"/>
                <a:gd name="T22" fmla="*/ 19 w 35"/>
                <a:gd name="T23" fmla="*/ 0 h 52"/>
                <a:gd name="T24" fmla="*/ 30 w 35"/>
                <a:gd name="T25" fmla="*/ 0 h 52"/>
                <a:gd name="T26" fmla="*/ 32 w 35"/>
                <a:gd name="T27" fmla="*/ 9 h 52"/>
                <a:gd name="T28" fmla="*/ 34 w 35"/>
                <a:gd name="T29" fmla="*/ 24 h 52"/>
                <a:gd name="T30" fmla="*/ 34 w 35"/>
                <a:gd name="T31" fmla="*/ 40 h 52"/>
                <a:gd name="T32" fmla="*/ 35 w 35"/>
                <a:gd name="T33" fmla="*/ 52 h 52"/>
                <a:gd name="T34" fmla="*/ 34 w 35"/>
                <a:gd name="T35" fmla="*/ 52 h 52"/>
                <a:gd name="T36" fmla="*/ 34 w 35"/>
                <a:gd name="T37" fmla="*/ 52 h 52"/>
                <a:gd name="T38" fmla="*/ 34 w 35"/>
                <a:gd name="T39" fmla="*/ 52 h 52"/>
                <a:gd name="T40" fmla="*/ 34 w 35"/>
                <a:gd name="T4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52">
                  <a:moveTo>
                    <a:pt x="34" y="52"/>
                  </a:moveTo>
                  <a:lnTo>
                    <a:pt x="27" y="50"/>
                  </a:lnTo>
                  <a:lnTo>
                    <a:pt x="21" y="49"/>
                  </a:lnTo>
                  <a:lnTo>
                    <a:pt x="15" y="49"/>
                  </a:lnTo>
                  <a:lnTo>
                    <a:pt x="5" y="49"/>
                  </a:lnTo>
                  <a:lnTo>
                    <a:pt x="2" y="36"/>
                  </a:lnTo>
                  <a:lnTo>
                    <a:pt x="1" y="24"/>
                  </a:lnTo>
                  <a:lnTo>
                    <a:pt x="0" y="14"/>
                  </a:lnTo>
                  <a:lnTo>
                    <a:pt x="0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32" y="9"/>
                  </a:lnTo>
                  <a:lnTo>
                    <a:pt x="34" y="24"/>
                  </a:lnTo>
                  <a:lnTo>
                    <a:pt x="34" y="40"/>
                  </a:lnTo>
                  <a:lnTo>
                    <a:pt x="35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02" name="Freeform 62"/>
            <p:cNvSpPr>
              <a:spLocks/>
            </p:cNvSpPr>
            <p:nvPr/>
          </p:nvSpPr>
          <p:spPr bwMode="auto">
            <a:xfrm>
              <a:off x="3033" y="3373"/>
              <a:ext cx="20" cy="16"/>
            </a:xfrm>
            <a:custGeom>
              <a:avLst/>
              <a:gdLst>
                <a:gd name="T0" fmla="*/ 6 w 20"/>
                <a:gd name="T1" fmla="*/ 16 h 16"/>
                <a:gd name="T2" fmla="*/ 3 w 20"/>
                <a:gd name="T3" fmla="*/ 16 h 16"/>
                <a:gd name="T4" fmla="*/ 2 w 20"/>
                <a:gd name="T5" fmla="*/ 16 h 16"/>
                <a:gd name="T6" fmla="*/ 2 w 20"/>
                <a:gd name="T7" fmla="*/ 15 h 16"/>
                <a:gd name="T8" fmla="*/ 1 w 20"/>
                <a:gd name="T9" fmla="*/ 14 h 16"/>
                <a:gd name="T10" fmla="*/ 0 w 20"/>
                <a:gd name="T11" fmla="*/ 10 h 16"/>
                <a:gd name="T12" fmla="*/ 0 w 20"/>
                <a:gd name="T13" fmla="*/ 8 h 16"/>
                <a:gd name="T14" fmla="*/ 0 w 20"/>
                <a:gd name="T15" fmla="*/ 6 h 16"/>
                <a:gd name="T16" fmla="*/ 2 w 20"/>
                <a:gd name="T17" fmla="*/ 4 h 16"/>
                <a:gd name="T18" fmla="*/ 9 w 20"/>
                <a:gd name="T19" fmla="*/ 1 h 16"/>
                <a:gd name="T20" fmla="*/ 13 w 20"/>
                <a:gd name="T21" fmla="*/ 0 h 16"/>
                <a:gd name="T22" fmla="*/ 17 w 20"/>
                <a:gd name="T23" fmla="*/ 0 h 16"/>
                <a:gd name="T24" fmla="*/ 20 w 20"/>
                <a:gd name="T25" fmla="*/ 1 h 16"/>
                <a:gd name="T26" fmla="*/ 20 w 20"/>
                <a:gd name="T27" fmla="*/ 3 h 16"/>
                <a:gd name="T28" fmla="*/ 20 w 20"/>
                <a:gd name="T29" fmla="*/ 5 h 16"/>
                <a:gd name="T30" fmla="*/ 20 w 20"/>
                <a:gd name="T31" fmla="*/ 6 h 16"/>
                <a:gd name="T32" fmla="*/ 20 w 20"/>
                <a:gd name="T33" fmla="*/ 8 h 16"/>
                <a:gd name="T34" fmla="*/ 16 w 20"/>
                <a:gd name="T35" fmla="*/ 11 h 16"/>
                <a:gd name="T36" fmla="*/ 12 w 20"/>
                <a:gd name="T37" fmla="*/ 14 h 16"/>
                <a:gd name="T38" fmla="*/ 9 w 20"/>
                <a:gd name="T39" fmla="*/ 15 h 16"/>
                <a:gd name="T40" fmla="*/ 6 w 20"/>
                <a:gd name="T4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16">
                  <a:moveTo>
                    <a:pt x="6" y="16"/>
                  </a:moveTo>
                  <a:lnTo>
                    <a:pt x="3" y="16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5"/>
                  </a:lnTo>
                  <a:lnTo>
                    <a:pt x="20" y="6"/>
                  </a:lnTo>
                  <a:lnTo>
                    <a:pt x="20" y="8"/>
                  </a:lnTo>
                  <a:lnTo>
                    <a:pt x="16" y="11"/>
                  </a:lnTo>
                  <a:lnTo>
                    <a:pt x="12" y="14"/>
                  </a:lnTo>
                  <a:lnTo>
                    <a:pt x="9" y="15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03" name="Freeform 63"/>
            <p:cNvSpPr>
              <a:spLocks/>
            </p:cNvSpPr>
            <p:nvPr/>
          </p:nvSpPr>
          <p:spPr bwMode="auto">
            <a:xfrm>
              <a:off x="2809" y="3360"/>
              <a:ext cx="12" cy="10"/>
            </a:xfrm>
            <a:custGeom>
              <a:avLst/>
              <a:gdLst>
                <a:gd name="T0" fmla="*/ 4 w 12"/>
                <a:gd name="T1" fmla="*/ 10 h 10"/>
                <a:gd name="T2" fmla="*/ 3 w 12"/>
                <a:gd name="T3" fmla="*/ 9 h 10"/>
                <a:gd name="T4" fmla="*/ 2 w 12"/>
                <a:gd name="T5" fmla="*/ 8 h 10"/>
                <a:gd name="T6" fmla="*/ 1 w 12"/>
                <a:gd name="T7" fmla="*/ 7 h 10"/>
                <a:gd name="T8" fmla="*/ 0 w 12"/>
                <a:gd name="T9" fmla="*/ 7 h 10"/>
                <a:gd name="T10" fmla="*/ 2 w 12"/>
                <a:gd name="T11" fmla="*/ 4 h 10"/>
                <a:gd name="T12" fmla="*/ 4 w 12"/>
                <a:gd name="T13" fmla="*/ 3 h 10"/>
                <a:gd name="T14" fmla="*/ 5 w 12"/>
                <a:gd name="T15" fmla="*/ 2 h 10"/>
                <a:gd name="T16" fmla="*/ 8 w 12"/>
                <a:gd name="T17" fmla="*/ 0 h 10"/>
                <a:gd name="T18" fmla="*/ 10 w 12"/>
                <a:gd name="T19" fmla="*/ 2 h 10"/>
                <a:gd name="T20" fmla="*/ 11 w 12"/>
                <a:gd name="T21" fmla="*/ 3 h 10"/>
                <a:gd name="T22" fmla="*/ 12 w 12"/>
                <a:gd name="T23" fmla="*/ 4 h 10"/>
                <a:gd name="T24" fmla="*/ 12 w 12"/>
                <a:gd name="T25" fmla="*/ 7 h 10"/>
                <a:gd name="T26" fmla="*/ 11 w 12"/>
                <a:gd name="T27" fmla="*/ 9 h 10"/>
                <a:gd name="T28" fmla="*/ 9 w 12"/>
                <a:gd name="T29" fmla="*/ 10 h 10"/>
                <a:gd name="T30" fmla="*/ 7 w 12"/>
                <a:gd name="T31" fmla="*/ 10 h 10"/>
                <a:gd name="T32" fmla="*/ 4 w 12"/>
                <a:gd name="T3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0">
                  <a:moveTo>
                    <a:pt x="4" y="10"/>
                  </a:moveTo>
                  <a:lnTo>
                    <a:pt x="3" y="9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7"/>
                  </a:lnTo>
                  <a:lnTo>
                    <a:pt x="2" y="4"/>
                  </a:lnTo>
                  <a:lnTo>
                    <a:pt x="4" y="3"/>
                  </a:lnTo>
                  <a:lnTo>
                    <a:pt x="5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2" y="7"/>
                  </a:lnTo>
                  <a:lnTo>
                    <a:pt x="11" y="9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04" name="Freeform 64"/>
            <p:cNvSpPr>
              <a:spLocks/>
            </p:cNvSpPr>
            <p:nvPr/>
          </p:nvSpPr>
          <p:spPr bwMode="auto">
            <a:xfrm>
              <a:off x="1646" y="3314"/>
              <a:ext cx="173" cy="37"/>
            </a:xfrm>
            <a:custGeom>
              <a:avLst/>
              <a:gdLst>
                <a:gd name="T0" fmla="*/ 132 w 173"/>
                <a:gd name="T1" fmla="*/ 37 h 37"/>
                <a:gd name="T2" fmla="*/ 120 w 173"/>
                <a:gd name="T3" fmla="*/ 28 h 37"/>
                <a:gd name="T4" fmla="*/ 110 w 173"/>
                <a:gd name="T5" fmla="*/ 21 h 37"/>
                <a:gd name="T6" fmla="*/ 102 w 173"/>
                <a:gd name="T7" fmla="*/ 16 h 37"/>
                <a:gd name="T8" fmla="*/ 96 w 173"/>
                <a:gd name="T9" fmla="*/ 12 h 37"/>
                <a:gd name="T10" fmla="*/ 89 w 173"/>
                <a:gd name="T11" fmla="*/ 12 h 37"/>
                <a:gd name="T12" fmla="*/ 82 w 173"/>
                <a:gd name="T13" fmla="*/ 14 h 37"/>
                <a:gd name="T14" fmla="*/ 75 w 173"/>
                <a:gd name="T15" fmla="*/ 18 h 37"/>
                <a:gd name="T16" fmla="*/ 66 w 173"/>
                <a:gd name="T17" fmla="*/ 26 h 37"/>
                <a:gd name="T18" fmla="*/ 57 w 173"/>
                <a:gd name="T19" fmla="*/ 25 h 37"/>
                <a:gd name="T20" fmla="*/ 48 w 173"/>
                <a:gd name="T21" fmla="*/ 22 h 37"/>
                <a:gd name="T22" fmla="*/ 40 w 173"/>
                <a:gd name="T23" fmla="*/ 19 h 37"/>
                <a:gd name="T24" fmla="*/ 32 w 173"/>
                <a:gd name="T25" fmla="*/ 16 h 37"/>
                <a:gd name="T26" fmla="*/ 24 w 173"/>
                <a:gd name="T27" fmla="*/ 12 h 37"/>
                <a:gd name="T28" fmla="*/ 17 w 173"/>
                <a:gd name="T29" fmla="*/ 9 h 37"/>
                <a:gd name="T30" fmla="*/ 8 w 173"/>
                <a:gd name="T31" fmla="*/ 7 h 37"/>
                <a:gd name="T32" fmla="*/ 0 w 173"/>
                <a:gd name="T33" fmla="*/ 5 h 37"/>
                <a:gd name="T34" fmla="*/ 0 w 173"/>
                <a:gd name="T35" fmla="*/ 3 h 37"/>
                <a:gd name="T36" fmla="*/ 1 w 173"/>
                <a:gd name="T37" fmla="*/ 2 h 37"/>
                <a:gd name="T38" fmla="*/ 1 w 173"/>
                <a:gd name="T39" fmla="*/ 0 h 37"/>
                <a:gd name="T40" fmla="*/ 1 w 173"/>
                <a:gd name="T41" fmla="*/ 0 h 37"/>
                <a:gd name="T42" fmla="*/ 9 w 173"/>
                <a:gd name="T43" fmla="*/ 0 h 37"/>
                <a:gd name="T44" fmla="*/ 17 w 173"/>
                <a:gd name="T45" fmla="*/ 1 h 37"/>
                <a:gd name="T46" fmla="*/ 23 w 173"/>
                <a:gd name="T47" fmla="*/ 3 h 37"/>
                <a:gd name="T48" fmla="*/ 31 w 173"/>
                <a:gd name="T49" fmla="*/ 7 h 37"/>
                <a:gd name="T50" fmla="*/ 39 w 173"/>
                <a:gd name="T51" fmla="*/ 10 h 37"/>
                <a:gd name="T52" fmla="*/ 47 w 173"/>
                <a:gd name="T53" fmla="*/ 12 h 37"/>
                <a:gd name="T54" fmla="*/ 54 w 173"/>
                <a:gd name="T55" fmla="*/ 15 h 37"/>
                <a:gd name="T56" fmla="*/ 64 w 173"/>
                <a:gd name="T57" fmla="*/ 16 h 37"/>
                <a:gd name="T58" fmla="*/ 73 w 173"/>
                <a:gd name="T59" fmla="*/ 9 h 37"/>
                <a:gd name="T60" fmla="*/ 81 w 173"/>
                <a:gd name="T61" fmla="*/ 5 h 37"/>
                <a:gd name="T62" fmla="*/ 88 w 173"/>
                <a:gd name="T63" fmla="*/ 2 h 37"/>
                <a:gd name="T64" fmla="*/ 95 w 173"/>
                <a:gd name="T65" fmla="*/ 3 h 37"/>
                <a:gd name="T66" fmla="*/ 101 w 173"/>
                <a:gd name="T67" fmla="*/ 6 h 37"/>
                <a:gd name="T68" fmla="*/ 109 w 173"/>
                <a:gd name="T69" fmla="*/ 10 h 37"/>
                <a:gd name="T70" fmla="*/ 118 w 173"/>
                <a:gd name="T71" fmla="*/ 17 h 37"/>
                <a:gd name="T72" fmla="*/ 129 w 173"/>
                <a:gd name="T73" fmla="*/ 24 h 37"/>
                <a:gd name="T74" fmla="*/ 135 w 173"/>
                <a:gd name="T75" fmla="*/ 22 h 37"/>
                <a:gd name="T76" fmla="*/ 139 w 173"/>
                <a:gd name="T77" fmla="*/ 20 h 37"/>
                <a:gd name="T78" fmla="*/ 145 w 173"/>
                <a:gd name="T79" fmla="*/ 17 h 37"/>
                <a:gd name="T80" fmla="*/ 149 w 173"/>
                <a:gd name="T81" fmla="*/ 14 h 37"/>
                <a:gd name="T82" fmla="*/ 155 w 173"/>
                <a:gd name="T83" fmla="*/ 9 h 37"/>
                <a:gd name="T84" fmla="*/ 160 w 173"/>
                <a:gd name="T85" fmla="*/ 6 h 37"/>
                <a:gd name="T86" fmla="*/ 166 w 173"/>
                <a:gd name="T87" fmla="*/ 2 h 37"/>
                <a:gd name="T88" fmla="*/ 173 w 173"/>
                <a:gd name="T89" fmla="*/ 0 h 37"/>
                <a:gd name="T90" fmla="*/ 169 w 173"/>
                <a:gd name="T91" fmla="*/ 5 h 37"/>
                <a:gd name="T92" fmla="*/ 165 w 173"/>
                <a:gd name="T93" fmla="*/ 10 h 37"/>
                <a:gd name="T94" fmla="*/ 159 w 173"/>
                <a:gd name="T95" fmla="*/ 16 h 37"/>
                <a:gd name="T96" fmla="*/ 155 w 173"/>
                <a:gd name="T97" fmla="*/ 21 h 37"/>
                <a:gd name="T98" fmla="*/ 148 w 173"/>
                <a:gd name="T99" fmla="*/ 27 h 37"/>
                <a:gd name="T100" fmla="*/ 143 w 173"/>
                <a:gd name="T101" fmla="*/ 31 h 37"/>
                <a:gd name="T102" fmla="*/ 137 w 173"/>
                <a:gd name="T103" fmla="*/ 35 h 37"/>
                <a:gd name="T104" fmla="*/ 132 w 173"/>
                <a:gd name="T10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3" h="37">
                  <a:moveTo>
                    <a:pt x="132" y="37"/>
                  </a:moveTo>
                  <a:lnTo>
                    <a:pt x="120" y="28"/>
                  </a:lnTo>
                  <a:lnTo>
                    <a:pt x="110" y="21"/>
                  </a:lnTo>
                  <a:lnTo>
                    <a:pt x="102" y="16"/>
                  </a:lnTo>
                  <a:lnTo>
                    <a:pt x="96" y="12"/>
                  </a:lnTo>
                  <a:lnTo>
                    <a:pt x="89" y="12"/>
                  </a:lnTo>
                  <a:lnTo>
                    <a:pt x="82" y="14"/>
                  </a:lnTo>
                  <a:lnTo>
                    <a:pt x="75" y="18"/>
                  </a:lnTo>
                  <a:lnTo>
                    <a:pt x="66" y="26"/>
                  </a:lnTo>
                  <a:lnTo>
                    <a:pt x="57" y="25"/>
                  </a:lnTo>
                  <a:lnTo>
                    <a:pt x="48" y="22"/>
                  </a:lnTo>
                  <a:lnTo>
                    <a:pt x="40" y="19"/>
                  </a:lnTo>
                  <a:lnTo>
                    <a:pt x="32" y="16"/>
                  </a:lnTo>
                  <a:lnTo>
                    <a:pt x="24" y="12"/>
                  </a:lnTo>
                  <a:lnTo>
                    <a:pt x="17" y="9"/>
                  </a:lnTo>
                  <a:lnTo>
                    <a:pt x="8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9" y="0"/>
                  </a:lnTo>
                  <a:lnTo>
                    <a:pt x="17" y="1"/>
                  </a:lnTo>
                  <a:lnTo>
                    <a:pt x="23" y="3"/>
                  </a:lnTo>
                  <a:lnTo>
                    <a:pt x="31" y="7"/>
                  </a:lnTo>
                  <a:lnTo>
                    <a:pt x="39" y="10"/>
                  </a:lnTo>
                  <a:lnTo>
                    <a:pt x="47" y="12"/>
                  </a:lnTo>
                  <a:lnTo>
                    <a:pt x="54" y="15"/>
                  </a:lnTo>
                  <a:lnTo>
                    <a:pt x="64" y="16"/>
                  </a:lnTo>
                  <a:lnTo>
                    <a:pt x="73" y="9"/>
                  </a:lnTo>
                  <a:lnTo>
                    <a:pt x="81" y="5"/>
                  </a:lnTo>
                  <a:lnTo>
                    <a:pt x="88" y="2"/>
                  </a:lnTo>
                  <a:lnTo>
                    <a:pt x="95" y="3"/>
                  </a:lnTo>
                  <a:lnTo>
                    <a:pt x="101" y="6"/>
                  </a:lnTo>
                  <a:lnTo>
                    <a:pt x="109" y="10"/>
                  </a:lnTo>
                  <a:lnTo>
                    <a:pt x="118" y="17"/>
                  </a:lnTo>
                  <a:lnTo>
                    <a:pt x="129" y="24"/>
                  </a:lnTo>
                  <a:lnTo>
                    <a:pt x="135" y="22"/>
                  </a:lnTo>
                  <a:lnTo>
                    <a:pt x="139" y="20"/>
                  </a:lnTo>
                  <a:lnTo>
                    <a:pt x="145" y="17"/>
                  </a:lnTo>
                  <a:lnTo>
                    <a:pt x="149" y="14"/>
                  </a:lnTo>
                  <a:lnTo>
                    <a:pt x="155" y="9"/>
                  </a:lnTo>
                  <a:lnTo>
                    <a:pt x="160" y="6"/>
                  </a:lnTo>
                  <a:lnTo>
                    <a:pt x="166" y="2"/>
                  </a:lnTo>
                  <a:lnTo>
                    <a:pt x="173" y="0"/>
                  </a:lnTo>
                  <a:lnTo>
                    <a:pt x="169" y="5"/>
                  </a:lnTo>
                  <a:lnTo>
                    <a:pt x="165" y="10"/>
                  </a:lnTo>
                  <a:lnTo>
                    <a:pt x="159" y="16"/>
                  </a:lnTo>
                  <a:lnTo>
                    <a:pt x="155" y="21"/>
                  </a:lnTo>
                  <a:lnTo>
                    <a:pt x="148" y="27"/>
                  </a:lnTo>
                  <a:lnTo>
                    <a:pt x="143" y="31"/>
                  </a:lnTo>
                  <a:lnTo>
                    <a:pt x="137" y="35"/>
                  </a:lnTo>
                  <a:lnTo>
                    <a:pt x="13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05" name="Freeform 65"/>
            <p:cNvSpPr>
              <a:spLocks/>
            </p:cNvSpPr>
            <p:nvPr/>
          </p:nvSpPr>
          <p:spPr bwMode="auto">
            <a:xfrm>
              <a:off x="1969" y="3224"/>
              <a:ext cx="21" cy="108"/>
            </a:xfrm>
            <a:custGeom>
              <a:avLst/>
              <a:gdLst>
                <a:gd name="T0" fmla="*/ 17 w 21"/>
                <a:gd name="T1" fmla="*/ 108 h 108"/>
                <a:gd name="T2" fmla="*/ 8 w 21"/>
                <a:gd name="T3" fmla="*/ 82 h 108"/>
                <a:gd name="T4" fmla="*/ 2 w 21"/>
                <a:gd name="T5" fmla="*/ 52 h 108"/>
                <a:gd name="T6" fmla="*/ 0 w 21"/>
                <a:gd name="T7" fmla="*/ 23 h 108"/>
                <a:gd name="T8" fmla="*/ 0 w 21"/>
                <a:gd name="T9" fmla="*/ 0 h 108"/>
                <a:gd name="T10" fmla="*/ 1 w 21"/>
                <a:gd name="T11" fmla="*/ 0 h 108"/>
                <a:gd name="T12" fmla="*/ 4 w 21"/>
                <a:gd name="T13" fmla="*/ 0 h 108"/>
                <a:gd name="T14" fmla="*/ 5 w 21"/>
                <a:gd name="T15" fmla="*/ 0 h 108"/>
                <a:gd name="T16" fmla="*/ 6 w 21"/>
                <a:gd name="T17" fmla="*/ 0 h 108"/>
                <a:gd name="T18" fmla="*/ 10 w 21"/>
                <a:gd name="T19" fmla="*/ 20 h 108"/>
                <a:gd name="T20" fmla="*/ 17 w 21"/>
                <a:gd name="T21" fmla="*/ 56 h 108"/>
                <a:gd name="T22" fmla="*/ 21 w 21"/>
                <a:gd name="T23" fmla="*/ 90 h 108"/>
                <a:gd name="T24" fmla="*/ 20 w 21"/>
                <a:gd name="T25" fmla="*/ 108 h 108"/>
                <a:gd name="T26" fmla="*/ 20 w 21"/>
                <a:gd name="T27" fmla="*/ 108 h 108"/>
                <a:gd name="T28" fmla="*/ 19 w 21"/>
                <a:gd name="T29" fmla="*/ 108 h 108"/>
                <a:gd name="T30" fmla="*/ 17 w 21"/>
                <a:gd name="T31" fmla="*/ 108 h 108"/>
                <a:gd name="T32" fmla="*/ 17 w 21"/>
                <a:gd name="T33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108">
                  <a:moveTo>
                    <a:pt x="17" y="108"/>
                  </a:moveTo>
                  <a:lnTo>
                    <a:pt x="8" y="82"/>
                  </a:lnTo>
                  <a:lnTo>
                    <a:pt x="2" y="52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10" y="20"/>
                  </a:lnTo>
                  <a:lnTo>
                    <a:pt x="17" y="56"/>
                  </a:lnTo>
                  <a:lnTo>
                    <a:pt x="21" y="90"/>
                  </a:lnTo>
                  <a:lnTo>
                    <a:pt x="20" y="108"/>
                  </a:lnTo>
                  <a:lnTo>
                    <a:pt x="20" y="108"/>
                  </a:lnTo>
                  <a:lnTo>
                    <a:pt x="19" y="108"/>
                  </a:lnTo>
                  <a:lnTo>
                    <a:pt x="17" y="108"/>
                  </a:lnTo>
                  <a:lnTo>
                    <a:pt x="17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06" name="Freeform 66"/>
            <p:cNvSpPr>
              <a:spLocks/>
            </p:cNvSpPr>
            <p:nvPr/>
          </p:nvSpPr>
          <p:spPr bwMode="auto">
            <a:xfrm>
              <a:off x="2131" y="3205"/>
              <a:ext cx="242" cy="72"/>
            </a:xfrm>
            <a:custGeom>
              <a:avLst/>
              <a:gdLst>
                <a:gd name="T0" fmla="*/ 8 w 242"/>
                <a:gd name="T1" fmla="*/ 66 h 72"/>
                <a:gd name="T2" fmla="*/ 0 w 242"/>
                <a:gd name="T3" fmla="*/ 54 h 72"/>
                <a:gd name="T4" fmla="*/ 3 w 242"/>
                <a:gd name="T5" fmla="*/ 50 h 72"/>
                <a:gd name="T6" fmla="*/ 12 w 242"/>
                <a:gd name="T7" fmla="*/ 56 h 72"/>
                <a:gd name="T8" fmla="*/ 23 w 242"/>
                <a:gd name="T9" fmla="*/ 61 h 72"/>
                <a:gd name="T10" fmla="*/ 41 w 242"/>
                <a:gd name="T11" fmla="*/ 50 h 72"/>
                <a:gd name="T12" fmla="*/ 58 w 242"/>
                <a:gd name="T13" fmla="*/ 33 h 72"/>
                <a:gd name="T14" fmla="*/ 71 w 242"/>
                <a:gd name="T15" fmla="*/ 18 h 72"/>
                <a:gd name="T16" fmla="*/ 91 w 242"/>
                <a:gd name="T17" fmla="*/ 11 h 72"/>
                <a:gd name="T18" fmla="*/ 111 w 242"/>
                <a:gd name="T19" fmla="*/ 21 h 72"/>
                <a:gd name="T20" fmla="*/ 128 w 242"/>
                <a:gd name="T21" fmla="*/ 33 h 72"/>
                <a:gd name="T22" fmla="*/ 153 w 242"/>
                <a:gd name="T23" fmla="*/ 31 h 72"/>
                <a:gd name="T24" fmla="*/ 175 w 242"/>
                <a:gd name="T25" fmla="*/ 16 h 72"/>
                <a:gd name="T26" fmla="*/ 195 w 242"/>
                <a:gd name="T27" fmla="*/ 9 h 72"/>
                <a:gd name="T28" fmla="*/ 218 w 242"/>
                <a:gd name="T29" fmla="*/ 2 h 72"/>
                <a:gd name="T30" fmla="*/ 237 w 242"/>
                <a:gd name="T31" fmla="*/ 1 h 72"/>
                <a:gd name="T32" fmla="*/ 234 w 242"/>
                <a:gd name="T33" fmla="*/ 6 h 72"/>
                <a:gd name="T34" fmla="*/ 220 w 242"/>
                <a:gd name="T35" fmla="*/ 11 h 72"/>
                <a:gd name="T36" fmla="*/ 205 w 242"/>
                <a:gd name="T37" fmla="*/ 14 h 72"/>
                <a:gd name="T38" fmla="*/ 192 w 242"/>
                <a:gd name="T39" fmla="*/ 18 h 72"/>
                <a:gd name="T40" fmla="*/ 179 w 242"/>
                <a:gd name="T41" fmla="*/ 25 h 72"/>
                <a:gd name="T42" fmla="*/ 167 w 242"/>
                <a:gd name="T43" fmla="*/ 34 h 72"/>
                <a:gd name="T44" fmla="*/ 154 w 242"/>
                <a:gd name="T45" fmla="*/ 42 h 72"/>
                <a:gd name="T46" fmla="*/ 140 w 242"/>
                <a:gd name="T47" fmla="*/ 48 h 72"/>
                <a:gd name="T48" fmla="*/ 128 w 242"/>
                <a:gd name="T49" fmla="*/ 42 h 72"/>
                <a:gd name="T50" fmla="*/ 116 w 242"/>
                <a:gd name="T51" fmla="*/ 32 h 72"/>
                <a:gd name="T52" fmla="*/ 104 w 242"/>
                <a:gd name="T53" fmla="*/ 24 h 72"/>
                <a:gd name="T54" fmla="*/ 91 w 242"/>
                <a:gd name="T55" fmla="*/ 20 h 72"/>
                <a:gd name="T56" fmla="*/ 77 w 242"/>
                <a:gd name="T57" fmla="*/ 25 h 72"/>
                <a:gd name="T58" fmla="*/ 61 w 242"/>
                <a:gd name="T59" fmla="*/ 42 h 72"/>
                <a:gd name="T60" fmla="*/ 43 w 242"/>
                <a:gd name="T61" fmla="*/ 59 h 72"/>
                <a:gd name="T62" fmla="*/ 24 w 242"/>
                <a:gd name="T63" fmla="*/ 7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72">
                  <a:moveTo>
                    <a:pt x="15" y="72"/>
                  </a:moveTo>
                  <a:lnTo>
                    <a:pt x="8" y="66"/>
                  </a:lnTo>
                  <a:lnTo>
                    <a:pt x="3" y="60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3" y="50"/>
                  </a:lnTo>
                  <a:lnTo>
                    <a:pt x="8" y="52"/>
                  </a:lnTo>
                  <a:lnTo>
                    <a:pt x="12" y="56"/>
                  </a:lnTo>
                  <a:lnTo>
                    <a:pt x="15" y="62"/>
                  </a:lnTo>
                  <a:lnTo>
                    <a:pt x="23" y="61"/>
                  </a:lnTo>
                  <a:lnTo>
                    <a:pt x="32" y="57"/>
                  </a:lnTo>
                  <a:lnTo>
                    <a:pt x="41" y="50"/>
                  </a:lnTo>
                  <a:lnTo>
                    <a:pt x="50" y="42"/>
                  </a:lnTo>
                  <a:lnTo>
                    <a:pt x="58" y="33"/>
                  </a:lnTo>
                  <a:lnTo>
                    <a:pt x="65" y="25"/>
                  </a:lnTo>
                  <a:lnTo>
                    <a:pt x="71" y="18"/>
                  </a:lnTo>
                  <a:lnTo>
                    <a:pt x="77" y="11"/>
                  </a:lnTo>
                  <a:lnTo>
                    <a:pt x="91" y="11"/>
                  </a:lnTo>
                  <a:lnTo>
                    <a:pt x="102" y="14"/>
                  </a:lnTo>
                  <a:lnTo>
                    <a:pt x="111" y="21"/>
                  </a:lnTo>
                  <a:lnTo>
                    <a:pt x="120" y="28"/>
                  </a:lnTo>
                  <a:lnTo>
                    <a:pt x="128" y="33"/>
                  </a:lnTo>
                  <a:lnTo>
                    <a:pt x="139" y="35"/>
                  </a:lnTo>
                  <a:lnTo>
                    <a:pt x="153" y="31"/>
                  </a:lnTo>
                  <a:lnTo>
                    <a:pt x="169" y="19"/>
                  </a:lnTo>
                  <a:lnTo>
                    <a:pt x="175" y="16"/>
                  </a:lnTo>
                  <a:lnTo>
                    <a:pt x="184" y="13"/>
                  </a:lnTo>
                  <a:lnTo>
                    <a:pt x="195" y="9"/>
                  </a:lnTo>
                  <a:lnTo>
                    <a:pt x="207" y="4"/>
                  </a:lnTo>
                  <a:lnTo>
                    <a:pt x="218" y="2"/>
                  </a:lnTo>
                  <a:lnTo>
                    <a:pt x="228" y="0"/>
                  </a:lnTo>
                  <a:lnTo>
                    <a:pt x="237" y="1"/>
                  </a:lnTo>
                  <a:lnTo>
                    <a:pt x="242" y="4"/>
                  </a:lnTo>
                  <a:lnTo>
                    <a:pt x="234" y="6"/>
                  </a:lnTo>
                  <a:lnTo>
                    <a:pt x="227" y="9"/>
                  </a:lnTo>
                  <a:lnTo>
                    <a:pt x="220" y="11"/>
                  </a:lnTo>
                  <a:lnTo>
                    <a:pt x="213" y="12"/>
                  </a:lnTo>
                  <a:lnTo>
                    <a:pt x="205" y="14"/>
                  </a:lnTo>
                  <a:lnTo>
                    <a:pt x="198" y="15"/>
                  </a:lnTo>
                  <a:lnTo>
                    <a:pt x="192" y="18"/>
                  </a:lnTo>
                  <a:lnTo>
                    <a:pt x="185" y="21"/>
                  </a:lnTo>
                  <a:lnTo>
                    <a:pt x="179" y="25"/>
                  </a:lnTo>
                  <a:lnTo>
                    <a:pt x="173" y="30"/>
                  </a:lnTo>
                  <a:lnTo>
                    <a:pt x="167" y="34"/>
                  </a:lnTo>
                  <a:lnTo>
                    <a:pt x="160" y="39"/>
                  </a:lnTo>
                  <a:lnTo>
                    <a:pt x="154" y="42"/>
                  </a:lnTo>
                  <a:lnTo>
                    <a:pt x="147" y="46"/>
                  </a:lnTo>
                  <a:lnTo>
                    <a:pt x="140" y="48"/>
                  </a:lnTo>
                  <a:lnTo>
                    <a:pt x="135" y="48"/>
                  </a:lnTo>
                  <a:lnTo>
                    <a:pt x="128" y="42"/>
                  </a:lnTo>
                  <a:lnTo>
                    <a:pt x="121" y="37"/>
                  </a:lnTo>
                  <a:lnTo>
                    <a:pt x="116" y="32"/>
                  </a:lnTo>
                  <a:lnTo>
                    <a:pt x="110" y="28"/>
                  </a:lnTo>
                  <a:lnTo>
                    <a:pt x="104" y="24"/>
                  </a:lnTo>
                  <a:lnTo>
                    <a:pt x="98" y="21"/>
                  </a:lnTo>
                  <a:lnTo>
                    <a:pt x="91" y="20"/>
                  </a:lnTo>
                  <a:lnTo>
                    <a:pt x="84" y="19"/>
                  </a:lnTo>
                  <a:lnTo>
                    <a:pt x="77" y="25"/>
                  </a:lnTo>
                  <a:lnTo>
                    <a:pt x="70" y="33"/>
                  </a:lnTo>
                  <a:lnTo>
                    <a:pt x="61" y="42"/>
                  </a:lnTo>
                  <a:lnTo>
                    <a:pt x="52" y="51"/>
                  </a:lnTo>
                  <a:lnTo>
                    <a:pt x="43" y="59"/>
                  </a:lnTo>
                  <a:lnTo>
                    <a:pt x="33" y="66"/>
                  </a:lnTo>
                  <a:lnTo>
                    <a:pt x="24" y="70"/>
                  </a:lnTo>
                  <a:lnTo>
                    <a:pt x="15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07" name="Freeform 67"/>
            <p:cNvSpPr>
              <a:spLocks/>
            </p:cNvSpPr>
            <p:nvPr/>
          </p:nvSpPr>
          <p:spPr bwMode="auto">
            <a:xfrm>
              <a:off x="1402" y="3264"/>
              <a:ext cx="12" cy="12"/>
            </a:xfrm>
            <a:custGeom>
              <a:avLst/>
              <a:gdLst>
                <a:gd name="T0" fmla="*/ 7 w 12"/>
                <a:gd name="T1" fmla="*/ 11 h 12"/>
                <a:gd name="T2" fmla="*/ 3 w 12"/>
                <a:gd name="T3" fmla="*/ 9 h 12"/>
                <a:gd name="T4" fmla="*/ 1 w 12"/>
                <a:gd name="T5" fmla="*/ 8 h 12"/>
                <a:gd name="T6" fmla="*/ 0 w 12"/>
                <a:gd name="T7" fmla="*/ 7 h 12"/>
                <a:gd name="T8" fmla="*/ 0 w 12"/>
                <a:gd name="T9" fmla="*/ 4 h 12"/>
                <a:gd name="T10" fmla="*/ 2 w 12"/>
                <a:gd name="T11" fmla="*/ 2 h 12"/>
                <a:gd name="T12" fmla="*/ 4 w 12"/>
                <a:gd name="T13" fmla="*/ 0 h 12"/>
                <a:gd name="T14" fmla="*/ 7 w 12"/>
                <a:gd name="T15" fmla="*/ 0 h 12"/>
                <a:gd name="T16" fmla="*/ 12 w 12"/>
                <a:gd name="T17" fmla="*/ 3 h 12"/>
                <a:gd name="T18" fmla="*/ 11 w 12"/>
                <a:gd name="T19" fmla="*/ 8 h 12"/>
                <a:gd name="T20" fmla="*/ 11 w 12"/>
                <a:gd name="T21" fmla="*/ 11 h 12"/>
                <a:gd name="T22" fmla="*/ 10 w 12"/>
                <a:gd name="T23" fmla="*/ 12 h 12"/>
                <a:gd name="T24" fmla="*/ 7 w 12"/>
                <a:gd name="T2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2">
                  <a:moveTo>
                    <a:pt x="7" y="11"/>
                  </a:moveTo>
                  <a:lnTo>
                    <a:pt x="3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12" y="3"/>
                  </a:lnTo>
                  <a:lnTo>
                    <a:pt x="11" y="8"/>
                  </a:lnTo>
                  <a:lnTo>
                    <a:pt x="11" y="11"/>
                  </a:lnTo>
                  <a:lnTo>
                    <a:pt x="10" y="12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08" name="Freeform 68"/>
            <p:cNvSpPr>
              <a:spLocks/>
            </p:cNvSpPr>
            <p:nvPr/>
          </p:nvSpPr>
          <p:spPr bwMode="auto">
            <a:xfrm>
              <a:off x="2712" y="3261"/>
              <a:ext cx="13" cy="11"/>
            </a:xfrm>
            <a:custGeom>
              <a:avLst/>
              <a:gdLst>
                <a:gd name="T0" fmla="*/ 3 w 13"/>
                <a:gd name="T1" fmla="*/ 8 h 11"/>
                <a:gd name="T2" fmla="*/ 1 w 13"/>
                <a:gd name="T3" fmla="*/ 7 h 11"/>
                <a:gd name="T4" fmla="*/ 0 w 13"/>
                <a:gd name="T5" fmla="*/ 6 h 11"/>
                <a:gd name="T6" fmla="*/ 0 w 13"/>
                <a:gd name="T7" fmla="*/ 4 h 11"/>
                <a:gd name="T8" fmla="*/ 0 w 13"/>
                <a:gd name="T9" fmla="*/ 1 h 11"/>
                <a:gd name="T10" fmla="*/ 2 w 13"/>
                <a:gd name="T11" fmla="*/ 0 h 11"/>
                <a:gd name="T12" fmla="*/ 3 w 13"/>
                <a:gd name="T13" fmla="*/ 0 h 11"/>
                <a:gd name="T14" fmla="*/ 5 w 13"/>
                <a:gd name="T15" fmla="*/ 0 h 11"/>
                <a:gd name="T16" fmla="*/ 10 w 13"/>
                <a:gd name="T17" fmla="*/ 0 h 11"/>
                <a:gd name="T18" fmla="*/ 11 w 13"/>
                <a:gd name="T19" fmla="*/ 2 h 11"/>
                <a:gd name="T20" fmla="*/ 11 w 13"/>
                <a:gd name="T21" fmla="*/ 3 h 11"/>
                <a:gd name="T22" fmla="*/ 12 w 13"/>
                <a:gd name="T23" fmla="*/ 6 h 11"/>
                <a:gd name="T24" fmla="*/ 13 w 13"/>
                <a:gd name="T25" fmla="*/ 11 h 11"/>
                <a:gd name="T26" fmla="*/ 11 w 13"/>
                <a:gd name="T27" fmla="*/ 11 h 11"/>
                <a:gd name="T28" fmla="*/ 9 w 13"/>
                <a:gd name="T29" fmla="*/ 10 h 11"/>
                <a:gd name="T30" fmla="*/ 5 w 13"/>
                <a:gd name="T31" fmla="*/ 8 h 11"/>
                <a:gd name="T32" fmla="*/ 3 w 13"/>
                <a:gd name="T3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1">
                  <a:moveTo>
                    <a:pt x="3" y="8"/>
                  </a:moveTo>
                  <a:lnTo>
                    <a:pt x="1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2" y="6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9" y="10"/>
                  </a:lnTo>
                  <a:lnTo>
                    <a:pt x="5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09" name="Freeform 69"/>
            <p:cNvSpPr>
              <a:spLocks/>
            </p:cNvSpPr>
            <p:nvPr/>
          </p:nvSpPr>
          <p:spPr bwMode="auto">
            <a:xfrm>
              <a:off x="1238" y="3253"/>
              <a:ext cx="7" cy="9"/>
            </a:xfrm>
            <a:custGeom>
              <a:avLst/>
              <a:gdLst>
                <a:gd name="T0" fmla="*/ 3 w 7"/>
                <a:gd name="T1" fmla="*/ 8 h 9"/>
                <a:gd name="T2" fmla="*/ 2 w 7"/>
                <a:gd name="T3" fmla="*/ 5 h 9"/>
                <a:gd name="T4" fmla="*/ 2 w 7"/>
                <a:gd name="T5" fmla="*/ 4 h 9"/>
                <a:gd name="T6" fmla="*/ 1 w 7"/>
                <a:gd name="T7" fmla="*/ 3 h 9"/>
                <a:gd name="T8" fmla="*/ 0 w 7"/>
                <a:gd name="T9" fmla="*/ 1 h 9"/>
                <a:gd name="T10" fmla="*/ 2 w 7"/>
                <a:gd name="T11" fmla="*/ 0 h 9"/>
                <a:gd name="T12" fmla="*/ 3 w 7"/>
                <a:gd name="T13" fmla="*/ 0 h 9"/>
                <a:gd name="T14" fmla="*/ 4 w 7"/>
                <a:gd name="T15" fmla="*/ 0 h 9"/>
                <a:gd name="T16" fmla="*/ 5 w 7"/>
                <a:gd name="T17" fmla="*/ 0 h 9"/>
                <a:gd name="T18" fmla="*/ 6 w 7"/>
                <a:gd name="T19" fmla="*/ 1 h 9"/>
                <a:gd name="T20" fmla="*/ 7 w 7"/>
                <a:gd name="T21" fmla="*/ 2 h 9"/>
                <a:gd name="T22" fmla="*/ 7 w 7"/>
                <a:gd name="T23" fmla="*/ 4 h 9"/>
                <a:gd name="T24" fmla="*/ 7 w 7"/>
                <a:gd name="T25" fmla="*/ 8 h 9"/>
                <a:gd name="T26" fmla="*/ 6 w 7"/>
                <a:gd name="T27" fmla="*/ 9 h 9"/>
                <a:gd name="T28" fmla="*/ 5 w 7"/>
                <a:gd name="T29" fmla="*/ 9 h 9"/>
                <a:gd name="T30" fmla="*/ 4 w 7"/>
                <a:gd name="T31" fmla="*/ 9 h 9"/>
                <a:gd name="T32" fmla="*/ 3 w 7"/>
                <a:gd name="T3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9">
                  <a:moveTo>
                    <a:pt x="3" y="8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8"/>
                  </a:lnTo>
                  <a:lnTo>
                    <a:pt x="6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10" name="Freeform 70"/>
            <p:cNvSpPr>
              <a:spLocks/>
            </p:cNvSpPr>
            <p:nvPr/>
          </p:nvSpPr>
          <p:spPr bwMode="auto">
            <a:xfrm>
              <a:off x="1503" y="3249"/>
              <a:ext cx="8" cy="8"/>
            </a:xfrm>
            <a:custGeom>
              <a:avLst/>
              <a:gdLst>
                <a:gd name="T0" fmla="*/ 3 w 8"/>
                <a:gd name="T1" fmla="*/ 8 h 8"/>
                <a:gd name="T2" fmla="*/ 1 w 8"/>
                <a:gd name="T3" fmla="*/ 6 h 8"/>
                <a:gd name="T4" fmla="*/ 0 w 8"/>
                <a:gd name="T5" fmla="*/ 5 h 8"/>
                <a:gd name="T6" fmla="*/ 0 w 8"/>
                <a:gd name="T7" fmla="*/ 3 h 8"/>
                <a:gd name="T8" fmla="*/ 0 w 8"/>
                <a:gd name="T9" fmla="*/ 0 h 8"/>
                <a:gd name="T10" fmla="*/ 1 w 8"/>
                <a:gd name="T11" fmla="*/ 0 h 8"/>
                <a:gd name="T12" fmla="*/ 3 w 8"/>
                <a:gd name="T13" fmla="*/ 0 h 8"/>
                <a:gd name="T14" fmla="*/ 6 w 8"/>
                <a:gd name="T15" fmla="*/ 0 h 8"/>
                <a:gd name="T16" fmla="*/ 8 w 8"/>
                <a:gd name="T17" fmla="*/ 0 h 8"/>
                <a:gd name="T18" fmla="*/ 8 w 8"/>
                <a:gd name="T19" fmla="*/ 3 h 8"/>
                <a:gd name="T20" fmla="*/ 8 w 8"/>
                <a:gd name="T21" fmla="*/ 4 h 8"/>
                <a:gd name="T22" fmla="*/ 8 w 8"/>
                <a:gd name="T23" fmla="*/ 6 h 8"/>
                <a:gd name="T24" fmla="*/ 8 w 8"/>
                <a:gd name="T25" fmla="*/ 8 h 8"/>
                <a:gd name="T26" fmla="*/ 7 w 8"/>
                <a:gd name="T27" fmla="*/ 8 h 8"/>
                <a:gd name="T28" fmla="*/ 6 w 8"/>
                <a:gd name="T29" fmla="*/ 8 h 8"/>
                <a:gd name="T30" fmla="*/ 3 w 8"/>
                <a:gd name="T31" fmla="*/ 8 h 8"/>
                <a:gd name="T32" fmla="*/ 3 w 8"/>
                <a:gd name="T3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8">
                  <a:moveTo>
                    <a:pt x="3" y="8"/>
                  </a:move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11" name="Freeform 71"/>
            <p:cNvSpPr>
              <a:spLocks/>
            </p:cNvSpPr>
            <p:nvPr/>
          </p:nvSpPr>
          <p:spPr bwMode="auto">
            <a:xfrm>
              <a:off x="1829" y="3076"/>
              <a:ext cx="254" cy="180"/>
            </a:xfrm>
            <a:custGeom>
              <a:avLst/>
              <a:gdLst>
                <a:gd name="T0" fmla="*/ 58 w 254"/>
                <a:gd name="T1" fmla="*/ 173 h 180"/>
                <a:gd name="T2" fmla="*/ 50 w 254"/>
                <a:gd name="T3" fmla="*/ 160 h 180"/>
                <a:gd name="T4" fmla="*/ 44 w 254"/>
                <a:gd name="T5" fmla="*/ 154 h 180"/>
                <a:gd name="T6" fmla="*/ 42 w 254"/>
                <a:gd name="T7" fmla="*/ 152 h 180"/>
                <a:gd name="T8" fmla="*/ 34 w 254"/>
                <a:gd name="T9" fmla="*/ 157 h 180"/>
                <a:gd name="T10" fmla="*/ 23 w 254"/>
                <a:gd name="T11" fmla="*/ 167 h 180"/>
                <a:gd name="T12" fmla="*/ 7 w 254"/>
                <a:gd name="T13" fmla="*/ 166 h 180"/>
                <a:gd name="T14" fmla="*/ 0 w 254"/>
                <a:gd name="T15" fmla="*/ 145 h 180"/>
                <a:gd name="T16" fmla="*/ 6 w 254"/>
                <a:gd name="T17" fmla="*/ 134 h 180"/>
                <a:gd name="T18" fmla="*/ 14 w 254"/>
                <a:gd name="T19" fmla="*/ 131 h 180"/>
                <a:gd name="T20" fmla="*/ 23 w 254"/>
                <a:gd name="T21" fmla="*/ 125 h 180"/>
                <a:gd name="T22" fmla="*/ 31 w 254"/>
                <a:gd name="T23" fmla="*/ 122 h 180"/>
                <a:gd name="T24" fmla="*/ 41 w 254"/>
                <a:gd name="T25" fmla="*/ 99 h 180"/>
                <a:gd name="T26" fmla="*/ 44 w 254"/>
                <a:gd name="T27" fmla="*/ 60 h 180"/>
                <a:gd name="T28" fmla="*/ 52 w 254"/>
                <a:gd name="T29" fmla="*/ 34 h 180"/>
                <a:gd name="T30" fmla="*/ 80 w 254"/>
                <a:gd name="T31" fmla="*/ 33 h 180"/>
                <a:gd name="T32" fmla="*/ 110 w 254"/>
                <a:gd name="T33" fmla="*/ 45 h 180"/>
                <a:gd name="T34" fmla="*/ 118 w 254"/>
                <a:gd name="T35" fmla="*/ 43 h 180"/>
                <a:gd name="T36" fmla="*/ 126 w 254"/>
                <a:gd name="T37" fmla="*/ 28 h 180"/>
                <a:gd name="T38" fmla="*/ 138 w 254"/>
                <a:gd name="T39" fmla="*/ 12 h 180"/>
                <a:gd name="T40" fmla="*/ 155 w 254"/>
                <a:gd name="T41" fmla="*/ 4 h 180"/>
                <a:gd name="T42" fmla="*/ 176 w 254"/>
                <a:gd name="T43" fmla="*/ 0 h 180"/>
                <a:gd name="T44" fmla="*/ 193 w 254"/>
                <a:gd name="T45" fmla="*/ 16 h 180"/>
                <a:gd name="T46" fmla="*/ 203 w 254"/>
                <a:gd name="T47" fmla="*/ 50 h 180"/>
                <a:gd name="T48" fmla="*/ 212 w 254"/>
                <a:gd name="T49" fmla="*/ 72 h 180"/>
                <a:gd name="T50" fmla="*/ 229 w 254"/>
                <a:gd name="T51" fmla="*/ 80 h 180"/>
                <a:gd name="T52" fmla="*/ 246 w 254"/>
                <a:gd name="T53" fmla="*/ 89 h 180"/>
                <a:gd name="T54" fmla="*/ 254 w 254"/>
                <a:gd name="T55" fmla="*/ 102 h 180"/>
                <a:gd name="T56" fmla="*/ 242 w 254"/>
                <a:gd name="T57" fmla="*/ 110 h 180"/>
                <a:gd name="T58" fmla="*/ 228 w 254"/>
                <a:gd name="T59" fmla="*/ 104 h 180"/>
                <a:gd name="T60" fmla="*/ 220 w 254"/>
                <a:gd name="T61" fmla="*/ 114 h 180"/>
                <a:gd name="T62" fmla="*/ 220 w 254"/>
                <a:gd name="T63" fmla="*/ 134 h 180"/>
                <a:gd name="T64" fmla="*/ 218 w 254"/>
                <a:gd name="T65" fmla="*/ 143 h 180"/>
                <a:gd name="T66" fmla="*/ 214 w 254"/>
                <a:gd name="T67" fmla="*/ 143 h 180"/>
                <a:gd name="T68" fmla="*/ 210 w 254"/>
                <a:gd name="T69" fmla="*/ 134 h 180"/>
                <a:gd name="T70" fmla="*/ 203 w 254"/>
                <a:gd name="T71" fmla="*/ 113 h 180"/>
                <a:gd name="T72" fmla="*/ 191 w 254"/>
                <a:gd name="T73" fmla="*/ 94 h 180"/>
                <a:gd name="T74" fmla="*/ 177 w 254"/>
                <a:gd name="T75" fmla="*/ 82 h 180"/>
                <a:gd name="T76" fmla="*/ 160 w 254"/>
                <a:gd name="T77" fmla="*/ 84 h 180"/>
                <a:gd name="T78" fmla="*/ 148 w 254"/>
                <a:gd name="T79" fmla="*/ 90 h 180"/>
                <a:gd name="T80" fmla="*/ 139 w 254"/>
                <a:gd name="T81" fmla="*/ 80 h 180"/>
                <a:gd name="T82" fmla="*/ 135 w 254"/>
                <a:gd name="T83" fmla="*/ 67 h 180"/>
                <a:gd name="T84" fmla="*/ 118 w 254"/>
                <a:gd name="T85" fmla="*/ 63 h 180"/>
                <a:gd name="T86" fmla="*/ 105 w 254"/>
                <a:gd name="T87" fmla="*/ 68 h 180"/>
                <a:gd name="T88" fmla="*/ 100 w 254"/>
                <a:gd name="T89" fmla="*/ 82 h 180"/>
                <a:gd name="T90" fmla="*/ 100 w 254"/>
                <a:gd name="T91" fmla="*/ 99 h 180"/>
                <a:gd name="T92" fmla="*/ 89 w 254"/>
                <a:gd name="T93" fmla="*/ 115 h 180"/>
                <a:gd name="T94" fmla="*/ 78 w 254"/>
                <a:gd name="T95" fmla="*/ 127 h 180"/>
                <a:gd name="T96" fmla="*/ 74 w 254"/>
                <a:gd name="T97" fmla="*/ 140 h 180"/>
                <a:gd name="T98" fmla="*/ 74 w 254"/>
                <a:gd name="T99" fmla="*/ 162 h 180"/>
                <a:gd name="T100" fmla="*/ 69 w 254"/>
                <a:gd name="T101" fmla="*/ 179 h 180"/>
                <a:gd name="T102" fmla="*/ 64 w 254"/>
                <a:gd name="T103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4" h="180">
                  <a:moveTo>
                    <a:pt x="62" y="180"/>
                  </a:moveTo>
                  <a:lnTo>
                    <a:pt x="58" y="173"/>
                  </a:lnTo>
                  <a:lnTo>
                    <a:pt x="53" y="167"/>
                  </a:lnTo>
                  <a:lnTo>
                    <a:pt x="50" y="160"/>
                  </a:lnTo>
                  <a:lnTo>
                    <a:pt x="47" y="154"/>
                  </a:lnTo>
                  <a:lnTo>
                    <a:pt x="44" y="154"/>
                  </a:lnTo>
                  <a:lnTo>
                    <a:pt x="43" y="153"/>
                  </a:lnTo>
                  <a:lnTo>
                    <a:pt x="42" y="152"/>
                  </a:lnTo>
                  <a:lnTo>
                    <a:pt x="40" y="152"/>
                  </a:lnTo>
                  <a:lnTo>
                    <a:pt x="34" y="157"/>
                  </a:lnTo>
                  <a:lnTo>
                    <a:pt x="29" y="162"/>
                  </a:lnTo>
                  <a:lnTo>
                    <a:pt x="23" y="167"/>
                  </a:lnTo>
                  <a:lnTo>
                    <a:pt x="18" y="171"/>
                  </a:lnTo>
                  <a:lnTo>
                    <a:pt x="7" y="166"/>
                  </a:lnTo>
                  <a:lnTo>
                    <a:pt x="2" y="156"/>
                  </a:lnTo>
                  <a:lnTo>
                    <a:pt x="0" y="145"/>
                  </a:lnTo>
                  <a:lnTo>
                    <a:pt x="2" y="137"/>
                  </a:lnTo>
                  <a:lnTo>
                    <a:pt x="6" y="134"/>
                  </a:lnTo>
                  <a:lnTo>
                    <a:pt x="11" y="133"/>
                  </a:lnTo>
                  <a:lnTo>
                    <a:pt x="14" y="131"/>
                  </a:lnTo>
                  <a:lnTo>
                    <a:pt x="19" y="128"/>
                  </a:lnTo>
                  <a:lnTo>
                    <a:pt x="23" y="125"/>
                  </a:lnTo>
                  <a:lnTo>
                    <a:pt x="28" y="123"/>
                  </a:lnTo>
                  <a:lnTo>
                    <a:pt x="31" y="122"/>
                  </a:lnTo>
                  <a:lnTo>
                    <a:pt x="35" y="120"/>
                  </a:lnTo>
                  <a:lnTo>
                    <a:pt x="41" y="99"/>
                  </a:lnTo>
                  <a:lnTo>
                    <a:pt x="43" y="79"/>
                  </a:lnTo>
                  <a:lnTo>
                    <a:pt x="44" y="60"/>
                  </a:lnTo>
                  <a:lnTo>
                    <a:pt x="47" y="45"/>
                  </a:lnTo>
                  <a:lnTo>
                    <a:pt x="52" y="34"/>
                  </a:lnTo>
                  <a:lnTo>
                    <a:pt x="62" y="29"/>
                  </a:lnTo>
                  <a:lnTo>
                    <a:pt x="80" y="33"/>
                  </a:lnTo>
                  <a:lnTo>
                    <a:pt x="107" y="45"/>
                  </a:lnTo>
                  <a:lnTo>
                    <a:pt x="110" y="45"/>
                  </a:lnTo>
                  <a:lnTo>
                    <a:pt x="113" y="44"/>
                  </a:lnTo>
                  <a:lnTo>
                    <a:pt x="118" y="43"/>
                  </a:lnTo>
                  <a:lnTo>
                    <a:pt x="122" y="41"/>
                  </a:lnTo>
                  <a:lnTo>
                    <a:pt x="126" y="28"/>
                  </a:lnTo>
                  <a:lnTo>
                    <a:pt x="131" y="18"/>
                  </a:lnTo>
                  <a:lnTo>
                    <a:pt x="138" y="12"/>
                  </a:lnTo>
                  <a:lnTo>
                    <a:pt x="146" y="7"/>
                  </a:lnTo>
                  <a:lnTo>
                    <a:pt x="155" y="4"/>
                  </a:lnTo>
                  <a:lnTo>
                    <a:pt x="165" y="2"/>
                  </a:lnTo>
                  <a:lnTo>
                    <a:pt x="176" y="0"/>
                  </a:lnTo>
                  <a:lnTo>
                    <a:pt x="187" y="0"/>
                  </a:lnTo>
                  <a:lnTo>
                    <a:pt x="193" y="16"/>
                  </a:lnTo>
                  <a:lnTo>
                    <a:pt x="197" y="32"/>
                  </a:lnTo>
                  <a:lnTo>
                    <a:pt x="203" y="50"/>
                  </a:lnTo>
                  <a:lnTo>
                    <a:pt x="206" y="67"/>
                  </a:lnTo>
                  <a:lnTo>
                    <a:pt x="212" y="72"/>
                  </a:lnTo>
                  <a:lnTo>
                    <a:pt x="219" y="75"/>
                  </a:lnTo>
                  <a:lnTo>
                    <a:pt x="229" y="80"/>
                  </a:lnTo>
                  <a:lnTo>
                    <a:pt x="238" y="84"/>
                  </a:lnTo>
                  <a:lnTo>
                    <a:pt x="246" y="89"/>
                  </a:lnTo>
                  <a:lnTo>
                    <a:pt x="252" y="94"/>
                  </a:lnTo>
                  <a:lnTo>
                    <a:pt x="254" y="102"/>
                  </a:lnTo>
                  <a:lnTo>
                    <a:pt x="252" y="111"/>
                  </a:lnTo>
                  <a:lnTo>
                    <a:pt x="242" y="110"/>
                  </a:lnTo>
                  <a:lnTo>
                    <a:pt x="235" y="106"/>
                  </a:lnTo>
                  <a:lnTo>
                    <a:pt x="228" y="104"/>
                  </a:lnTo>
                  <a:lnTo>
                    <a:pt x="220" y="103"/>
                  </a:lnTo>
                  <a:lnTo>
                    <a:pt x="220" y="114"/>
                  </a:lnTo>
                  <a:lnTo>
                    <a:pt x="220" y="124"/>
                  </a:lnTo>
                  <a:lnTo>
                    <a:pt x="220" y="134"/>
                  </a:lnTo>
                  <a:lnTo>
                    <a:pt x="220" y="143"/>
                  </a:lnTo>
                  <a:lnTo>
                    <a:pt x="218" y="143"/>
                  </a:lnTo>
                  <a:lnTo>
                    <a:pt x="216" y="143"/>
                  </a:lnTo>
                  <a:lnTo>
                    <a:pt x="214" y="143"/>
                  </a:lnTo>
                  <a:lnTo>
                    <a:pt x="213" y="144"/>
                  </a:lnTo>
                  <a:lnTo>
                    <a:pt x="210" y="134"/>
                  </a:lnTo>
                  <a:lnTo>
                    <a:pt x="206" y="123"/>
                  </a:lnTo>
                  <a:lnTo>
                    <a:pt x="203" y="113"/>
                  </a:lnTo>
                  <a:lnTo>
                    <a:pt x="197" y="103"/>
                  </a:lnTo>
                  <a:lnTo>
                    <a:pt x="191" y="94"/>
                  </a:lnTo>
                  <a:lnTo>
                    <a:pt x="185" y="87"/>
                  </a:lnTo>
                  <a:lnTo>
                    <a:pt x="177" y="82"/>
                  </a:lnTo>
                  <a:lnTo>
                    <a:pt x="168" y="80"/>
                  </a:lnTo>
                  <a:lnTo>
                    <a:pt x="160" y="84"/>
                  </a:lnTo>
                  <a:lnTo>
                    <a:pt x="155" y="87"/>
                  </a:lnTo>
                  <a:lnTo>
                    <a:pt x="148" y="90"/>
                  </a:lnTo>
                  <a:lnTo>
                    <a:pt x="141" y="91"/>
                  </a:lnTo>
                  <a:lnTo>
                    <a:pt x="139" y="80"/>
                  </a:lnTo>
                  <a:lnTo>
                    <a:pt x="137" y="73"/>
                  </a:lnTo>
                  <a:lnTo>
                    <a:pt x="135" y="67"/>
                  </a:lnTo>
                  <a:lnTo>
                    <a:pt x="130" y="62"/>
                  </a:lnTo>
                  <a:lnTo>
                    <a:pt x="118" y="63"/>
                  </a:lnTo>
                  <a:lnTo>
                    <a:pt x="110" y="65"/>
                  </a:lnTo>
                  <a:lnTo>
                    <a:pt x="105" y="68"/>
                  </a:lnTo>
                  <a:lnTo>
                    <a:pt x="101" y="74"/>
                  </a:lnTo>
                  <a:lnTo>
                    <a:pt x="100" y="82"/>
                  </a:lnTo>
                  <a:lnTo>
                    <a:pt x="100" y="90"/>
                  </a:lnTo>
                  <a:lnTo>
                    <a:pt x="100" y="99"/>
                  </a:lnTo>
                  <a:lnTo>
                    <a:pt x="100" y="110"/>
                  </a:lnTo>
                  <a:lnTo>
                    <a:pt x="89" y="115"/>
                  </a:lnTo>
                  <a:lnTo>
                    <a:pt x="82" y="121"/>
                  </a:lnTo>
                  <a:lnTo>
                    <a:pt x="78" y="127"/>
                  </a:lnTo>
                  <a:lnTo>
                    <a:pt x="76" y="132"/>
                  </a:lnTo>
                  <a:lnTo>
                    <a:pt x="74" y="140"/>
                  </a:lnTo>
                  <a:lnTo>
                    <a:pt x="74" y="150"/>
                  </a:lnTo>
                  <a:lnTo>
                    <a:pt x="74" y="162"/>
                  </a:lnTo>
                  <a:lnTo>
                    <a:pt x="73" y="177"/>
                  </a:lnTo>
                  <a:lnTo>
                    <a:pt x="69" y="179"/>
                  </a:lnTo>
                  <a:lnTo>
                    <a:pt x="67" y="180"/>
                  </a:lnTo>
                  <a:lnTo>
                    <a:pt x="64" y="180"/>
                  </a:lnTo>
                  <a:lnTo>
                    <a:pt x="62" y="180"/>
                  </a:lnTo>
                  <a:close/>
                </a:path>
              </a:pathLst>
            </a:custGeom>
            <a:solidFill>
              <a:srgbClr val="B57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12" name="Freeform 72"/>
            <p:cNvSpPr>
              <a:spLocks/>
            </p:cNvSpPr>
            <p:nvPr/>
          </p:nvSpPr>
          <p:spPr bwMode="auto">
            <a:xfrm>
              <a:off x="2880" y="3220"/>
              <a:ext cx="27" cy="29"/>
            </a:xfrm>
            <a:custGeom>
              <a:avLst/>
              <a:gdLst>
                <a:gd name="T0" fmla="*/ 4 w 27"/>
                <a:gd name="T1" fmla="*/ 29 h 29"/>
                <a:gd name="T2" fmla="*/ 0 w 27"/>
                <a:gd name="T3" fmla="*/ 17 h 29"/>
                <a:gd name="T4" fmla="*/ 1 w 27"/>
                <a:gd name="T5" fmla="*/ 9 h 29"/>
                <a:gd name="T6" fmla="*/ 7 w 27"/>
                <a:gd name="T7" fmla="*/ 4 h 29"/>
                <a:gd name="T8" fmla="*/ 17 w 27"/>
                <a:gd name="T9" fmla="*/ 0 h 29"/>
                <a:gd name="T10" fmla="*/ 21 w 27"/>
                <a:gd name="T11" fmla="*/ 5 h 29"/>
                <a:gd name="T12" fmla="*/ 24 w 27"/>
                <a:gd name="T13" fmla="*/ 7 h 29"/>
                <a:gd name="T14" fmla="*/ 26 w 27"/>
                <a:gd name="T15" fmla="*/ 10 h 29"/>
                <a:gd name="T16" fmla="*/ 27 w 27"/>
                <a:gd name="T17" fmla="*/ 15 h 29"/>
                <a:gd name="T18" fmla="*/ 23 w 27"/>
                <a:gd name="T19" fmla="*/ 20 h 29"/>
                <a:gd name="T20" fmla="*/ 17 w 27"/>
                <a:gd name="T21" fmla="*/ 25 h 29"/>
                <a:gd name="T22" fmla="*/ 11 w 27"/>
                <a:gd name="T23" fmla="*/ 28 h 29"/>
                <a:gd name="T24" fmla="*/ 4 w 27"/>
                <a:gd name="T2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29">
                  <a:moveTo>
                    <a:pt x="4" y="29"/>
                  </a:moveTo>
                  <a:lnTo>
                    <a:pt x="0" y="17"/>
                  </a:lnTo>
                  <a:lnTo>
                    <a:pt x="1" y="9"/>
                  </a:lnTo>
                  <a:lnTo>
                    <a:pt x="7" y="4"/>
                  </a:lnTo>
                  <a:lnTo>
                    <a:pt x="17" y="0"/>
                  </a:lnTo>
                  <a:lnTo>
                    <a:pt x="21" y="5"/>
                  </a:lnTo>
                  <a:lnTo>
                    <a:pt x="24" y="7"/>
                  </a:lnTo>
                  <a:lnTo>
                    <a:pt x="26" y="10"/>
                  </a:lnTo>
                  <a:lnTo>
                    <a:pt x="27" y="15"/>
                  </a:lnTo>
                  <a:lnTo>
                    <a:pt x="23" y="20"/>
                  </a:lnTo>
                  <a:lnTo>
                    <a:pt x="17" y="25"/>
                  </a:lnTo>
                  <a:lnTo>
                    <a:pt x="11" y="28"/>
                  </a:lnTo>
                  <a:lnTo>
                    <a:pt x="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13" name="Freeform 73"/>
            <p:cNvSpPr>
              <a:spLocks/>
            </p:cNvSpPr>
            <p:nvPr/>
          </p:nvSpPr>
          <p:spPr bwMode="auto">
            <a:xfrm>
              <a:off x="2915" y="3126"/>
              <a:ext cx="11" cy="7"/>
            </a:xfrm>
            <a:custGeom>
              <a:avLst/>
              <a:gdLst>
                <a:gd name="T0" fmla="*/ 4 w 11"/>
                <a:gd name="T1" fmla="*/ 7 h 7"/>
                <a:gd name="T2" fmla="*/ 3 w 11"/>
                <a:gd name="T3" fmla="*/ 6 h 7"/>
                <a:gd name="T4" fmla="*/ 2 w 11"/>
                <a:gd name="T5" fmla="*/ 5 h 7"/>
                <a:gd name="T6" fmla="*/ 1 w 11"/>
                <a:gd name="T7" fmla="*/ 3 h 7"/>
                <a:gd name="T8" fmla="*/ 0 w 11"/>
                <a:gd name="T9" fmla="*/ 3 h 7"/>
                <a:gd name="T10" fmla="*/ 2 w 11"/>
                <a:gd name="T11" fmla="*/ 1 h 7"/>
                <a:gd name="T12" fmla="*/ 3 w 11"/>
                <a:gd name="T13" fmla="*/ 0 h 7"/>
                <a:gd name="T14" fmla="*/ 5 w 11"/>
                <a:gd name="T15" fmla="*/ 0 h 7"/>
                <a:gd name="T16" fmla="*/ 10 w 11"/>
                <a:gd name="T17" fmla="*/ 0 h 7"/>
                <a:gd name="T18" fmla="*/ 11 w 11"/>
                <a:gd name="T19" fmla="*/ 1 h 7"/>
                <a:gd name="T20" fmla="*/ 11 w 11"/>
                <a:gd name="T21" fmla="*/ 2 h 7"/>
                <a:gd name="T22" fmla="*/ 11 w 11"/>
                <a:gd name="T23" fmla="*/ 4 h 7"/>
                <a:gd name="T24" fmla="*/ 11 w 11"/>
                <a:gd name="T25" fmla="*/ 7 h 7"/>
                <a:gd name="T26" fmla="*/ 10 w 11"/>
                <a:gd name="T27" fmla="*/ 7 h 7"/>
                <a:gd name="T28" fmla="*/ 9 w 11"/>
                <a:gd name="T29" fmla="*/ 7 h 7"/>
                <a:gd name="T30" fmla="*/ 7 w 11"/>
                <a:gd name="T31" fmla="*/ 7 h 7"/>
                <a:gd name="T32" fmla="*/ 4 w 11"/>
                <a:gd name="T3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7">
                  <a:moveTo>
                    <a:pt x="4" y="7"/>
                  </a:moveTo>
                  <a:lnTo>
                    <a:pt x="3" y="6"/>
                  </a:lnTo>
                  <a:lnTo>
                    <a:pt x="2" y="5"/>
                  </a:lnTo>
                  <a:lnTo>
                    <a:pt x="1" y="3"/>
                  </a:lnTo>
                  <a:lnTo>
                    <a:pt x="0" y="3"/>
                  </a:ln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9" y="7"/>
                  </a:lnTo>
                  <a:lnTo>
                    <a:pt x="7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14" name="Freeform 74"/>
            <p:cNvSpPr>
              <a:spLocks/>
            </p:cNvSpPr>
            <p:nvPr/>
          </p:nvSpPr>
          <p:spPr bwMode="auto">
            <a:xfrm>
              <a:off x="2097" y="2984"/>
              <a:ext cx="173" cy="134"/>
            </a:xfrm>
            <a:custGeom>
              <a:avLst/>
              <a:gdLst>
                <a:gd name="T0" fmla="*/ 34 w 173"/>
                <a:gd name="T1" fmla="*/ 131 h 134"/>
                <a:gd name="T2" fmla="*/ 23 w 173"/>
                <a:gd name="T3" fmla="*/ 125 h 134"/>
                <a:gd name="T4" fmla="*/ 13 w 173"/>
                <a:gd name="T5" fmla="*/ 118 h 134"/>
                <a:gd name="T6" fmla="*/ 4 w 173"/>
                <a:gd name="T7" fmla="*/ 111 h 134"/>
                <a:gd name="T8" fmla="*/ 0 w 173"/>
                <a:gd name="T9" fmla="*/ 107 h 134"/>
                <a:gd name="T10" fmla="*/ 0 w 173"/>
                <a:gd name="T11" fmla="*/ 107 h 134"/>
                <a:gd name="T12" fmla="*/ 5 w 173"/>
                <a:gd name="T13" fmla="*/ 108 h 134"/>
                <a:gd name="T14" fmla="*/ 14 w 173"/>
                <a:gd name="T15" fmla="*/ 111 h 134"/>
                <a:gd name="T16" fmla="*/ 23 w 173"/>
                <a:gd name="T17" fmla="*/ 116 h 134"/>
                <a:gd name="T18" fmla="*/ 35 w 173"/>
                <a:gd name="T19" fmla="*/ 120 h 134"/>
                <a:gd name="T20" fmla="*/ 48 w 173"/>
                <a:gd name="T21" fmla="*/ 110 h 134"/>
                <a:gd name="T22" fmla="*/ 60 w 173"/>
                <a:gd name="T23" fmla="*/ 82 h 134"/>
                <a:gd name="T24" fmla="*/ 73 w 173"/>
                <a:gd name="T25" fmla="*/ 69 h 134"/>
                <a:gd name="T26" fmla="*/ 81 w 173"/>
                <a:gd name="T27" fmla="*/ 68 h 134"/>
                <a:gd name="T28" fmla="*/ 90 w 173"/>
                <a:gd name="T29" fmla="*/ 66 h 134"/>
                <a:gd name="T30" fmla="*/ 103 w 173"/>
                <a:gd name="T31" fmla="*/ 65 h 134"/>
                <a:gd name="T32" fmla="*/ 114 w 173"/>
                <a:gd name="T33" fmla="*/ 61 h 134"/>
                <a:gd name="T34" fmla="*/ 114 w 173"/>
                <a:gd name="T35" fmla="*/ 50 h 134"/>
                <a:gd name="T36" fmla="*/ 119 w 173"/>
                <a:gd name="T37" fmla="*/ 30 h 134"/>
                <a:gd name="T38" fmla="*/ 133 w 173"/>
                <a:gd name="T39" fmla="*/ 17 h 134"/>
                <a:gd name="T40" fmla="*/ 150 w 173"/>
                <a:gd name="T41" fmla="*/ 4 h 134"/>
                <a:gd name="T42" fmla="*/ 165 w 173"/>
                <a:gd name="T43" fmla="*/ 0 h 134"/>
                <a:gd name="T44" fmla="*/ 168 w 173"/>
                <a:gd name="T45" fmla="*/ 5 h 134"/>
                <a:gd name="T46" fmla="*/ 160 w 173"/>
                <a:gd name="T47" fmla="*/ 11 h 134"/>
                <a:gd name="T48" fmla="*/ 151 w 173"/>
                <a:gd name="T49" fmla="*/ 18 h 134"/>
                <a:gd name="T50" fmla="*/ 138 w 173"/>
                <a:gd name="T51" fmla="*/ 28 h 134"/>
                <a:gd name="T52" fmla="*/ 128 w 173"/>
                <a:gd name="T53" fmla="*/ 44 h 134"/>
                <a:gd name="T54" fmla="*/ 125 w 173"/>
                <a:gd name="T55" fmla="*/ 63 h 134"/>
                <a:gd name="T56" fmla="*/ 106 w 173"/>
                <a:gd name="T57" fmla="*/ 75 h 134"/>
                <a:gd name="T58" fmla="*/ 82 w 173"/>
                <a:gd name="T59" fmla="*/ 78 h 134"/>
                <a:gd name="T60" fmla="*/ 70 w 173"/>
                <a:gd name="T61" fmla="*/ 88 h 134"/>
                <a:gd name="T62" fmla="*/ 60 w 173"/>
                <a:gd name="T63" fmla="*/ 109 h 134"/>
                <a:gd name="T64" fmla="*/ 51 w 173"/>
                <a:gd name="T65" fmla="*/ 129 h 134"/>
                <a:gd name="T66" fmla="*/ 44 w 173"/>
                <a:gd name="T67" fmla="*/ 13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3" h="134">
                  <a:moveTo>
                    <a:pt x="41" y="134"/>
                  </a:moveTo>
                  <a:lnTo>
                    <a:pt x="34" y="131"/>
                  </a:lnTo>
                  <a:lnTo>
                    <a:pt x="27" y="128"/>
                  </a:lnTo>
                  <a:lnTo>
                    <a:pt x="23" y="125"/>
                  </a:lnTo>
                  <a:lnTo>
                    <a:pt x="17" y="121"/>
                  </a:lnTo>
                  <a:lnTo>
                    <a:pt x="13" y="118"/>
                  </a:lnTo>
                  <a:lnTo>
                    <a:pt x="8" y="115"/>
                  </a:lnTo>
                  <a:lnTo>
                    <a:pt x="4" y="111"/>
                  </a:lnTo>
                  <a:lnTo>
                    <a:pt x="0" y="10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" y="108"/>
                  </a:lnTo>
                  <a:lnTo>
                    <a:pt x="9" y="109"/>
                  </a:lnTo>
                  <a:lnTo>
                    <a:pt x="14" y="111"/>
                  </a:lnTo>
                  <a:lnTo>
                    <a:pt x="18" y="114"/>
                  </a:lnTo>
                  <a:lnTo>
                    <a:pt x="23" y="116"/>
                  </a:lnTo>
                  <a:lnTo>
                    <a:pt x="28" y="118"/>
                  </a:lnTo>
                  <a:lnTo>
                    <a:pt x="35" y="120"/>
                  </a:lnTo>
                  <a:lnTo>
                    <a:pt x="42" y="121"/>
                  </a:lnTo>
                  <a:lnTo>
                    <a:pt x="48" y="110"/>
                  </a:lnTo>
                  <a:lnTo>
                    <a:pt x="54" y="96"/>
                  </a:lnTo>
                  <a:lnTo>
                    <a:pt x="60" y="82"/>
                  </a:lnTo>
                  <a:lnTo>
                    <a:pt x="67" y="70"/>
                  </a:lnTo>
                  <a:lnTo>
                    <a:pt x="73" y="69"/>
                  </a:lnTo>
                  <a:lnTo>
                    <a:pt x="77" y="68"/>
                  </a:lnTo>
                  <a:lnTo>
                    <a:pt x="81" y="68"/>
                  </a:lnTo>
                  <a:lnTo>
                    <a:pt x="85" y="67"/>
                  </a:lnTo>
                  <a:lnTo>
                    <a:pt x="90" y="66"/>
                  </a:lnTo>
                  <a:lnTo>
                    <a:pt x="95" y="66"/>
                  </a:lnTo>
                  <a:lnTo>
                    <a:pt x="103" y="65"/>
                  </a:lnTo>
                  <a:lnTo>
                    <a:pt x="113" y="63"/>
                  </a:lnTo>
                  <a:lnTo>
                    <a:pt x="114" y="61"/>
                  </a:lnTo>
                  <a:lnTo>
                    <a:pt x="114" y="58"/>
                  </a:lnTo>
                  <a:lnTo>
                    <a:pt x="114" y="50"/>
                  </a:lnTo>
                  <a:lnTo>
                    <a:pt x="114" y="35"/>
                  </a:lnTo>
                  <a:lnTo>
                    <a:pt x="119" y="30"/>
                  </a:lnTo>
                  <a:lnTo>
                    <a:pt x="125" y="23"/>
                  </a:lnTo>
                  <a:lnTo>
                    <a:pt x="133" y="17"/>
                  </a:lnTo>
                  <a:lnTo>
                    <a:pt x="141" y="10"/>
                  </a:lnTo>
                  <a:lnTo>
                    <a:pt x="150" y="4"/>
                  </a:lnTo>
                  <a:lnTo>
                    <a:pt x="158" y="1"/>
                  </a:lnTo>
                  <a:lnTo>
                    <a:pt x="165" y="0"/>
                  </a:lnTo>
                  <a:lnTo>
                    <a:pt x="173" y="1"/>
                  </a:lnTo>
                  <a:lnTo>
                    <a:pt x="168" y="5"/>
                  </a:lnTo>
                  <a:lnTo>
                    <a:pt x="163" y="9"/>
                  </a:lnTo>
                  <a:lnTo>
                    <a:pt x="160" y="11"/>
                  </a:lnTo>
                  <a:lnTo>
                    <a:pt x="155" y="14"/>
                  </a:lnTo>
                  <a:lnTo>
                    <a:pt x="151" y="18"/>
                  </a:lnTo>
                  <a:lnTo>
                    <a:pt x="145" y="22"/>
                  </a:lnTo>
                  <a:lnTo>
                    <a:pt x="138" y="28"/>
                  </a:lnTo>
                  <a:lnTo>
                    <a:pt x="128" y="35"/>
                  </a:lnTo>
                  <a:lnTo>
                    <a:pt x="128" y="44"/>
                  </a:lnTo>
                  <a:lnTo>
                    <a:pt x="126" y="54"/>
                  </a:lnTo>
                  <a:lnTo>
                    <a:pt x="125" y="63"/>
                  </a:lnTo>
                  <a:lnTo>
                    <a:pt x="124" y="73"/>
                  </a:lnTo>
                  <a:lnTo>
                    <a:pt x="106" y="75"/>
                  </a:lnTo>
                  <a:lnTo>
                    <a:pt x="92" y="76"/>
                  </a:lnTo>
                  <a:lnTo>
                    <a:pt x="82" y="78"/>
                  </a:lnTo>
                  <a:lnTo>
                    <a:pt x="75" y="81"/>
                  </a:lnTo>
                  <a:lnTo>
                    <a:pt x="70" y="88"/>
                  </a:lnTo>
                  <a:lnTo>
                    <a:pt x="65" y="96"/>
                  </a:lnTo>
                  <a:lnTo>
                    <a:pt x="60" y="109"/>
                  </a:lnTo>
                  <a:lnTo>
                    <a:pt x="54" y="126"/>
                  </a:lnTo>
                  <a:lnTo>
                    <a:pt x="51" y="129"/>
                  </a:lnTo>
                  <a:lnTo>
                    <a:pt x="47" y="131"/>
                  </a:lnTo>
                  <a:lnTo>
                    <a:pt x="44" y="133"/>
                  </a:lnTo>
                  <a:lnTo>
                    <a:pt x="41" y="1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15" name="Freeform 75"/>
            <p:cNvSpPr>
              <a:spLocks/>
            </p:cNvSpPr>
            <p:nvPr/>
          </p:nvSpPr>
          <p:spPr bwMode="auto">
            <a:xfrm>
              <a:off x="1666" y="3012"/>
              <a:ext cx="158" cy="101"/>
            </a:xfrm>
            <a:custGeom>
              <a:avLst/>
              <a:gdLst>
                <a:gd name="T0" fmla="*/ 109 w 158"/>
                <a:gd name="T1" fmla="*/ 101 h 101"/>
                <a:gd name="T2" fmla="*/ 104 w 158"/>
                <a:gd name="T3" fmla="*/ 88 h 101"/>
                <a:gd name="T4" fmla="*/ 101 w 158"/>
                <a:gd name="T5" fmla="*/ 73 h 101"/>
                <a:gd name="T6" fmla="*/ 98 w 158"/>
                <a:gd name="T7" fmla="*/ 61 h 101"/>
                <a:gd name="T8" fmla="*/ 89 w 158"/>
                <a:gd name="T9" fmla="*/ 53 h 101"/>
                <a:gd name="T10" fmla="*/ 81 w 158"/>
                <a:gd name="T11" fmla="*/ 52 h 101"/>
                <a:gd name="T12" fmla="*/ 73 w 158"/>
                <a:gd name="T13" fmla="*/ 51 h 101"/>
                <a:gd name="T14" fmla="*/ 65 w 158"/>
                <a:gd name="T15" fmla="*/ 50 h 101"/>
                <a:gd name="T16" fmla="*/ 57 w 158"/>
                <a:gd name="T17" fmla="*/ 49 h 101"/>
                <a:gd name="T18" fmla="*/ 49 w 158"/>
                <a:gd name="T19" fmla="*/ 48 h 101"/>
                <a:gd name="T20" fmla="*/ 42 w 158"/>
                <a:gd name="T21" fmla="*/ 47 h 101"/>
                <a:gd name="T22" fmla="*/ 36 w 158"/>
                <a:gd name="T23" fmla="*/ 44 h 101"/>
                <a:gd name="T24" fmla="*/ 30 w 158"/>
                <a:gd name="T25" fmla="*/ 42 h 101"/>
                <a:gd name="T26" fmla="*/ 23 w 158"/>
                <a:gd name="T27" fmla="*/ 29 h 101"/>
                <a:gd name="T28" fmla="*/ 15 w 158"/>
                <a:gd name="T29" fmla="*/ 19 h 101"/>
                <a:gd name="T30" fmla="*/ 8 w 158"/>
                <a:gd name="T31" fmla="*/ 10 h 101"/>
                <a:gd name="T32" fmla="*/ 0 w 158"/>
                <a:gd name="T33" fmla="*/ 3 h 101"/>
                <a:gd name="T34" fmla="*/ 2 w 158"/>
                <a:gd name="T35" fmla="*/ 2 h 101"/>
                <a:gd name="T36" fmla="*/ 5 w 158"/>
                <a:gd name="T37" fmla="*/ 1 h 101"/>
                <a:gd name="T38" fmla="*/ 8 w 158"/>
                <a:gd name="T39" fmla="*/ 0 h 101"/>
                <a:gd name="T40" fmla="*/ 10 w 158"/>
                <a:gd name="T41" fmla="*/ 0 h 101"/>
                <a:gd name="T42" fmla="*/ 18 w 158"/>
                <a:gd name="T43" fmla="*/ 7 h 101"/>
                <a:gd name="T44" fmla="*/ 26 w 158"/>
                <a:gd name="T45" fmla="*/ 14 h 101"/>
                <a:gd name="T46" fmla="*/ 31 w 158"/>
                <a:gd name="T47" fmla="*/ 23 h 101"/>
                <a:gd name="T48" fmla="*/ 38 w 158"/>
                <a:gd name="T49" fmla="*/ 35 h 101"/>
                <a:gd name="T50" fmla="*/ 55 w 158"/>
                <a:gd name="T51" fmla="*/ 43 h 101"/>
                <a:gd name="T52" fmla="*/ 68 w 158"/>
                <a:gd name="T53" fmla="*/ 45 h 101"/>
                <a:gd name="T54" fmla="*/ 79 w 158"/>
                <a:gd name="T55" fmla="*/ 47 h 101"/>
                <a:gd name="T56" fmla="*/ 89 w 158"/>
                <a:gd name="T57" fmla="*/ 47 h 101"/>
                <a:gd name="T58" fmla="*/ 97 w 158"/>
                <a:gd name="T59" fmla="*/ 49 h 101"/>
                <a:gd name="T60" fmla="*/ 105 w 158"/>
                <a:gd name="T61" fmla="*/ 55 h 101"/>
                <a:gd name="T62" fmla="*/ 110 w 158"/>
                <a:gd name="T63" fmla="*/ 69 h 101"/>
                <a:gd name="T64" fmla="*/ 117 w 158"/>
                <a:gd name="T65" fmla="*/ 90 h 101"/>
                <a:gd name="T66" fmla="*/ 123 w 158"/>
                <a:gd name="T67" fmla="*/ 89 h 101"/>
                <a:gd name="T68" fmla="*/ 128 w 158"/>
                <a:gd name="T69" fmla="*/ 87 h 101"/>
                <a:gd name="T70" fmla="*/ 133 w 158"/>
                <a:gd name="T71" fmla="*/ 84 h 101"/>
                <a:gd name="T72" fmla="*/ 138 w 158"/>
                <a:gd name="T73" fmla="*/ 83 h 101"/>
                <a:gd name="T74" fmla="*/ 143 w 158"/>
                <a:gd name="T75" fmla="*/ 82 h 101"/>
                <a:gd name="T76" fmla="*/ 148 w 158"/>
                <a:gd name="T77" fmla="*/ 82 h 101"/>
                <a:gd name="T78" fmla="*/ 153 w 158"/>
                <a:gd name="T79" fmla="*/ 83 h 101"/>
                <a:gd name="T80" fmla="*/ 158 w 158"/>
                <a:gd name="T81" fmla="*/ 86 h 101"/>
                <a:gd name="T82" fmla="*/ 153 w 158"/>
                <a:gd name="T83" fmla="*/ 89 h 101"/>
                <a:gd name="T84" fmla="*/ 147 w 158"/>
                <a:gd name="T85" fmla="*/ 92 h 101"/>
                <a:gd name="T86" fmla="*/ 141 w 158"/>
                <a:gd name="T87" fmla="*/ 95 h 101"/>
                <a:gd name="T88" fmla="*/ 135 w 158"/>
                <a:gd name="T89" fmla="*/ 97 h 101"/>
                <a:gd name="T90" fmla="*/ 128 w 158"/>
                <a:gd name="T91" fmla="*/ 99 h 101"/>
                <a:gd name="T92" fmla="*/ 121 w 158"/>
                <a:gd name="T93" fmla="*/ 100 h 101"/>
                <a:gd name="T94" fmla="*/ 115 w 158"/>
                <a:gd name="T95" fmla="*/ 101 h 101"/>
                <a:gd name="T96" fmla="*/ 109 w 158"/>
                <a:gd name="T9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01">
                  <a:moveTo>
                    <a:pt x="109" y="101"/>
                  </a:moveTo>
                  <a:lnTo>
                    <a:pt x="104" y="88"/>
                  </a:lnTo>
                  <a:lnTo>
                    <a:pt x="101" y="73"/>
                  </a:lnTo>
                  <a:lnTo>
                    <a:pt x="98" y="61"/>
                  </a:lnTo>
                  <a:lnTo>
                    <a:pt x="89" y="53"/>
                  </a:lnTo>
                  <a:lnTo>
                    <a:pt x="81" y="52"/>
                  </a:lnTo>
                  <a:lnTo>
                    <a:pt x="73" y="51"/>
                  </a:lnTo>
                  <a:lnTo>
                    <a:pt x="65" y="50"/>
                  </a:lnTo>
                  <a:lnTo>
                    <a:pt x="57" y="49"/>
                  </a:lnTo>
                  <a:lnTo>
                    <a:pt x="49" y="48"/>
                  </a:lnTo>
                  <a:lnTo>
                    <a:pt x="42" y="47"/>
                  </a:lnTo>
                  <a:lnTo>
                    <a:pt x="36" y="44"/>
                  </a:lnTo>
                  <a:lnTo>
                    <a:pt x="30" y="42"/>
                  </a:lnTo>
                  <a:lnTo>
                    <a:pt x="23" y="29"/>
                  </a:lnTo>
                  <a:lnTo>
                    <a:pt x="15" y="19"/>
                  </a:lnTo>
                  <a:lnTo>
                    <a:pt x="8" y="10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1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8" y="7"/>
                  </a:lnTo>
                  <a:lnTo>
                    <a:pt x="26" y="14"/>
                  </a:lnTo>
                  <a:lnTo>
                    <a:pt x="31" y="23"/>
                  </a:lnTo>
                  <a:lnTo>
                    <a:pt x="38" y="35"/>
                  </a:lnTo>
                  <a:lnTo>
                    <a:pt x="55" y="43"/>
                  </a:lnTo>
                  <a:lnTo>
                    <a:pt x="68" y="45"/>
                  </a:lnTo>
                  <a:lnTo>
                    <a:pt x="79" y="47"/>
                  </a:lnTo>
                  <a:lnTo>
                    <a:pt x="89" y="47"/>
                  </a:lnTo>
                  <a:lnTo>
                    <a:pt x="97" y="49"/>
                  </a:lnTo>
                  <a:lnTo>
                    <a:pt x="105" y="55"/>
                  </a:lnTo>
                  <a:lnTo>
                    <a:pt x="110" y="69"/>
                  </a:lnTo>
                  <a:lnTo>
                    <a:pt x="117" y="90"/>
                  </a:lnTo>
                  <a:lnTo>
                    <a:pt x="123" y="89"/>
                  </a:lnTo>
                  <a:lnTo>
                    <a:pt x="128" y="87"/>
                  </a:lnTo>
                  <a:lnTo>
                    <a:pt x="133" y="84"/>
                  </a:lnTo>
                  <a:lnTo>
                    <a:pt x="138" y="83"/>
                  </a:lnTo>
                  <a:lnTo>
                    <a:pt x="143" y="82"/>
                  </a:lnTo>
                  <a:lnTo>
                    <a:pt x="148" y="82"/>
                  </a:lnTo>
                  <a:lnTo>
                    <a:pt x="153" y="83"/>
                  </a:lnTo>
                  <a:lnTo>
                    <a:pt x="158" y="86"/>
                  </a:lnTo>
                  <a:lnTo>
                    <a:pt x="153" y="89"/>
                  </a:lnTo>
                  <a:lnTo>
                    <a:pt x="147" y="92"/>
                  </a:lnTo>
                  <a:lnTo>
                    <a:pt x="141" y="95"/>
                  </a:lnTo>
                  <a:lnTo>
                    <a:pt x="135" y="97"/>
                  </a:lnTo>
                  <a:lnTo>
                    <a:pt x="128" y="99"/>
                  </a:lnTo>
                  <a:lnTo>
                    <a:pt x="121" y="100"/>
                  </a:lnTo>
                  <a:lnTo>
                    <a:pt x="115" y="101"/>
                  </a:lnTo>
                  <a:lnTo>
                    <a:pt x="109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16" name="Freeform 76"/>
            <p:cNvSpPr>
              <a:spLocks/>
            </p:cNvSpPr>
            <p:nvPr/>
          </p:nvSpPr>
          <p:spPr bwMode="auto">
            <a:xfrm>
              <a:off x="2688" y="3056"/>
              <a:ext cx="24" cy="27"/>
            </a:xfrm>
            <a:custGeom>
              <a:avLst/>
              <a:gdLst>
                <a:gd name="T0" fmla="*/ 5 w 24"/>
                <a:gd name="T1" fmla="*/ 27 h 27"/>
                <a:gd name="T2" fmla="*/ 2 w 24"/>
                <a:gd name="T3" fmla="*/ 24 h 27"/>
                <a:gd name="T4" fmla="*/ 0 w 24"/>
                <a:gd name="T5" fmla="*/ 18 h 27"/>
                <a:gd name="T6" fmla="*/ 0 w 24"/>
                <a:gd name="T7" fmla="*/ 13 h 27"/>
                <a:gd name="T8" fmla="*/ 0 w 24"/>
                <a:gd name="T9" fmla="*/ 9 h 27"/>
                <a:gd name="T10" fmla="*/ 5 w 24"/>
                <a:gd name="T11" fmla="*/ 5 h 27"/>
                <a:gd name="T12" fmla="*/ 8 w 24"/>
                <a:gd name="T13" fmla="*/ 3 h 27"/>
                <a:gd name="T14" fmla="*/ 12 w 24"/>
                <a:gd name="T15" fmla="*/ 1 h 27"/>
                <a:gd name="T16" fmla="*/ 18 w 24"/>
                <a:gd name="T17" fmla="*/ 0 h 27"/>
                <a:gd name="T18" fmla="*/ 21 w 24"/>
                <a:gd name="T19" fmla="*/ 4 h 27"/>
                <a:gd name="T20" fmla="*/ 22 w 24"/>
                <a:gd name="T21" fmla="*/ 6 h 27"/>
                <a:gd name="T22" fmla="*/ 24 w 24"/>
                <a:gd name="T23" fmla="*/ 10 h 27"/>
                <a:gd name="T24" fmla="*/ 24 w 24"/>
                <a:gd name="T25" fmla="*/ 17 h 27"/>
                <a:gd name="T26" fmla="*/ 18 w 24"/>
                <a:gd name="T27" fmla="*/ 23 h 27"/>
                <a:gd name="T28" fmla="*/ 15 w 24"/>
                <a:gd name="T29" fmla="*/ 26 h 27"/>
                <a:gd name="T30" fmla="*/ 11 w 24"/>
                <a:gd name="T31" fmla="*/ 27 h 27"/>
                <a:gd name="T32" fmla="*/ 5 w 24"/>
                <a:gd name="T3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7">
                  <a:moveTo>
                    <a:pt x="5" y="27"/>
                  </a:moveTo>
                  <a:lnTo>
                    <a:pt x="2" y="24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9"/>
                  </a:lnTo>
                  <a:lnTo>
                    <a:pt x="5" y="5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8" y="0"/>
                  </a:lnTo>
                  <a:lnTo>
                    <a:pt x="21" y="4"/>
                  </a:lnTo>
                  <a:lnTo>
                    <a:pt x="22" y="6"/>
                  </a:lnTo>
                  <a:lnTo>
                    <a:pt x="24" y="10"/>
                  </a:lnTo>
                  <a:lnTo>
                    <a:pt x="24" y="17"/>
                  </a:lnTo>
                  <a:lnTo>
                    <a:pt x="18" y="23"/>
                  </a:lnTo>
                  <a:lnTo>
                    <a:pt x="15" y="26"/>
                  </a:lnTo>
                  <a:lnTo>
                    <a:pt x="11" y="27"/>
                  </a:lnTo>
                  <a:lnTo>
                    <a:pt x="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17" name="Freeform 77"/>
            <p:cNvSpPr>
              <a:spLocks/>
            </p:cNvSpPr>
            <p:nvPr/>
          </p:nvSpPr>
          <p:spPr bwMode="auto">
            <a:xfrm>
              <a:off x="2632" y="2940"/>
              <a:ext cx="23" cy="20"/>
            </a:xfrm>
            <a:custGeom>
              <a:avLst/>
              <a:gdLst>
                <a:gd name="T0" fmla="*/ 5 w 23"/>
                <a:gd name="T1" fmla="*/ 20 h 20"/>
                <a:gd name="T2" fmla="*/ 0 w 23"/>
                <a:gd name="T3" fmla="*/ 14 h 20"/>
                <a:gd name="T4" fmla="*/ 3 w 23"/>
                <a:gd name="T5" fmla="*/ 7 h 20"/>
                <a:gd name="T6" fmla="*/ 12 w 23"/>
                <a:gd name="T7" fmla="*/ 2 h 20"/>
                <a:gd name="T8" fmla="*/ 20 w 23"/>
                <a:gd name="T9" fmla="*/ 0 h 20"/>
                <a:gd name="T10" fmla="*/ 22 w 23"/>
                <a:gd name="T11" fmla="*/ 1 h 20"/>
                <a:gd name="T12" fmla="*/ 23 w 23"/>
                <a:gd name="T13" fmla="*/ 2 h 20"/>
                <a:gd name="T14" fmla="*/ 23 w 23"/>
                <a:gd name="T15" fmla="*/ 6 h 20"/>
                <a:gd name="T16" fmla="*/ 23 w 23"/>
                <a:gd name="T17" fmla="*/ 11 h 20"/>
                <a:gd name="T18" fmla="*/ 19 w 23"/>
                <a:gd name="T19" fmla="*/ 16 h 20"/>
                <a:gd name="T20" fmla="*/ 14 w 23"/>
                <a:gd name="T21" fmla="*/ 18 h 20"/>
                <a:gd name="T22" fmla="*/ 11 w 23"/>
                <a:gd name="T23" fmla="*/ 19 h 20"/>
                <a:gd name="T24" fmla="*/ 5 w 23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0">
                  <a:moveTo>
                    <a:pt x="5" y="20"/>
                  </a:moveTo>
                  <a:lnTo>
                    <a:pt x="0" y="14"/>
                  </a:lnTo>
                  <a:lnTo>
                    <a:pt x="3" y="7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3" y="6"/>
                  </a:lnTo>
                  <a:lnTo>
                    <a:pt x="23" y="11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11" y="19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318" name="Group 78"/>
          <p:cNvGrpSpPr>
            <a:grpSpLocks/>
          </p:cNvGrpSpPr>
          <p:nvPr/>
        </p:nvGrpSpPr>
        <p:grpSpPr bwMode="auto">
          <a:xfrm>
            <a:off x="2286000" y="1905001"/>
            <a:ext cx="2362200" cy="2036763"/>
            <a:chOff x="2368" y="432"/>
            <a:chExt cx="1822" cy="1907"/>
          </a:xfrm>
        </p:grpSpPr>
        <p:sp>
          <p:nvSpPr>
            <p:cNvPr id="10319" name="Freeform 79"/>
            <p:cNvSpPr>
              <a:spLocks/>
            </p:cNvSpPr>
            <p:nvPr/>
          </p:nvSpPr>
          <p:spPr bwMode="auto">
            <a:xfrm>
              <a:off x="3721" y="447"/>
              <a:ext cx="159" cy="619"/>
            </a:xfrm>
            <a:custGeom>
              <a:avLst/>
              <a:gdLst>
                <a:gd name="T0" fmla="*/ 0 w 407"/>
                <a:gd name="T1" fmla="*/ 1230 h 1238"/>
                <a:gd name="T2" fmla="*/ 55 w 407"/>
                <a:gd name="T3" fmla="*/ 1238 h 1238"/>
                <a:gd name="T4" fmla="*/ 112 w 407"/>
                <a:gd name="T5" fmla="*/ 1188 h 1238"/>
                <a:gd name="T6" fmla="*/ 162 w 407"/>
                <a:gd name="T7" fmla="*/ 1084 h 1238"/>
                <a:gd name="T8" fmla="*/ 232 w 407"/>
                <a:gd name="T9" fmla="*/ 985 h 1238"/>
                <a:gd name="T10" fmla="*/ 266 w 407"/>
                <a:gd name="T11" fmla="*/ 915 h 1238"/>
                <a:gd name="T12" fmla="*/ 266 w 407"/>
                <a:gd name="T13" fmla="*/ 858 h 1238"/>
                <a:gd name="T14" fmla="*/ 302 w 407"/>
                <a:gd name="T15" fmla="*/ 808 h 1238"/>
                <a:gd name="T16" fmla="*/ 316 w 407"/>
                <a:gd name="T17" fmla="*/ 668 h 1238"/>
                <a:gd name="T18" fmla="*/ 357 w 407"/>
                <a:gd name="T19" fmla="*/ 584 h 1238"/>
                <a:gd name="T20" fmla="*/ 365 w 407"/>
                <a:gd name="T21" fmla="*/ 514 h 1238"/>
                <a:gd name="T22" fmla="*/ 352 w 407"/>
                <a:gd name="T23" fmla="*/ 415 h 1238"/>
                <a:gd name="T24" fmla="*/ 378 w 407"/>
                <a:gd name="T25" fmla="*/ 344 h 1238"/>
                <a:gd name="T26" fmla="*/ 407 w 407"/>
                <a:gd name="T27" fmla="*/ 266 h 1238"/>
                <a:gd name="T28" fmla="*/ 394 w 407"/>
                <a:gd name="T29" fmla="*/ 183 h 1238"/>
                <a:gd name="T30" fmla="*/ 394 w 407"/>
                <a:gd name="T31" fmla="*/ 112 h 1238"/>
                <a:gd name="T32" fmla="*/ 401 w 407"/>
                <a:gd name="T33" fmla="*/ 42 h 1238"/>
                <a:gd name="T34" fmla="*/ 365 w 407"/>
                <a:gd name="T35" fmla="*/ 0 h 1238"/>
                <a:gd name="T36" fmla="*/ 337 w 407"/>
                <a:gd name="T37" fmla="*/ 42 h 1238"/>
                <a:gd name="T38" fmla="*/ 323 w 407"/>
                <a:gd name="T39" fmla="*/ 133 h 1238"/>
                <a:gd name="T40" fmla="*/ 337 w 407"/>
                <a:gd name="T41" fmla="*/ 225 h 1238"/>
                <a:gd name="T42" fmla="*/ 323 w 407"/>
                <a:gd name="T43" fmla="*/ 303 h 1238"/>
                <a:gd name="T44" fmla="*/ 295 w 407"/>
                <a:gd name="T45" fmla="*/ 386 h 1238"/>
                <a:gd name="T46" fmla="*/ 287 w 407"/>
                <a:gd name="T47" fmla="*/ 472 h 1238"/>
                <a:gd name="T48" fmla="*/ 281 w 407"/>
                <a:gd name="T49" fmla="*/ 548 h 1238"/>
                <a:gd name="T50" fmla="*/ 238 w 407"/>
                <a:gd name="T51" fmla="*/ 612 h 1238"/>
                <a:gd name="T52" fmla="*/ 232 w 407"/>
                <a:gd name="T53" fmla="*/ 704 h 1238"/>
                <a:gd name="T54" fmla="*/ 238 w 407"/>
                <a:gd name="T55" fmla="*/ 766 h 1238"/>
                <a:gd name="T56" fmla="*/ 190 w 407"/>
                <a:gd name="T57" fmla="*/ 844 h 1238"/>
                <a:gd name="T58" fmla="*/ 169 w 407"/>
                <a:gd name="T59" fmla="*/ 915 h 1238"/>
                <a:gd name="T60" fmla="*/ 154 w 407"/>
                <a:gd name="T61" fmla="*/ 985 h 1238"/>
                <a:gd name="T62" fmla="*/ 99 w 407"/>
                <a:gd name="T63" fmla="*/ 1055 h 1238"/>
                <a:gd name="T64" fmla="*/ 63 w 407"/>
                <a:gd name="T65" fmla="*/ 1090 h 1238"/>
                <a:gd name="T66" fmla="*/ 49 w 407"/>
                <a:gd name="T67" fmla="*/ 1154 h 1238"/>
                <a:gd name="T68" fmla="*/ 0 w 407"/>
                <a:gd name="T69" fmla="*/ 1196 h 1238"/>
                <a:gd name="T70" fmla="*/ 0 w 407"/>
                <a:gd name="T71" fmla="*/ 1230 h 1238"/>
                <a:gd name="T72" fmla="*/ 0 w 407"/>
                <a:gd name="T73" fmla="*/ 1230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7" h="1238">
                  <a:moveTo>
                    <a:pt x="0" y="1230"/>
                  </a:moveTo>
                  <a:lnTo>
                    <a:pt x="55" y="1238"/>
                  </a:lnTo>
                  <a:lnTo>
                    <a:pt x="112" y="1188"/>
                  </a:lnTo>
                  <a:lnTo>
                    <a:pt x="162" y="1084"/>
                  </a:lnTo>
                  <a:lnTo>
                    <a:pt x="232" y="985"/>
                  </a:lnTo>
                  <a:lnTo>
                    <a:pt x="266" y="915"/>
                  </a:lnTo>
                  <a:lnTo>
                    <a:pt x="266" y="858"/>
                  </a:lnTo>
                  <a:lnTo>
                    <a:pt x="302" y="808"/>
                  </a:lnTo>
                  <a:lnTo>
                    <a:pt x="316" y="668"/>
                  </a:lnTo>
                  <a:lnTo>
                    <a:pt x="357" y="584"/>
                  </a:lnTo>
                  <a:lnTo>
                    <a:pt x="365" y="514"/>
                  </a:lnTo>
                  <a:lnTo>
                    <a:pt x="352" y="415"/>
                  </a:lnTo>
                  <a:lnTo>
                    <a:pt x="378" y="344"/>
                  </a:lnTo>
                  <a:lnTo>
                    <a:pt x="407" y="266"/>
                  </a:lnTo>
                  <a:lnTo>
                    <a:pt x="394" y="183"/>
                  </a:lnTo>
                  <a:lnTo>
                    <a:pt x="394" y="112"/>
                  </a:lnTo>
                  <a:lnTo>
                    <a:pt x="401" y="42"/>
                  </a:lnTo>
                  <a:lnTo>
                    <a:pt x="365" y="0"/>
                  </a:lnTo>
                  <a:lnTo>
                    <a:pt x="337" y="42"/>
                  </a:lnTo>
                  <a:lnTo>
                    <a:pt x="323" y="133"/>
                  </a:lnTo>
                  <a:lnTo>
                    <a:pt x="337" y="225"/>
                  </a:lnTo>
                  <a:lnTo>
                    <a:pt x="323" y="303"/>
                  </a:lnTo>
                  <a:lnTo>
                    <a:pt x="295" y="386"/>
                  </a:lnTo>
                  <a:lnTo>
                    <a:pt x="287" y="472"/>
                  </a:lnTo>
                  <a:lnTo>
                    <a:pt x="281" y="548"/>
                  </a:lnTo>
                  <a:lnTo>
                    <a:pt x="238" y="612"/>
                  </a:lnTo>
                  <a:lnTo>
                    <a:pt x="232" y="704"/>
                  </a:lnTo>
                  <a:lnTo>
                    <a:pt x="238" y="766"/>
                  </a:lnTo>
                  <a:lnTo>
                    <a:pt x="190" y="844"/>
                  </a:lnTo>
                  <a:lnTo>
                    <a:pt x="169" y="915"/>
                  </a:lnTo>
                  <a:lnTo>
                    <a:pt x="154" y="985"/>
                  </a:lnTo>
                  <a:lnTo>
                    <a:pt x="99" y="1055"/>
                  </a:lnTo>
                  <a:lnTo>
                    <a:pt x="63" y="1090"/>
                  </a:lnTo>
                  <a:lnTo>
                    <a:pt x="49" y="1154"/>
                  </a:lnTo>
                  <a:lnTo>
                    <a:pt x="0" y="1196"/>
                  </a:lnTo>
                  <a:lnTo>
                    <a:pt x="0" y="1230"/>
                  </a:lnTo>
                  <a:lnTo>
                    <a:pt x="0" y="12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20" name="Freeform 80"/>
            <p:cNvSpPr>
              <a:spLocks/>
            </p:cNvSpPr>
            <p:nvPr/>
          </p:nvSpPr>
          <p:spPr bwMode="auto">
            <a:xfrm>
              <a:off x="2415" y="474"/>
              <a:ext cx="1718" cy="1844"/>
            </a:xfrm>
            <a:custGeom>
              <a:avLst/>
              <a:gdLst>
                <a:gd name="T0" fmla="*/ 57 w 1304"/>
                <a:gd name="T1" fmla="*/ 435 h 1224"/>
                <a:gd name="T2" fmla="*/ 0 w 1304"/>
                <a:gd name="T3" fmla="*/ 589 h 1224"/>
                <a:gd name="T4" fmla="*/ 22 w 1304"/>
                <a:gd name="T5" fmla="*/ 823 h 1224"/>
                <a:gd name="T6" fmla="*/ 114 w 1304"/>
                <a:gd name="T7" fmla="*/ 1030 h 1224"/>
                <a:gd name="T8" fmla="*/ 355 w 1304"/>
                <a:gd name="T9" fmla="*/ 1167 h 1224"/>
                <a:gd name="T10" fmla="*/ 714 w 1304"/>
                <a:gd name="T11" fmla="*/ 1224 h 1224"/>
                <a:gd name="T12" fmla="*/ 971 w 1304"/>
                <a:gd name="T13" fmla="*/ 1127 h 1224"/>
                <a:gd name="T14" fmla="*/ 1224 w 1304"/>
                <a:gd name="T15" fmla="*/ 897 h 1224"/>
                <a:gd name="T16" fmla="*/ 1292 w 1304"/>
                <a:gd name="T17" fmla="*/ 652 h 1224"/>
                <a:gd name="T18" fmla="*/ 1304 w 1304"/>
                <a:gd name="T19" fmla="*/ 452 h 1224"/>
                <a:gd name="T20" fmla="*/ 1247 w 1304"/>
                <a:gd name="T21" fmla="*/ 290 h 1224"/>
                <a:gd name="T22" fmla="*/ 1085 w 1304"/>
                <a:gd name="T23" fmla="*/ 148 h 1224"/>
                <a:gd name="T24" fmla="*/ 897 w 1304"/>
                <a:gd name="T25" fmla="*/ 39 h 1224"/>
                <a:gd name="T26" fmla="*/ 686 w 1304"/>
                <a:gd name="T27" fmla="*/ 0 h 1224"/>
                <a:gd name="T28" fmla="*/ 481 w 1304"/>
                <a:gd name="T29" fmla="*/ 17 h 1224"/>
                <a:gd name="T30" fmla="*/ 281 w 1304"/>
                <a:gd name="T31" fmla="*/ 119 h 1224"/>
                <a:gd name="T32" fmla="*/ 137 w 1304"/>
                <a:gd name="T33" fmla="*/ 256 h 1224"/>
                <a:gd name="T34" fmla="*/ 57 w 1304"/>
                <a:gd name="T35" fmla="*/ 435 h 1224"/>
                <a:gd name="T36" fmla="*/ 57 w 1304"/>
                <a:gd name="T37" fmla="*/ 435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04" h="1224">
                  <a:moveTo>
                    <a:pt x="57" y="435"/>
                  </a:moveTo>
                  <a:lnTo>
                    <a:pt x="0" y="589"/>
                  </a:lnTo>
                  <a:lnTo>
                    <a:pt x="22" y="823"/>
                  </a:lnTo>
                  <a:lnTo>
                    <a:pt x="114" y="1030"/>
                  </a:lnTo>
                  <a:lnTo>
                    <a:pt x="355" y="1167"/>
                  </a:lnTo>
                  <a:lnTo>
                    <a:pt x="714" y="1224"/>
                  </a:lnTo>
                  <a:lnTo>
                    <a:pt x="971" y="1127"/>
                  </a:lnTo>
                  <a:lnTo>
                    <a:pt x="1224" y="897"/>
                  </a:lnTo>
                  <a:lnTo>
                    <a:pt x="1292" y="652"/>
                  </a:lnTo>
                  <a:lnTo>
                    <a:pt x="1304" y="452"/>
                  </a:lnTo>
                  <a:lnTo>
                    <a:pt x="1247" y="290"/>
                  </a:lnTo>
                  <a:lnTo>
                    <a:pt x="1085" y="148"/>
                  </a:lnTo>
                  <a:lnTo>
                    <a:pt x="897" y="39"/>
                  </a:lnTo>
                  <a:lnTo>
                    <a:pt x="686" y="0"/>
                  </a:lnTo>
                  <a:lnTo>
                    <a:pt x="481" y="17"/>
                  </a:lnTo>
                  <a:lnTo>
                    <a:pt x="281" y="119"/>
                  </a:lnTo>
                  <a:lnTo>
                    <a:pt x="137" y="256"/>
                  </a:lnTo>
                  <a:lnTo>
                    <a:pt x="57" y="435"/>
                  </a:lnTo>
                  <a:lnTo>
                    <a:pt x="57" y="43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21" name="Freeform 81"/>
            <p:cNvSpPr>
              <a:spLocks/>
            </p:cNvSpPr>
            <p:nvPr/>
          </p:nvSpPr>
          <p:spPr bwMode="auto">
            <a:xfrm>
              <a:off x="3048" y="1008"/>
              <a:ext cx="449" cy="629"/>
            </a:xfrm>
            <a:custGeom>
              <a:avLst/>
              <a:gdLst>
                <a:gd name="T0" fmla="*/ 239 w 342"/>
                <a:gd name="T1" fmla="*/ 0 h 313"/>
                <a:gd name="T2" fmla="*/ 79 w 342"/>
                <a:gd name="T3" fmla="*/ 17 h 313"/>
                <a:gd name="T4" fmla="*/ 17 w 342"/>
                <a:gd name="T5" fmla="*/ 91 h 313"/>
                <a:gd name="T6" fmla="*/ 0 w 342"/>
                <a:gd name="T7" fmla="*/ 194 h 313"/>
                <a:gd name="T8" fmla="*/ 68 w 342"/>
                <a:gd name="T9" fmla="*/ 302 h 313"/>
                <a:gd name="T10" fmla="*/ 211 w 342"/>
                <a:gd name="T11" fmla="*/ 313 h 313"/>
                <a:gd name="T12" fmla="*/ 325 w 342"/>
                <a:gd name="T13" fmla="*/ 228 h 313"/>
                <a:gd name="T14" fmla="*/ 342 w 342"/>
                <a:gd name="T15" fmla="*/ 136 h 313"/>
                <a:gd name="T16" fmla="*/ 325 w 342"/>
                <a:gd name="T17" fmla="*/ 57 h 313"/>
                <a:gd name="T18" fmla="*/ 239 w 342"/>
                <a:gd name="T19" fmla="*/ 0 h 313"/>
                <a:gd name="T20" fmla="*/ 239 w 342"/>
                <a:gd name="T2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2" h="313">
                  <a:moveTo>
                    <a:pt x="239" y="0"/>
                  </a:moveTo>
                  <a:lnTo>
                    <a:pt x="79" y="17"/>
                  </a:lnTo>
                  <a:lnTo>
                    <a:pt x="17" y="91"/>
                  </a:lnTo>
                  <a:lnTo>
                    <a:pt x="0" y="194"/>
                  </a:lnTo>
                  <a:lnTo>
                    <a:pt x="68" y="302"/>
                  </a:lnTo>
                  <a:lnTo>
                    <a:pt x="211" y="313"/>
                  </a:lnTo>
                  <a:lnTo>
                    <a:pt x="325" y="228"/>
                  </a:lnTo>
                  <a:lnTo>
                    <a:pt x="342" y="136"/>
                  </a:lnTo>
                  <a:lnTo>
                    <a:pt x="325" y="57"/>
                  </a:lnTo>
                  <a:lnTo>
                    <a:pt x="239" y="0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22" name="Freeform 82"/>
            <p:cNvSpPr>
              <a:spLocks/>
            </p:cNvSpPr>
            <p:nvPr/>
          </p:nvSpPr>
          <p:spPr bwMode="auto">
            <a:xfrm>
              <a:off x="2368" y="432"/>
              <a:ext cx="1719" cy="1907"/>
            </a:xfrm>
            <a:custGeom>
              <a:avLst/>
              <a:gdLst>
                <a:gd name="T0" fmla="*/ 1285 w 1305"/>
                <a:gd name="T1" fmla="*/ 717 h 1266"/>
                <a:gd name="T2" fmla="*/ 1229 w 1305"/>
                <a:gd name="T3" fmla="*/ 857 h 1266"/>
                <a:gd name="T4" fmla="*/ 1144 w 1305"/>
                <a:gd name="T5" fmla="*/ 969 h 1266"/>
                <a:gd name="T6" fmla="*/ 1060 w 1305"/>
                <a:gd name="T7" fmla="*/ 1040 h 1266"/>
                <a:gd name="T8" fmla="*/ 961 w 1305"/>
                <a:gd name="T9" fmla="*/ 1104 h 1266"/>
                <a:gd name="T10" fmla="*/ 864 w 1305"/>
                <a:gd name="T11" fmla="*/ 1146 h 1266"/>
                <a:gd name="T12" fmla="*/ 779 w 1305"/>
                <a:gd name="T13" fmla="*/ 1175 h 1266"/>
                <a:gd name="T14" fmla="*/ 631 w 1305"/>
                <a:gd name="T15" fmla="*/ 1188 h 1266"/>
                <a:gd name="T16" fmla="*/ 513 w 1305"/>
                <a:gd name="T17" fmla="*/ 1167 h 1266"/>
                <a:gd name="T18" fmla="*/ 385 w 1305"/>
                <a:gd name="T19" fmla="*/ 1139 h 1266"/>
                <a:gd name="T20" fmla="*/ 273 w 1305"/>
                <a:gd name="T21" fmla="*/ 1089 h 1266"/>
                <a:gd name="T22" fmla="*/ 190 w 1305"/>
                <a:gd name="T23" fmla="*/ 1026 h 1266"/>
                <a:gd name="T24" fmla="*/ 125 w 1305"/>
                <a:gd name="T25" fmla="*/ 935 h 1266"/>
                <a:gd name="T26" fmla="*/ 97 w 1305"/>
                <a:gd name="T27" fmla="*/ 836 h 1266"/>
                <a:gd name="T28" fmla="*/ 83 w 1305"/>
                <a:gd name="T29" fmla="*/ 724 h 1266"/>
                <a:gd name="T30" fmla="*/ 97 w 1305"/>
                <a:gd name="T31" fmla="*/ 591 h 1266"/>
                <a:gd name="T32" fmla="*/ 133 w 1305"/>
                <a:gd name="T33" fmla="*/ 450 h 1266"/>
                <a:gd name="T34" fmla="*/ 195 w 1305"/>
                <a:gd name="T35" fmla="*/ 331 h 1266"/>
                <a:gd name="T36" fmla="*/ 260 w 1305"/>
                <a:gd name="T37" fmla="*/ 245 h 1266"/>
                <a:gd name="T38" fmla="*/ 357 w 1305"/>
                <a:gd name="T39" fmla="*/ 161 h 1266"/>
                <a:gd name="T40" fmla="*/ 456 w 1305"/>
                <a:gd name="T41" fmla="*/ 104 h 1266"/>
                <a:gd name="T42" fmla="*/ 568 w 1305"/>
                <a:gd name="T43" fmla="*/ 70 h 1266"/>
                <a:gd name="T44" fmla="*/ 674 w 1305"/>
                <a:gd name="T45" fmla="*/ 63 h 1266"/>
                <a:gd name="T46" fmla="*/ 766 w 1305"/>
                <a:gd name="T47" fmla="*/ 55 h 1266"/>
                <a:gd name="T48" fmla="*/ 750 w 1305"/>
                <a:gd name="T49" fmla="*/ 13 h 1266"/>
                <a:gd name="T50" fmla="*/ 596 w 1305"/>
                <a:gd name="T51" fmla="*/ 0 h 1266"/>
                <a:gd name="T52" fmla="*/ 492 w 1305"/>
                <a:gd name="T53" fmla="*/ 21 h 1266"/>
                <a:gd name="T54" fmla="*/ 344 w 1305"/>
                <a:gd name="T55" fmla="*/ 97 h 1266"/>
                <a:gd name="T56" fmla="*/ 195 w 1305"/>
                <a:gd name="T57" fmla="*/ 209 h 1266"/>
                <a:gd name="T58" fmla="*/ 104 w 1305"/>
                <a:gd name="T59" fmla="*/ 317 h 1266"/>
                <a:gd name="T60" fmla="*/ 30 w 1305"/>
                <a:gd name="T61" fmla="*/ 485 h 1266"/>
                <a:gd name="T62" fmla="*/ 0 w 1305"/>
                <a:gd name="T63" fmla="*/ 688 h 1266"/>
                <a:gd name="T64" fmla="*/ 7 w 1305"/>
                <a:gd name="T65" fmla="*/ 836 h 1266"/>
                <a:gd name="T66" fmla="*/ 41 w 1305"/>
                <a:gd name="T67" fmla="*/ 954 h 1266"/>
                <a:gd name="T68" fmla="*/ 146 w 1305"/>
                <a:gd name="T69" fmla="*/ 1089 h 1266"/>
                <a:gd name="T70" fmla="*/ 252 w 1305"/>
                <a:gd name="T71" fmla="*/ 1175 h 1266"/>
                <a:gd name="T72" fmla="*/ 399 w 1305"/>
                <a:gd name="T73" fmla="*/ 1230 h 1266"/>
                <a:gd name="T74" fmla="*/ 576 w 1305"/>
                <a:gd name="T75" fmla="*/ 1266 h 1266"/>
                <a:gd name="T76" fmla="*/ 758 w 1305"/>
                <a:gd name="T77" fmla="*/ 1266 h 1266"/>
                <a:gd name="T78" fmla="*/ 920 w 1305"/>
                <a:gd name="T79" fmla="*/ 1230 h 1266"/>
                <a:gd name="T80" fmla="*/ 1074 w 1305"/>
                <a:gd name="T81" fmla="*/ 1146 h 1266"/>
                <a:gd name="T82" fmla="*/ 1193 w 1305"/>
                <a:gd name="T83" fmla="*/ 1047 h 1266"/>
                <a:gd name="T84" fmla="*/ 1271 w 1305"/>
                <a:gd name="T85" fmla="*/ 948 h 1266"/>
                <a:gd name="T86" fmla="*/ 1292 w 1305"/>
                <a:gd name="T87" fmla="*/ 815 h 1266"/>
                <a:gd name="T88" fmla="*/ 1305 w 1305"/>
                <a:gd name="T89" fmla="*/ 753 h 1266"/>
                <a:gd name="T90" fmla="*/ 1285 w 1305"/>
                <a:gd name="T91" fmla="*/ 717 h 1266"/>
                <a:gd name="T92" fmla="*/ 1285 w 1305"/>
                <a:gd name="T93" fmla="*/ 717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5" h="1266">
                  <a:moveTo>
                    <a:pt x="1285" y="717"/>
                  </a:moveTo>
                  <a:lnTo>
                    <a:pt x="1229" y="857"/>
                  </a:lnTo>
                  <a:lnTo>
                    <a:pt x="1144" y="969"/>
                  </a:lnTo>
                  <a:lnTo>
                    <a:pt x="1060" y="1040"/>
                  </a:lnTo>
                  <a:lnTo>
                    <a:pt x="961" y="1104"/>
                  </a:lnTo>
                  <a:lnTo>
                    <a:pt x="864" y="1146"/>
                  </a:lnTo>
                  <a:lnTo>
                    <a:pt x="779" y="1175"/>
                  </a:lnTo>
                  <a:lnTo>
                    <a:pt x="631" y="1188"/>
                  </a:lnTo>
                  <a:lnTo>
                    <a:pt x="513" y="1167"/>
                  </a:lnTo>
                  <a:lnTo>
                    <a:pt x="385" y="1139"/>
                  </a:lnTo>
                  <a:lnTo>
                    <a:pt x="273" y="1089"/>
                  </a:lnTo>
                  <a:lnTo>
                    <a:pt x="190" y="1026"/>
                  </a:lnTo>
                  <a:lnTo>
                    <a:pt x="125" y="935"/>
                  </a:lnTo>
                  <a:lnTo>
                    <a:pt x="97" y="836"/>
                  </a:lnTo>
                  <a:lnTo>
                    <a:pt x="83" y="724"/>
                  </a:lnTo>
                  <a:lnTo>
                    <a:pt x="97" y="591"/>
                  </a:lnTo>
                  <a:lnTo>
                    <a:pt x="133" y="450"/>
                  </a:lnTo>
                  <a:lnTo>
                    <a:pt x="195" y="331"/>
                  </a:lnTo>
                  <a:lnTo>
                    <a:pt x="260" y="245"/>
                  </a:lnTo>
                  <a:lnTo>
                    <a:pt x="357" y="161"/>
                  </a:lnTo>
                  <a:lnTo>
                    <a:pt x="456" y="104"/>
                  </a:lnTo>
                  <a:lnTo>
                    <a:pt x="568" y="70"/>
                  </a:lnTo>
                  <a:lnTo>
                    <a:pt x="674" y="63"/>
                  </a:lnTo>
                  <a:lnTo>
                    <a:pt x="766" y="55"/>
                  </a:lnTo>
                  <a:lnTo>
                    <a:pt x="750" y="13"/>
                  </a:lnTo>
                  <a:lnTo>
                    <a:pt x="596" y="0"/>
                  </a:lnTo>
                  <a:lnTo>
                    <a:pt x="492" y="21"/>
                  </a:lnTo>
                  <a:lnTo>
                    <a:pt x="344" y="97"/>
                  </a:lnTo>
                  <a:lnTo>
                    <a:pt x="195" y="209"/>
                  </a:lnTo>
                  <a:lnTo>
                    <a:pt x="104" y="317"/>
                  </a:lnTo>
                  <a:lnTo>
                    <a:pt x="30" y="485"/>
                  </a:lnTo>
                  <a:lnTo>
                    <a:pt x="0" y="688"/>
                  </a:lnTo>
                  <a:lnTo>
                    <a:pt x="7" y="836"/>
                  </a:lnTo>
                  <a:lnTo>
                    <a:pt x="41" y="954"/>
                  </a:lnTo>
                  <a:lnTo>
                    <a:pt x="146" y="1089"/>
                  </a:lnTo>
                  <a:lnTo>
                    <a:pt x="252" y="1175"/>
                  </a:lnTo>
                  <a:lnTo>
                    <a:pt x="399" y="1230"/>
                  </a:lnTo>
                  <a:lnTo>
                    <a:pt x="576" y="1266"/>
                  </a:lnTo>
                  <a:lnTo>
                    <a:pt x="758" y="1266"/>
                  </a:lnTo>
                  <a:lnTo>
                    <a:pt x="920" y="1230"/>
                  </a:lnTo>
                  <a:lnTo>
                    <a:pt x="1074" y="1146"/>
                  </a:lnTo>
                  <a:lnTo>
                    <a:pt x="1193" y="1047"/>
                  </a:lnTo>
                  <a:lnTo>
                    <a:pt x="1271" y="948"/>
                  </a:lnTo>
                  <a:lnTo>
                    <a:pt x="1292" y="815"/>
                  </a:lnTo>
                  <a:lnTo>
                    <a:pt x="1305" y="753"/>
                  </a:lnTo>
                  <a:lnTo>
                    <a:pt x="1285" y="717"/>
                  </a:lnTo>
                  <a:lnTo>
                    <a:pt x="1285" y="7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23" name="Freeform 83"/>
            <p:cNvSpPr>
              <a:spLocks/>
            </p:cNvSpPr>
            <p:nvPr/>
          </p:nvSpPr>
          <p:spPr bwMode="auto">
            <a:xfrm>
              <a:off x="3569" y="495"/>
              <a:ext cx="621" cy="904"/>
            </a:xfrm>
            <a:custGeom>
              <a:avLst/>
              <a:gdLst>
                <a:gd name="T0" fmla="*/ 401 w 471"/>
                <a:gd name="T1" fmla="*/ 549 h 599"/>
                <a:gd name="T2" fmla="*/ 388 w 471"/>
                <a:gd name="T3" fmla="*/ 429 h 599"/>
                <a:gd name="T4" fmla="*/ 346 w 471"/>
                <a:gd name="T5" fmla="*/ 315 h 599"/>
                <a:gd name="T6" fmla="*/ 276 w 471"/>
                <a:gd name="T7" fmla="*/ 232 h 599"/>
                <a:gd name="T8" fmla="*/ 177 w 471"/>
                <a:gd name="T9" fmla="*/ 161 h 599"/>
                <a:gd name="T10" fmla="*/ 65 w 471"/>
                <a:gd name="T11" fmla="*/ 104 h 599"/>
                <a:gd name="T12" fmla="*/ 8 w 471"/>
                <a:gd name="T13" fmla="*/ 55 h 599"/>
                <a:gd name="T14" fmla="*/ 0 w 471"/>
                <a:gd name="T15" fmla="*/ 0 h 599"/>
                <a:gd name="T16" fmla="*/ 135 w 471"/>
                <a:gd name="T17" fmla="*/ 55 h 599"/>
                <a:gd name="T18" fmla="*/ 211 w 471"/>
                <a:gd name="T19" fmla="*/ 104 h 599"/>
                <a:gd name="T20" fmla="*/ 297 w 471"/>
                <a:gd name="T21" fmla="*/ 161 h 599"/>
                <a:gd name="T22" fmla="*/ 373 w 471"/>
                <a:gd name="T23" fmla="*/ 245 h 599"/>
                <a:gd name="T24" fmla="*/ 437 w 471"/>
                <a:gd name="T25" fmla="*/ 351 h 599"/>
                <a:gd name="T26" fmla="*/ 471 w 471"/>
                <a:gd name="T27" fmla="*/ 500 h 599"/>
                <a:gd name="T28" fmla="*/ 430 w 471"/>
                <a:gd name="T29" fmla="*/ 599 h 599"/>
                <a:gd name="T30" fmla="*/ 401 w 471"/>
                <a:gd name="T31" fmla="*/ 549 h 599"/>
                <a:gd name="T32" fmla="*/ 401 w 471"/>
                <a:gd name="T33" fmla="*/ 54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1" h="599">
                  <a:moveTo>
                    <a:pt x="401" y="549"/>
                  </a:moveTo>
                  <a:lnTo>
                    <a:pt x="388" y="429"/>
                  </a:lnTo>
                  <a:lnTo>
                    <a:pt x="346" y="315"/>
                  </a:lnTo>
                  <a:lnTo>
                    <a:pt x="276" y="232"/>
                  </a:lnTo>
                  <a:lnTo>
                    <a:pt x="177" y="161"/>
                  </a:lnTo>
                  <a:lnTo>
                    <a:pt x="65" y="104"/>
                  </a:lnTo>
                  <a:lnTo>
                    <a:pt x="8" y="55"/>
                  </a:lnTo>
                  <a:lnTo>
                    <a:pt x="0" y="0"/>
                  </a:lnTo>
                  <a:lnTo>
                    <a:pt x="135" y="55"/>
                  </a:lnTo>
                  <a:lnTo>
                    <a:pt x="211" y="104"/>
                  </a:lnTo>
                  <a:lnTo>
                    <a:pt x="297" y="161"/>
                  </a:lnTo>
                  <a:lnTo>
                    <a:pt x="373" y="245"/>
                  </a:lnTo>
                  <a:lnTo>
                    <a:pt x="437" y="351"/>
                  </a:lnTo>
                  <a:lnTo>
                    <a:pt x="471" y="500"/>
                  </a:lnTo>
                  <a:lnTo>
                    <a:pt x="430" y="599"/>
                  </a:lnTo>
                  <a:lnTo>
                    <a:pt x="401" y="549"/>
                  </a:lnTo>
                  <a:lnTo>
                    <a:pt x="401" y="5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24" name="Freeform 84"/>
            <p:cNvSpPr>
              <a:spLocks/>
            </p:cNvSpPr>
            <p:nvPr/>
          </p:nvSpPr>
          <p:spPr bwMode="auto">
            <a:xfrm>
              <a:off x="3477" y="857"/>
              <a:ext cx="342" cy="412"/>
            </a:xfrm>
            <a:custGeom>
              <a:avLst/>
              <a:gdLst>
                <a:gd name="T0" fmla="*/ 211 w 260"/>
                <a:gd name="T1" fmla="*/ 274 h 274"/>
                <a:gd name="T2" fmla="*/ 184 w 260"/>
                <a:gd name="T3" fmla="*/ 211 h 274"/>
                <a:gd name="T4" fmla="*/ 119 w 260"/>
                <a:gd name="T5" fmla="*/ 133 h 274"/>
                <a:gd name="T6" fmla="*/ 36 w 260"/>
                <a:gd name="T7" fmla="*/ 76 h 274"/>
                <a:gd name="T8" fmla="*/ 7 w 260"/>
                <a:gd name="T9" fmla="*/ 34 h 274"/>
                <a:gd name="T10" fmla="*/ 0 w 260"/>
                <a:gd name="T11" fmla="*/ 0 h 274"/>
                <a:gd name="T12" fmla="*/ 49 w 260"/>
                <a:gd name="T13" fmla="*/ 0 h 274"/>
                <a:gd name="T14" fmla="*/ 163 w 260"/>
                <a:gd name="T15" fmla="*/ 71 h 274"/>
                <a:gd name="T16" fmla="*/ 226 w 260"/>
                <a:gd name="T17" fmla="*/ 149 h 274"/>
                <a:gd name="T18" fmla="*/ 260 w 260"/>
                <a:gd name="T19" fmla="*/ 274 h 274"/>
                <a:gd name="T20" fmla="*/ 211 w 260"/>
                <a:gd name="T21" fmla="*/ 274 h 274"/>
                <a:gd name="T22" fmla="*/ 211 w 260"/>
                <a:gd name="T23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0" h="274">
                  <a:moveTo>
                    <a:pt x="211" y="274"/>
                  </a:moveTo>
                  <a:lnTo>
                    <a:pt x="184" y="211"/>
                  </a:lnTo>
                  <a:lnTo>
                    <a:pt x="119" y="133"/>
                  </a:lnTo>
                  <a:lnTo>
                    <a:pt x="36" y="76"/>
                  </a:lnTo>
                  <a:lnTo>
                    <a:pt x="7" y="34"/>
                  </a:lnTo>
                  <a:lnTo>
                    <a:pt x="0" y="0"/>
                  </a:lnTo>
                  <a:lnTo>
                    <a:pt x="49" y="0"/>
                  </a:lnTo>
                  <a:lnTo>
                    <a:pt x="163" y="71"/>
                  </a:lnTo>
                  <a:lnTo>
                    <a:pt x="226" y="149"/>
                  </a:lnTo>
                  <a:lnTo>
                    <a:pt x="260" y="274"/>
                  </a:lnTo>
                  <a:lnTo>
                    <a:pt x="211" y="274"/>
                  </a:lnTo>
                  <a:lnTo>
                    <a:pt x="211" y="2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25" name="Freeform 85"/>
            <p:cNvSpPr>
              <a:spLocks/>
            </p:cNvSpPr>
            <p:nvPr/>
          </p:nvSpPr>
          <p:spPr bwMode="auto">
            <a:xfrm>
              <a:off x="2718" y="793"/>
              <a:ext cx="1046" cy="1187"/>
            </a:xfrm>
            <a:custGeom>
              <a:avLst/>
              <a:gdLst>
                <a:gd name="T0" fmla="*/ 781 w 794"/>
                <a:gd name="T1" fmla="*/ 472 h 787"/>
                <a:gd name="T2" fmla="*/ 724 w 794"/>
                <a:gd name="T3" fmla="*/ 555 h 787"/>
                <a:gd name="T4" fmla="*/ 654 w 794"/>
                <a:gd name="T5" fmla="*/ 639 h 787"/>
                <a:gd name="T6" fmla="*/ 549 w 794"/>
                <a:gd name="T7" fmla="*/ 696 h 787"/>
                <a:gd name="T8" fmla="*/ 435 w 794"/>
                <a:gd name="T9" fmla="*/ 725 h 787"/>
                <a:gd name="T10" fmla="*/ 310 w 794"/>
                <a:gd name="T11" fmla="*/ 708 h 787"/>
                <a:gd name="T12" fmla="*/ 190 w 794"/>
                <a:gd name="T13" fmla="*/ 654 h 787"/>
                <a:gd name="T14" fmla="*/ 116 w 794"/>
                <a:gd name="T15" fmla="*/ 605 h 787"/>
                <a:gd name="T16" fmla="*/ 78 w 794"/>
                <a:gd name="T17" fmla="*/ 514 h 787"/>
                <a:gd name="T18" fmla="*/ 62 w 794"/>
                <a:gd name="T19" fmla="*/ 386 h 787"/>
                <a:gd name="T20" fmla="*/ 104 w 794"/>
                <a:gd name="T21" fmla="*/ 249 h 787"/>
                <a:gd name="T22" fmla="*/ 156 w 794"/>
                <a:gd name="T23" fmla="*/ 164 h 787"/>
                <a:gd name="T24" fmla="*/ 235 w 794"/>
                <a:gd name="T25" fmla="*/ 107 h 787"/>
                <a:gd name="T26" fmla="*/ 323 w 794"/>
                <a:gd name="T27" fmla="*/ 71 h 787"/>
                <a:gd name="T28" fmla="*/ 437 w 794"/>
                <a:gd name="T29" fmla="*/ 63 h 787"/>
                <a:gd name="T30" fmla="*/ 513 w 794"/>
                <a:gd name="T31" fmla="*/ 63 h 787"/>
                <a:gd name="T32" fmla="*/ 541 w 794"/>
                <a:gd name="T33" fmla="*/ 21 h 787"/>
                <a:gd name="T34" fmla="*/ 458 w 794"/>
                <a:gd name="T35" fmla="*/ 0 h 787"/>
                <a:gd name="T36" fmla="*/ 296 w 794"/>
                <a:gd name="T37" fmla="*/ 21 h 787"/>
                <a:gd name="T38" fmla="*/ 176 w 794"/>
                <a:gd name="T39" fmla="*/ 63 h 787"/>
                <a:gd name="T40" fmla="*/ 78 w 794"/>
                <a:gd name="T41" fmla="*/ 154 h 787"/>
                <a:gd name="T42" fmla="*/ 15 w 794"/>
                <a:gd name="T43" fmla="*/ 303 h 787"/>
                <a:gd name="T44" fmla="*/ 0 w 794"/>
                <a:gd name="T45" fmla="*/ 428 h 787"/>
                <a:gd name="T46" fmla="*/ 28 w 794"/>
                <a:gd name="T47" fmla="*/ 555 h 787"/>
                <a:gd name="T48" fmla="*/ 62 w 794"/>
                <a:gd name="T49" fmla="*/ 626 h 787"/>
                <a:gd name="T50" fmla="*/ 119 w 794"/>
                <a:gd name="T51" fmla="*/ 683 h 787"/>
                <a:gd name="T52" fmla="*/ 197 w 794"/>
                <a:gd name="T53" fmla="*/ 730 h 787"/>
                <a:gd name="T54" fmla="*/ 296 w 794"/>
                <a:gd name="T55" fmla="*/ 766 h 787"/>
                <a:gd name="T56" fmla="*/ 429 w 794"/>
                <a:gd name="T57" fmla="*/ 787 h 787"/>
                <a:gd name="T58" fmla="*/ 538 w 794"/>
                <a:gd name="T59" fmla="*/ 765 h 787"/>
                <a:gd name="T60" fmla="*/ 612 w 794"/>
                <a:gd name="T61" fmla="*/ 738 h 787"/>
                <a:gd name="T62" fmla="*/ 675 w 794"/>
                <a:gd name="T63" fmla="*/ 696 h 787"/>
                <a:gd name="T64" fmla="*/ 752 w 794"/>
                <a:gd name="T65" fmla="*/ 618 h 787"/>
                <a:gd name="T66" fmla="*/ 794 w 794"/>
                <a:gd name="T67" fmla="*/ 540 h 787"/>
                <a:gd name="T68" fmla="*/ 781 w 794"/>
                <a:gd name="T69" fmla="*/ 472 h 787"/>
                <a:gd name="T70" fmla="*/ 781 w 794"/>
                <a:gd name="T71" fmla="*/ 472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4" h="787">
                  <a:moveTo>
                    <a:pt x="781" y="472"/>
                  </a:moveTo>
                  <a:lnTo>
                    <a:pt x="724" y="555"/>
                  </a:lnTo>
                  <a:lnTo>
                    <a:pt x="654" y="639"/>
                  </a:lnTo>
                  <a:lnTo>
                    <a:pt x="549" y="696"/>
                  </a:lnTo>
                  <a:lnTo>
                    <a:pt x="435" y="725"/>
                  </a:lnTo>
                  <a:lnTo>
                    <a:pt x="310" y="708"/>
                  </a:lnTo>
                  <a:lnTo>
                    <a:pt x="190" y="654"/>
                  </a:lnTo>
                  <a:lnTo>
                    <a:pt x="116" y="605"/>
                  </a:lnTo>
                  <a:lnTo>
                    <a:pt x="78" y="514"/>
                  </a:lnTo>
                  <a:lnTo>
                    <a:pt x="62" y="386"/>
                  </a:lnTo>
                  <a:lnTo>
                    <a:pt x="104" y="249"/>
                  </a:lnTo>
                  <a:lnTo>
                    <a:pt x="156" y="164"/>
                  </a:lnTo>
                  <a:lnTo>
                    <a:pt x="235" y="107"/>
                  </a:lnTo>
                  <a:lnTo>
                    <a:pt x="323" y="71"/>
                  </a:lnTo>
                  <a:lnTo>
                    <a:pt x="437" y="63"/>
                  </a:lnTo>
                  <a:lnTo>
                    <a:pt x="513" y="63"/>
                  </a:lnTo>
                  <a:lnTo>
                    <a:pt x="541" y="21"/>
                  </a:lnTo>
                  <a:lnTo>
                    <a:pt x="458" y="0"/>
                  </a:lnTo>
                  <a:lnTo>
                    <a:pt x="296" y="21"/>
                  </a:lnTo>
                  <a:lnTo>
                    <a:pt x="176" y="63"/>
                  </a:lnTo>
                  <a:lnTo>
                    <a:pt x="78" y="154"/>
                  </a:lnTo>
                  <a:lnTo>
                    <a:pt x="15" y="303"/>
                  </a:lnTo>
                  <a:lnTo>
                    <a:pt x="0" y="428"/>
                  </a:lnTo>
                  <a:lnTo>
                    <a:pt x="28" y="555"/>
                  </a:lnTo>
                  <a:lnTo>
                    <a:pt x="62" y="626"/>
                  </a:lnTo>
                  <a:lnTo>
                    <a:pt x="119" y="683"/>
                  </a:lnTo>
                  <a:lnTo>
                    <a:pt x="197" y="730"/>
                  </a:lnTo>
                  <a:lnTo>
                    <a:pt x="296" y="766"/>
                  </a:lnTo>
                  <a:lnTo>
                    <a:pt x="429" y="787"/>
                  </a:lnTo>
                  <a:lnTo>
                    <a:pt x="538" y="765"/>
                  </a:lnTo>
                  <a:lnTo>
                    <a:pt x="612" y="738"/>
                  </a:lnTo>
                  <a:lnTo>
                    <a:pt x="675" y="696"/>
                  </a:lnTo>
                  <a:lnTo>
                    <a:pt x="752" y="618"/>
                  </a:lnTo>
                  <a:lnTo>
                    <a:pt x="794" y="540"/>
                  </a:lnTo>
                  <a:lnTo>
                    <a:pt x="781" y="472"/>
                  </a:lnTo>
                  <a:lnTo>
                    <a:pt x="781" y="4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26" name="Freeform 86"/>
            <p:cNvSpPr>
              <a:spLocks/>
            </p:cNvSpPr>
            <p:nvPr/>
          </p:nvSpPr>
          <p:spPr bwMode="auto">
            <a:xfrm>
              <a:off x="2788" y="1802"/>
              <a:ext cx="1096" cy="507"/>
            </a:xfrm>
            <a:custGeom>
              <a:avLst/>
              <a:gdLst>
                <a:gd name="T0" fmla="*/ 1051 w 2796"/>
                <a:gd name="T1" fmla="*/ 0 h 1013"/>
                <a:gd name="T2" fmla="*/ 835 w 2796"/>
                <a:gd name="T3" fmla="*/ 247 h 1013"/>
                <a:gd name="T4" fmla="*/ 396 w 2796"/>
                <a:gd name="T5" fmla="*/ 543 h 1013"/>
                <a:gd name="T6" fmla="*/ 86 w 2796"/>
                <a:gd name="T7" fmla="*/ 767 h 1013"/>
                <a:gd name="T8" fmla="*/ 0 w 2796"/>
                <a:gd name="T9" fmla="*/ 910 h 1013"/>
                <a:gd name="T10" fmla="*/ 57 w 2796"/>
                <a:gd name="T11" fmla="*/ 990 h 1013"/>
                <a:gd name="T12" fmla="*/ 441 w 2796"/>
                <a:gd name="T13" fmla="*/ 996 h 1013"/>
                <a:gd name="T14" fmla="*/ 1131 w 2796"/>
                <a:gd name="T15" fmla="*/ 1001 h 1013"/>
                <a:gd name="T16" fmla="*/ 1544 w 2796"/>
                <a:gd name="T17" fmla="*/ 1013 h 1013"/>
                <a:gd name="T18" fmla="*/ 2378 w 2796"/>
                <a:gd name="T19" fmla="*/ 967 h 1013"/>
                <a:gd name="T20" fmla="*/ 2796 w 2796"/>
                <a:gd name="T21" fmla="*/ 950 h 1013"/>
                <a:gd name="T22" fmla="*/ 2663 w 2796"/>
                <a:gd name="T23" fmla="*/ 767 h 1013"/>
                <a:gd name="T24" fmla="*/ 2435 w 2796"/>
                <a:gd name="T25" fmla="*/ 537 h 1013"/>
                <a:gd name="T26" fmla="*/ 1829 w 2796"/>
                <a:gd name="T27" fmla="*/ 216 h 1013"/>
                <a:gd name="T28" fmla="*/ 1544 w 2796"/>
                <a:gd name="T29" fmla="*/ 108 h 1013"/>
                <a:gd name="T30" fmla="*/ 1051 w 2796"/>
                <a:gd name="T31" fmla="*/ 0 h 1013"/>
                <a:gd name="T32" fmla="*/ 1051 w 2796"/>
                <a:gd name="T33" fmla="*/ 0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96" h="1013">
                  <a:moveTo>
                    <a:pt x="1051" y="0"/>
                  </a:moveTo>
                  <a:lnTo>
                    <a:pt x="835" y="247"/>
                  </a:lnTo>
                  <a:lnTo>
                    <a:pt x="396" y="543"/>
                  </a:lnTo>
                  <a:lnTo>
                    <a:pt x="86" y="767"/>
                  </a:lnTo>
                  <a:lnTo>
                    <a:pt x="0" y="910"/>
                  </a:lnTo>
                  <a:lnTo>
                    <a:pt x="57" y="990"/>
                  </a:lnTo>
                  <a:lnTo>
                    <a:pt x="441" y="996"/>
                  </a:lnTo>
                  <a:lnTo>
                    <a:pt x="1131" y="1001"/>
                  </a:lnTo>
                  <a:lnTo>
                    <a:pt x="1544" y="1013"/>
                  </a:lnTo>
                  <a:lnTo>
                    <a:pt x="2378" y="967"/>
                  </a:lnTo>
                  <a:lnTo>
                    <a:pt x="2796" y="950"/>
                  </a:lnTo>
                  <a:lnTo>
                    <a:pt x="2663" y="767"/>
                  </a:lnTo>
                  <a:lnTo>
                    <a:pt x="2435" y="537"/>
                  </a:lnTo>
                  <a:lnTo>
                    <a:pt x="1829" y="216"/>
                  </a:lnTo>
                  <a:lnTo>
                    <a:pt x="1544" y="108"/>
                  </a:lnTo>
                  <a:lnTo>
                    <a:pt x="1051" y="0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27" name="Freeform 87"/>
            <p:cNvSpPr>
              <a:spLocks/>
            </p:cNvSpPr>
            <p:nvPr/>
          </p:nvSpPr>
          <p:spPr bwMode="auto">
            <a:xfrm>
              <a:off x="3186" y="1856"/>
              <a:ext cx="404" cy="453"/>
            </a:xfrm>
            <a:custGeom>
              <a:avLst/>
              <a:gdLst>
                <a:gd name="T0" fmla="*/ 0 w 1030"/>
                <a:gd name="T1" fmla="*/ 0 h 905"/>
                <a:gd name="T2" fmla="*/ 99 w 1030"/>
                <a:gd name="T3" fmla="*/ 327 h 905"/>
                <a:gd name="T4" fmla="*/ 213 w 1030"/>
                <a:gd name="T5" fmla="*/ 688 h 905"/>
                <a:gd name="T6" fmla="*/ 230 w 1030"/>
                <a:gd name="T7" fmla="*/ 893 h 905"/>
                <a:gd name="T8" fmla="*/ 709 w 1030"/>
                <a:gd name="T9" fmla="*/ 905 h 905"/>
                <a:gd name="T10" fmla="*/ 1030 w 1030"/>
                <a:gd name="T11" fmla="*/ 899 h 905"/>
                <a:gd name="T12" fmla="*/ 1002 w 1030"/>
                <a:gd name="T13" fmla="*/ 734 h 905"/>
                <a:gd name="T14" fmla="*/ 789 w 1030"/>
                <a:gd name="T15" fmla="*/ 435 h 905"/>
                <a:gd name="T16" fmla="*/ 555 w 1030"/>
                <a:gd name="T17" fmla="*/ 91 h 905"/>
                <a:gd name="T18" fmla="*/ 492 w 1030"/>
                <a:gd name="T19" fmla="*/ 333 h 905"/>
                <a:gd name="T20" fmla="*/ 373 w 1030"/>
                <a:gd name="T21" fmla="*/ 310 h 905"/>
                <a:gd name="T22" fmla="*/ 145 w 1030"/>
                <a:gd name="T23" fmla="*/ 120 h 905"/>
                <a:gd name="T24" fmla="*/ 0 w 1030"/>
                <a:gd name="T25" fmla="*/ 0 h 905"/>
                <a:gd name="T26" fmla="*/ 0 w 1030"/>
                <a:gd name="T27" fmla="*/ 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0" h="905">
                  <a:moveTo>
                    <a:pt x="0" y="0"/>
                  </a:moveTo>
                  <a:lnTo>
                    <a:pt x="99" y="327"/>
                  </a:lnTo>
                  <a:lnTo>
                    <a:pt x="213" y="688"/>
                  </a:lnTo>
                  <a:lnTo>
                    <a:pt x="230" y="893"/>
                  </a:lnTo>
                  <a:lnTo>
                    <a:pt x="709" y="905"/>
                  </a:lnTo>
                  <a:lnTo>
                    <a:pt x="1030" y="899"/>
                  </a:lnTo>
                  <a:lnTo>
                    <a:pt x="1002" y="734"/>
                  </a:lnTo>
                  <a:lnTo>
                    <a:pt x="789" y="435"/>
                  </a:lnTo>
                  <a:lnTo>
                    <a:pt x="555" y="91"/>
                  </a:lnTo>
                  <a:lnTo>
                    <a:pt x="492" y="333"/>
                  </a:lnTo>
                  <a:lnTo>
                    <a:pt x="373" y="310"/>
                  </a:lnTo>
                  <a:lnTo>
                    <a:pt x="145" y="1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28" name="Freeform 88" descr="Mármore castanho"/>
            <p:cNvSpPr>
              <a:spLocks/>
            </p:cNvSpPr>
            <p:nvPr/>
          </p:nvSpPr>
          <p:spPr bwMode="auto">
            <a:xfrm>
              <a:off x="3360" y="2043"/>
              <a:ext cx="153" cy="269"/>
            </a:xfrm>
            <a:custGeom>
              <a:avLst/>
              <a:gdLst>
                <a:gd name="T0" fmla="*/ 0 w 394"/>
                <a:gd name="T1" fmla="*/ 0 h 538"/>
                <a:gd name="T2" fmla="*/ 177 w 394"/>
                <a:gd name="T3" fmla="*/ 538 h 538"/>
                <a:gd name="T4" fmla="*/ 394 w 394"/>
                <a:gd name="T5" fmla="*/ 533 h 538"/>
                <a:gd name="T6" fmla="*/ 280 w 394"/>
                <a:gd name="T7" fmla="*/ 384 h 538"/>
                <a:gd name="T8" fmla="*/ 137 w 394"/>
                <a:gd name="T9" fmla="*/ 166 h 538"/>
                <a:gd name="T10" fmla="*/ 0 w 394"/>
                <a:gd name="T11" fmla="*/ 0 h 538"/>
                <a:gd name="T12" fmla="*/ 0 w 394"/>
                <a:gd name="T13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4" h="538">
                  <a:moveTo>
                    <a:pt x="0" y="0"/>
                  </a:moveTo>
                  <a:lnTo>
                    <a:pt x="177" y="538"/>
                  </a:lnTo>
                  <a:lnTo>
                    <a:pt x="394" y="533"/>
                  </a:lnTo>
                  <a:lnTo>
                    <a:pt x="280" y="384"/>
                  </a:lnTo>
                  <a:lnTo>
                    <a:pt x="137" y="16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29" name="Freeform 89"/>
            <p:cNvSpPr>
              <a:spLocks/>
            </p:cNvSpPr>
            <p:nvPr/>
          </p:nvSpPr>
          <p:spPr bwMode="auto">
            <a:xfrm>
              <a:off x="3200" y="1152"/>
              <a:ext cx="237" cy="896"/>
            </a:xfrm>
            <a:custGeom>
              <a:avLst/>
              <a:gdLst>
                <a:gd name="T0" fmla="*/ 40 w 607"/>
                <a:gd name="T1" fmla="*/ 0 h 1793"/>
                <a:gd name="T2" fmla="*/ 94 w 607"/>
                <a:gd name="T3" fmla="*/ 344 h 1793"/>
                <a:gd name="T4" fmla="*/ 86 w 607"/>
                <a:gd name="T5" fmla="*/ 1033 h 1793"/>
                <a:gd name="T6" fmla="*/ 0 w 607"/>
                <a:gd name="T7" fmla="*/ 1466 h 1793"/>
                <a:gd name="T8" fmla="*/ 185 w 607"/>
                <a:gd name="T9" fmla="*/ 1593 h 1793"/>
                <a:gd name="T10" fmla="*/ 436 w 607"/>
                <a:gd name="T11" fmla="*/ 1793 h 1793"/>
                <a:gd name="T12" fmla="*/ 493 w 607"/>
                <a:gd name="T13" fmla="*/ 1593 h 1793"/>
                <a:gd name="T14" fmla="*/ 493 w 607"/>
                <a:gd name="T15" fmla="*/ 1329 h 1793"/>
                <a:gd name="T16" fmla="*/ 464 w 607"/>
                <a:gd name="T17" fmla="*/ 951 h 1793"/>
                <a:gd name="T18" fmla="*/ 607 w 607"/>
                <a:gd name="T19" fmla="*/ 945 h 1793"/>
                <a:gd name="T20" fmla="*/ 538 w 607"/>
                <a:gd name="T21" fmla="*/ 808 h 1793"/>
                <a:gd name="T22" fmla="*/ 373 w 607"/>
                <a:gd name="T23" fmla="*/ 304 h 1793"/>
                <a:gd name="T24" fmla="*/ 333 w 607"/>
                <a:gd name="T25" fmla="*/ 48 h 1793"/>
                <a:gd name="T26" fmla="*/ 111 w 607"/>
                <a:gd name="T27" fmla="*/ 14 h 1793"/>
                <a:gd name="T28" fmla="*/ 40 w 607"/>
                <a:gd name="T29" fmla="*/ 0 h 1793"/>
                <a:gd name="T30" fmla="*/ 40 w 607"/>
                <a:gd name="T31" fmla="*/ 0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7" h="1793">
                  <a:moveTo>
                    <a:pt x="40" y="0"/>
                  </a:moveTo>
                  <a:lnTo>
                    <a:pt x="94" y="344"/>
                  </a:lnTo>
                  <a:lnTo>
                    <a:pt x="86" y="1033"/>
                  </a:lnTo>
                  <a:lnTo>
                    <a:pt x="0" y="1466"/>
                  </a:lnTo>
                  <a:lnTo>
                    <a:pt x="185" y="1593"/>
                  </a:lnTo>
                  <a:lnTo>
                    <a:pt x="436" y="1793"/>
                  </a:lnTo>
                  <a:lnTo>
                    <a:pt x="493" y="1593"/>
                  </a:lnTo>
                  <a:lnTo>
                    <a:pt x="493" y="1329"/>
                  </a:lnTo>
                  <a:lnTo>
                    <a:pt x="464" y="951"/>
                  </a:lnTo>
                  <a:lnTo>
                    <a:pt x="607" y="945"/>
                  </a:lnTo>
                  <a:lnTo>
                    <a:pt x="538" y="808"/>
                  </a:lnTo>
                  <a:lnTo>
                    <a:pt x="373" y="304"/>
                  </a:lnTo>
                  <a:lnTo>
                    <a:pt x="333" y="48"/>
                  </a:lnTo>
                  <a:lnTo>
                    <a:pt x="111" y="14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CCA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0" name="Freeform 90"/>
            <p:cNvSpPr>
              <a:spLocks/>
            </p:cNvSpPr>
            <p:nvPr/>
          </p:nvSpPr>
          <p:spPr bwMode="auto">
            <a:xfrm>
              <a:off x="3077" y="1281"/>
              <a:ext cx="356" cy="261"/>
            </a:xfrm>
            <a:custGeom>
              <a:avLst/>
              <a:gdLst>
                <a:gd name="T0" fmla="*/ 188 w 908"/>
                <a:gd name="T1" fmla="*/ 344 h 521"/>
                <a:gd name="T2" fmla="*/ 51 w 908"/>
                <a:gd name="T3" fmla="*/ 435 h 521"/>
                <a:gd name="T4" fmla="*/ 0 w 908"/>
                <a:gd name="T5" fmla="*/ 338 h 521"/>
                <a:gd name="T6" fmla="*/ 74 w 908"/>
                <a:gd name="T7" fmla="*/ 239 h 521"/>
                <a:gd name="T8" fmla="*/ 182 w 908"/>
                <a:gd name="T9" fmla="*/ 199 h 521"/>
                <a:gd name="T10" fmla="*/ 62 w 908"/>
                <a:gd name="T11" fmla="*/ 160 h 521"/>
                <a:gd name="T12" fmla="*/ 28 w 908"/>
                <a:gd name="T13" fmla="*/ 97 h 521"/>
                <a:gd name="T14" fmla="*/ 165 w 908"/>
                <a:gd name="T15" fmla="*/ 0 h 521"/>
                <a:gd name="T16" fmla="*/ 268 w 908"/>
                <a:gd name="T17" fmla="*/ 114 h 521"/>
                <a:gd name="T18" fmla="*/ 325 w 908"/>
                <a:gd name="T19" fmla="*/ 142 h 521"/>
                <a:gd name="T20" fmla="*/ 481 w 908"/>
                <a:gd name="T21" fmla="*/ 108 h 521"/>
                <a:gd name="T22" fmla="*/ 635 w 908"/>
                <a:gd name="T23" fmla="*/ 85 h 521"/>
                <a:gd name="T24" fmla="*/ 749 w 908"/>
                <a:gd name="T25" fmla="*/ 91 h 521"/>
                <a:gd name="T26" fmla="*/ 823 w 908"/>
                <a:gd name="T27" fmla="*/ 114 h 521"/>
                <a:gd name="T28" fmla="*/ 851 w 908"/>
                <a:gd name="T29" fmla="*/ 230 h 521"/>
                <a:gd name="T30" fmla="*/ 908 w 908"/>
                <a:gd name="T31" fmla="*/ 293 h 521"/>
                <a:gd name="T32" fmla="*/ 846 w 908"/>
                <a:gd name="T33" fmla="*/ 486 h 521"/>
                <a:gd name="T34" fmla="*/ 703 w 908"/>
                <a:gd name="T35" fmla="*/ 498 h 521"/>
                <a:gd name="T36" fmla="*/ 566 w 908"/>
                <a:gd name="T37" fmla="*/ 521 h 521"/>
                <a:gd name="T38" fmla="*/ 469 w 908"/>
                <a:gd name="T39" fmla="*/ 498 h 521"/>
                <a:gd name="T40" fmla="*/ 302 w 908"/>
                <a:gd name="T41" fmla="*/ 418 h 521"/>
                <a:gd name="T42" fmla="*/ 188 w 908"/>
                <a:gd name="T43" fmla="*/ 344 h 521"/>
                <a:gd name="T44" fmla="*/ 188 w 908"/>
                <a:gd name="T45" fmla="*/ 344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8" h="521">
                  <a:moveTo>
                    <a:pt x="188" y="344"/>
                  </a:moveTo>
                  <a:lnTo>
                    <a:pt x="51" y="435"/>
                  </a:lnTo>
                  <a:lnTo>
                    <a:pt x="0" y="338"/>
                  </a:lnTo>
                  <a:lnTo>
                    <a:pt x="74" y="239"/>
                  </a:lnTo>
                  <a:lnTo>
                    <a:pt x="182" y="199"/>
                  </a:lnTo>
                  <a:lnTo>
                    <a:pt x="62" y="160"/>
                  </a:lnTo>
                  <a:lnTo>
                    <a:pt x="28" y="97"/>
                  </a:lnTo>
                  <a:lnTo>
                    <a:pt x="165" y="0"/>
                  </a:lnTo>
                  <a:lnTo>
                    <a:pt x="268" y="114"/>
                  </a:lnTo>
                  <a:lnTo>
                    <a:pt x="325" y="142"/>
                  </a:lnTo>
                  <a:lnTo>
                    <a:pt x="481" y="108"/>
                  </a:lnTo>
                  <a:lnTo>
                    <a:pt x="635" y="85"/>
                  </a:lnTo>
                  <a:lnTo>
                    <a:pt x="749" y="91"/>
                  </a:lnTo>
                  <a:lnTo>
                    <a:pt x="823" y="114"/>
                  </a:lnTo>
                  <a:lnTo>
                    <a:pt x="851" y="230"/>
                  </a:lnTo>
                  <a:lnTo>
                    <a:pt x="908" y="293"/>
                  </a:lnTo>
                  <a:lnTo>
                    <a:pt x="846" y="486"/>
                  </a:lnTo>
                  <a:lnTo>
                    <a:pt x="703" y="498"/>
                  </a:lnTo>
                  <a:lnTo>
                    <a:pt x="566" y="521"/>
                  </a:lnTo>
                  <a:lnTo>
                    <a:pt x="469" y="498"/>
                  </a:lnTo>
                  <a:lnTo>
                    <a:pt x="302" y="418"/>
                  </a:lnTo>
                  <a:lnTo>
                    <a:pt x="188" y="344"/>
                  </a:lnTo>
                  <a:lnTo>
                    <a:pt x="188" y="3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1" name="Freeform 91"/>
            <p:cNvSpPr>
              <a:spLocks/>
            </p:cNvSpPr>
            <p:nvPr/>
          </p:nvSpPr>
          <p:spPr bwMode="auto">
            <a:xfrm>
              <a:off x="2669" y="1797"/>
              <a:ext cx="619" cy="508"/>
            </a:xfrm>
            <a:custGeom>
              <a:avLst/>
              <a:gdLst>
                <a:gd name="T0" fmla="*/ 546 w 1582"/>
                <a:gd name="T1" fmla="*/ 1017 h 1017"/>
                <a:gd name="T2" fmla="*/ 356 w 1582"/>
                <a:gd name="T3" fmla="*/ 1017 h 1017"/>
                <a:gd name="T4" fmla="*/ 184 w 1582"/>
                <a:gd name="T5" fmla="*/ 998 h 1017"/>
                <a:gd name="T6" fmla="*/ 57 w 1582"/>
                <a:gd name="T7" fmla="*/ 989 h 1017"/>
                <a:gd name="T8" fmla="*/ 10 w 1582"/>
                <a:gd name="T9" fmla="*/ 968 h 1017"/>
                <a:gd name="T10" fmla="*/ 0 w 1582"/>
                <a:gd name="T11" fmla="*/ 939 h 1017"/>
                <a:gd name="T12" fmla="*/ 0 w 1582"/>
                <a:gd name="T13" fmla="*/ 905 h 1017"/>
                <a:gd name="T14" fmla="*/ 29 w 1582"/>
                <a:gd name="T15" fmla="*/ 880 h 1017"/>
                <a:gd name="T16" fmla="*/ 82 w 1582"/>
                <a:gd name="T17" fmla="*/ 871 h 1017"/>
                <a:gd name="T18" fmla="*/ 194 w 1582"/>
                <a:gd name="T19" fmla="*/ 855 h 1017"/>
                <a:gd name="T20" fmla="*/ 293 w 1582"/>
                <a:gd name="T21" fmla="*/ 842 h 1017"/>
                <a:gd name="T22" fmla="*/ 312 w 1582"/>
                <a:gd name="T23" fmla="*/ 821 h 1017"/>
                <a:gd name="T24" fmla="*/ 365 w 1582"/>
                <a:gd name="T25" fmla="*/ 762 h 1017"/>
                <a:gd name="T26" fmla="*/ 439 w 1582"/>
                <a:gd name="T27" fmla="*/ 690 h 1017"/>
                <a:gd name="T28" fmla="*/ 557 w 1582"/>
                <a:gd name="T29" fmla="*/ 601 h 1017"/>
                <a:gd name="T30" fmla="*/ 722 w 1582"/>
                <a:gd name="T31" fmla="*/ 489 h 1017"/>
                <a:gd name="T32" fmla="*/ 835 w 1582"/>
                <a:gd name="T33" fmla="*/ 411 h 1017"/>
                <a:gd name="T34" fmla="*/ 947 w 1582"/>
                <a:gd name="T35" fmla="*/ 342 h 1017"/>
                <a:gd name="T36" fmla="*/ 1078 w 1582"/>
                <a:gd name="T37" fmla="*/ 255 h 1017"/>
                <a:gd name="T38" fmla="*/ 1186 w 1582"/>
                <a:gd name="T39" fmla="*/ 156 h 1017"/>
                <a:gd name="T40" fmla="*/ 1279 w 1582"/>
                <a:gd name="T41" fmla="*/ 44 h 1017"/>
                <a:gd name="T42" fmla="*/ 1348 w 1582"/>
                <a:gd name="T43" fmla="*/ 0 h 1017"/>
                <a:gd name="T44" fmla="*/ 1411 w 1582"/>
                <a:gd name="T45" fmla="*/ 0 h 1017"/>
                <a:gd name="T46" fmla="*/ 1401 w 1582"/>
                <a:gd name="T47" fmla="*/ 93 h 1017"/>
                <a:gd name="T48" fmla="*/ 1376 w 1582"/>
                <a:gd name="T49" fmla="*/ 146 h 1017"/>
                <a:gd name="T50" fmla="*/ 1426 w 1582"/>
                <a:gd name="T51" fmla="*/ 293 h 1017"/>
                <a:gd name="T52" fmla="*/ 1469 w 1582"/>
                <a:gd name="T53" fmla="*/ 464 h 1017"/>
                <a:gd name="T54" fmla="*/ 1519 w 1582"/>
                <a:gd name="T55" fmla="*/ 660 h 1017"/>
                <a:gd name="T56" fmla="*/ 1553 w 1582"/>
                <a:gd name="T57" fmla="*/ 772 h 1017"/>
                <a:gd name="T58" fmla="*/ 1563 w 1582"/>
                <a:gd name="T59" fmla="*/ 886 h 1017"/>
                <a:gd name="T60" fmla="*/ 1582 w 1582"/>
                <a:gd name="T61" fmla="*/ 989 h 1017"/>
                <a:gd name="T62" fmla="*/ 1504 w 1582"/>
                <a:gd name="T63" fmla="*/ 989 h 1017"/>
                <a:gd name="T64" fmla="*/ 1473 w 1582"/>
                <a:gd name="T65" fmla="*/ 821 h 1017"/>
                <a:gd name="T66" fmla="*/ 1450 w 1582"/>
                <a:gd name="T67" fmla="*/ 675 h 1017"/>
                <a:gd name="T68" fmla="*/ 1405 w 1582"/>
                <a:gd name="T69" fmla="*/ 498 h 1017"/>
                <a:gd name="T70" fmla="*/ 1361 w 1582"/>
                <a:gd name="T71" fmla="*/ 323 h 1017"/>
                <a:gd name="T72" fmla="*/ 1333 w 1582"/>
                <a:gd name="T73" fmla="*/ 190 h 1017"/>
                <a:gd name="T74" fmla="*/ 1317 w 1582"/>
                <a:gd name="T75" fmla="*/ 127 h 1017"/>
                <a:gd name="T76" fmla="*/ 1249 w 1582"/>
                <a:gd name="T77" fmla="*/ 205 h 1017"/>
                <a:gd name="T78" fmla="*/ 1133 w 1582"/>
                <a:gd name="T79" fmla="*/ 308 h 1017"/>
                <a:gd name="T80" fmla="*/ 952 w 1582"/>
                <a:gd name="T81" fmla="*/ 426 h 1017"/>
                <a:gd name="T82" fmla="*/ 791 w 1582"/>
                <a:gd name="T83" fmla="*/ 529 h 1017"/>
                <a:gd name="T84" fmla="*/ 663 w 1582"/>
                <a:gd name="T85" fmla="*/ 616 h 1017"/>
                <a:gd name="T86" fmla="*/ 546 w 1582"/>
                <a:gd name="T87" fmla="*/ 703 h 1017"/>
                <a:gd name="T88" fmla="*/ 468 w 1582"/>
                <a:gd name="T89" fmla="*/ 768 h 1017"/>
                <a:gd name="T90" fmla="*/ 395 w 1582"/>
                <a:gd name="T91" fmla="*/ 875 h 1017"/>
                <a:gd name="T92" fmla="*/ 340 w 1582"/>
                <a:gd name="T93" fmla="*/ 945 h 1017"/>
                <a:gd name="T94" fmla="*/ 439 w 1582"/>
                <a:gd name="T95" fmla="*/ 954 h 1017"/>
                <a:gd name="T96" fmla="*/ 546 w 1582"/>
                <a:gd name="T97" fmla="*/ 958 h 1017"/>
                <a:gd name="T98" fmla="*/ 567 w 1582"/>
                <a:gd name="T99" fmla="*/ 977 h 1017"/>
                <a:gd name="T100" fmla="*/ 570 w 1582"/>
                <a:gd name="T101" fmla="*/ 998 h 1017"/>
                <a:gd name="T102" fmla="*/ 546 w 1582"/>
                <a:gd name="T103" fmla="*/ 1017 h 1017"/>
                <a:gd name="T104" fmla="*/ 546 w 1582"/>
                <a:gd name="T105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82" h="1017">
                  <a:moveTo>
                    <a:pt x="546" y="1017"/>
                  </a:moveTo>
                  <a:lnTo>
                    <a:pt x="356" y="1017"/>
                  </a:lnTo>
                  <a:lnTo>
                    <a:pt x="184" y="998"/>
                  </a:lnTo>
                  <a:lnTo>
                    <a:pt x="57" y="989"/>
                  </a:lnTo>
                  <a:lnTo>
                    <a:pt x="10" y="968"/>
                  </a:lnTo>
                  <a:lnTo>
                    <a:pt x="0" y="939"/>
                  </a:lnTo>
                  <a:lnTo>
                    <a:pt x="0" y="905"/>
                  </a:lnTo>
                  <a:lnTo>
                    <a:pt x="29" y="880"/>
                  </a:lnTo>
                  <a:lnTo>
                    <a:pt x="82" y="871"/>
                  </a:lnTo>
                  <a:lnTo>
                    <a:pt x="194" y="855"/>
                  </a:lnTo>
                  <a:lnTo>
                    <a:pt x="293" y="842"/>
                  </a:lnTo>
                  <a:lnTo>
                    <a:pt x="312" y="821"/>
                  </a:lnTo>
                  <a:lnTo>
                    <a:pt x="365" y="762"/>
                  </a:lnTo>
                  <a:lnTo>
                    <a:pt x="439" y="690"/>
                  </a:lnTo>
                  <a:lnTo>
                    <a:pt x="557" y="601"/>
                  </a:lnTo>
                  <a:lnTo>
                    <a:pt x="722" y="489"/>
                  </a:lnTo>
                  <a:lnTo>
                    <a:pt x="835" y="411"/>
                  </a:lnTo>
                  <a:lnTo>
                    <a:pt x="947" y="342"/>
                  </a:lnTo>
                  <a:lnTo>
                    <a:pt x="1078" y="255"/>
                  </a:lnTo>
                  <a:lnTo>
                    <a:pt x="1186" y="156"/>
                  </a:lnTo>
                  <a:lnTo>
                    <a:pt x="1279" y="44"/>
                  </a:lnTo>
                  <a:lnTo>
                    <a:pt x="1348" y="0"/>
                  </a:lnTo>
                  <a:lnTo>
                    <a:pt x="1411" y="0"/>
                  </a:lnTo>
                  <a:lnTo>
                    <a:pt x="1401" y="93"/>
                  </a:lnTo>
                  <a:lnTo>
                    <a:pt x="1376" y="146"/>
                  </a:lnTo>
                  <a:lnTo>
                    <a:pt x="1426" y="293"/>
                  </a:lnTo>
                  <a:lnTo>
                    <a:pt x="1469" y="464"/>
                  </a:lnTo>
                  <a:lnTo>
                    <a:pt x="1519" y="660"/>
                  </a:lnTo>
                  <a:lnTo>
                    <a:pt x="1553" y="772"/>
                  </a:lnTo>
                  <a:lnTo>
                    <a:pt x="1563" y="886"/>
                  </a:lnTo>
                  <a:lnTo>
                    <a:pt x="1582" y="989"/>
                  </a:lnTo>
                  <a:lnTo>
                    <a:pt x="1504" y="989"/>
                  </a:lnTo>
                  <a:lnTo>
                    <a:pt x="1473" y="821"/>
                  </a:lnTo>
                  <a:lnTo>
                    <a:pt x="1450" y="675"/>
                  </a:lnTo>
                  <a:lnTo>
                    <a:pt x="1405" y="498"/>
                  </a:lnTo>
                  <a:lnTo>
                    <a:pt x="1361" y="323"/>
                  </a:lnTo>
                  <a:lnTo>
                    <a:pt x="1333" y="190"/>
                  </a:lnTo>
                  <a:lnTo>
                    <a:pt x="1317" y="127"/>
                  </a:lnTo>
                  <a:lnTo>
                    <a:pt x="1249" y="205"/>
                  </a:lnTo>
                  <a:lnTo>
                    <a:pt x="1133" y="308"/>
                  </a:lnTo>
                  <a:lnTo>
                    <a:pt x="952" y="426"/>
                  </a:lnTo>
                  <a:lnTo>
                    <a:pt x="791" y="529"/>
                  </a:lnTo>
                  <a:lnTo>
                    <a:pt x="663" y="616"/>
                  </a:lnTo>
                  <a:lnTo>
                    <a:pt x="546" y="703"/>
                  </a:lnTo>
                  <a:lnTo>
                    <a:pt x="468" y="768"/>
                  </a:lnTo>
                  <a:lnTo>
                    <a:pt x="395" y="875"/>
                  </a:lnTo>
                  <a:lnTo>
                    <a:pt x="340" y="945"/>
                  </a:lnTo>
                  <a:lnTo>
                    <a:pt x="439" y="954"/>
                  </a:lnTo>
                  <a:lnTo>
                    <a:pt x="546" y="958"/>
                  </a:lnTo>
                  <a:lnTo>
                    <a:pt x="567" y="977"/>
                  </a:lnTo>
                  <a:lnTo>
                    <a:pt x="570" y="998"/>
                  </a:lnTo>
                  <a:lnTo>
                    <a:pt x="546" y="1017"/>
                  </a:lnTo>
                  <a:lnTo>
                    <a:pt x="546" y="10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2" name="Freeform 92"/>
            <p:cNvSpPr>
              <a:spLocks/>
            </p:cNvSpPr>
            <p:nvPr/>
          </p:nvSpPr>
          <p:spPr bwMode="auto">
            <a:xfrm>
              <a:off x="3207" y="1156"/>
              <a:ext cx="38" cy="199"/>
            </a:xfrm>
            <a:custGeom>
              <a:avLst/>
              <a:gdLst>
                <a:gd name="T0" fmla="*/ 0 w 97"/>
                <a:gd name="T1" fmla="*/ 34 h 397"/>
                <a:gd name="T2" fmla="*/ 33 w 97"/>
                <a:gd name="T3" fmla="*/ 156 h 397"/>
                <a:gd name="T4" fmla="*/ 44 w 97"/>
                <a:gd name="T5" fmla="*/ 245 h 397"/>
                <a:gd name="T6" fmla="*/ 39 w 97"/>
                <a:gd name="T7" fmla="*/ 397 h 397"/>
                <a:gd name="T8" fmla="*/ 92 w 97"/>
                <a:gd name="T9" fmla="*/ 382 h 397"/>
                <a:gd name="T10" fmla="*/ 97 w 97"/>
                <a:gd name="T11" fmla="*/ 298 h 397"/>
                <a:gd name="T12" fmla="*/ 92 w 97"/>
                <a:gd name="T13" fmla="*/ 215 h 397"/>
                <a:gd name="T14" fmla="*/ 88 w 97"/>
                <a:gd name="T15" fmla="*/ 146 h 397"/>
                <a:gd name="T16" fmla="*/ 69 w 97"/>
                <a:gd name="T17" fmla="*/ 0 h 397"/>
                <a:gd name="T18" fmla="*/ 0 w 97"/>
                <a:gd name="T19" fmla="*/ 34 h 397"/>
                <a:gd name="T20" fmla="*/ 0 w 97"/>
                <a:gd name="T21" fmla="*/ 34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397">
                  <a:moveTo>
                    <a:pt x="0" y="34"/>
                  </a:moveTo>
                  <a:lnTo>
                    <a:pt x="33" y="156"/>
                  </a:lnTo>
                  <a:lnTo>
                    <a:pt x="44" y="245"/>
                  </a:lnTo>
                  <a:lnTo>
                    <a:pt x="39" y="397"/>
                  </a:lnTo>
                  <a:lnTo>
                    <a:pt x="92" y="382"/>
                  </a:lnTo>
                  <a:lnTo>
                    <a:pt x="97" y="298"/>
                  </a:lnTo>
                  <a:lnTo>
                    <a:pt x="92" y="215"/>
                  </a:lnTo>
                  <a:lnTo>
                    <a:pt x="88" y="146"/>
                  </a:lnTo>
                  <a:lnTo>
                    <a:pt x="69" y="0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3" name="Freeform 93"/>
            <p:cNvSpPr>
              <a:spLocks/>
            </p:cNvSpPr>
            <p:nvPr/>
          </p:nvSpPr>
          <p:spPr bwMode="auto">
            <a:xfrm>
              <a:off x="3323" y="1176"/>
              <a:ext cx="34" cy="151"/>
            </a:xfrm>
            <a:custGeom>
              <a:avLst/>
              <a:gdLst>
                <a:gd name="T0" fmla="*/ 0 w 87"/>
                <a:gd name="T1" fmla="*/ 0 h 302"/>
                <a:gd name="T2" fmla="*/ 19 w 87"/>
                <a:gd name="T3" fmla="*/ 97 h 302"/>
                <a:gd name="T4" fmla="*/ 30 w 87"/>
                <a:gd name="T5" fmla="*/ 186 h 302"/>
                <a:gd name="T6" fmla="*/ 30 w 87"/>
                <a:gd name="T7" fmla="*/ 293 h 302"/>
                <a:gd name="T8" fmla="*/ 87 w 87"/>
                <a:gd name="T9" fmla="*/ 302 h 302"/>
                <a:gd name="T10" fmla="*/ 87 w 87"/>
                <a:gd name="T11" fmla="*/ 224 h 302"/>
                <a:gd name="T12" fmla="*/ 84 w 87"/>
                <a:gd name="T13" fmla="*/ 116 h 302"/>
                <a:gd name="T14" fmla="*/ 68 w 87"/>
                <a:gd name="T15" fmla="*/ 0 h 302"/>
                <a:gd name="T16" fmla="*/ 0 w 87"/>
                <a:gd name="T17" fmla="*/ 0 h 302"/>
                <a:gd name="T18" fmla="*/ 0 w 87"/>
                <a:gd name="T19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302">
                  <a:moveTo>
                    <a:pt x="0" y="0"/>
                  </a:moveTo>
                  <a:lnTo>
                    <a:pt x="19" y="97"/>
                  </a:lnTo>
                  <a:lnTo>
                    <a:pt x="30" y="186"/>
                  </a:lnTo>
                  <a:lnTo>
                    <a:pt x="30" y="293"/>
                  </a:lnTo>
                  <a:lnTo>
                    <a:pt x="87" y="302"/>
                  </a:lnTo>
                  <a:lnTo>
                    <a:pt x="87" y="224"/>
                  </a:lnTo>
                  <a:lnTo>
                    <a:pt x="84" y="116"/>
                  </a:lnTo>
                  <a:lnTo>
                    <a:pt x="6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4" name="Freeform 94"/>
            <p:cNvSpPr>
              <a:spLocks/>
            </p:cNvSpPr>
            <p:nvPr/>
          </p:nvSpPr>
          <p:spPr bwMode="auto">
            <a:xfrm>
              <a:off x="3191" y="1503"/>
              <a:ext cx="50" cy="387"/>
            </a:xfrm>
            <a:custGeom>
              <a:avLst/>
              <a:gdLst>
                <a:gd name="T0" fmla="*/ 0 w 127"/>
                <a:gd name="T1" fmla="*/ 627 h 773"/>
                <a:gd name="T2" fmla="*/ 34 w 127"/>
                <a:gd name="T3" fmla="*/ 534 h 773"/>
                <a:gd name="T4" fmla="*/ 53 w 127"/>
                <a:gd name="T5" fmla="*/ 431 h 773"/>
                <a:gd name="T6" fmla="*/ 78 w 127"/>
                <a:gd name="T7" fmla="*/ 298 h 773"/>
                <a:gd name="T8" fmla="*/ 87 w 127"/>
                <a:gd name="T9" fmla="*/ 196 h 773"/>
                <a:gd name="T10" fmla="*/ 78 w 127"/>
                <a:gd name="T11" fmla="*/ 108 h 773"/>
                <a:gd name="T12" fmla="*/ 62 w 127"/>
                <a:gd name="T13" fmla="*/ 0 h 773"/>
                <a:gd name="T14" fmla="*/ 102 w 127"/>
                <a:gd name="T15" fmla="*/ 21 h 773"/>
                <a:gd name="T16" fmla="*/ 127 w 127"/>
                <a:gd name="T17" fmla="*/ 108 h 773"/>
                <a:gd name="T18" fmla="*/ 127 w 127"/>
                <a:gd name="T19" fmla="*/ 201 h 773"/>
                <a:gd name="T20" fmla="*/ 121 w 127"/>
                <a:gd name="T21" fmla="*/ 348 h 773"/>
                <a:gd name="T22" fmla="*/ 108 w 127"/>
                <a:gd name="T23" fmla="*/ 469 h 773"/>
                <a:gd name="T24" fmla="*/ 87 w 127"/>
                <a:gd name="T25" fmla="*/ 597 h 773"/>
                <a:gd name="T26" fmla="*/ 68 w 127"/>
                <a:gd name="T27" fmla="*/ 714 h 773"/>
                <a:gd name="T28" fmla="*/ 39 w 127"/>
                <a:gd name="T29" fmla="*/ 773 h 773"/>
                <a:gd name="T30" fmla="*/ 0 w 127"/>
                <a:gd name="T31" fmla="*/ 627 h 773"/>
                <a:gd name="T32" fmla="*/ 0 w 127"/>
                <a:gd name="T33" fmla="*/ 627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773">
                  <a:moveTo>
                    <a:pt x="0" y="627"/>
                  </a:moveTo>
                  <a:lnTo>
                    <a:pt x="34" y="534"/>
                  </a:lnTo>
                  <a:lnTo>
                    <a:pt x="53" y="431"/>
                  </a:lnTo>
                  <a:lnTo>
                    <a:pt x="78" y="298"/>
                  </a:lnTo>
                  <a:lnTo>
                    <a:pt x="87" y="196"/>
                  </a:lnTo>
                  <a:lnTo>
                    <a:pt x="78" y="108"/>
                  </a:lnTo>
                  <a:lnTo>
                    <a:pt x="62" y="0"/>
                  </a:lnTo>
                  <a:lnTo>
                    <a:pt x="102" y="21"/>
                  </a:lnTo>
                  <a:lnTo>
                    <a:pt x="127" y="108"/>
                  </a:lnTo>
                  <a:lnTo>
                    <a:pt x="127" y="201"/>
                  </a:lnTo>
                  <a:lnTo>
                    <a:pt x="121" y="348"/>
                  </a:lnTo>
                  <a:lnTo>
                    <a:pt x="108" y="469"/>
                  </a:lnTo>
                  <a:lnTo>
                    <a:pt x="87" y="597"/>
                  </a:lnTo>
                  <a:lnTo>
                    <a:pt x="68" y="714"/>
                  </a:lnTo>
                  <a:lnTo>
                    <a:pt x="39" y="773"/>
                  </a:lnTo>
                  <a:lnTo>
                    <a:pt x="0" y="627"/>
                  </a:lnTo>
                  <a:lnTo>
                    <a:pt x="0" y="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5" name="Freeform 95"/>
            <p:cNvSpPr>
              <a:spLocks/>
            </p:cNvSpPr>
            <p:nvPr/>
          </p:nvSpPr>
          <p:spPr bwMode="auto">
            <a:xfrm>
              <a:off x="2812" y="1787"/>
              <a:ext cx="297" cy="300"/>
            </a:xfrm>
            <a:custGeom>
              <a:avLst/>
              <a:gdLst>
                <a:gd name="T0" fmla="*/ 0 w 758"/>
                <a:gd name="T1" fmla="*/ 576 h 601"/>
                <a:gd name="T2" fmla="*/ 25 w 758"/>
                <a:gd name="T3" fmla="*/ 601 h 601"/>
                <a:gd name="T4" fmla="*/ 74 w 758"/>
                <a:gd name="T5" fmla="*/ 601 h 601"/>
                <a:gd name="T6" fmla="*/ 124 w 758"/>
                <a:gd name="T7" fmla="*/ 567 h 601"/>
                <a:gd name="T8" fmla="*/ 158 w 758"/>
                <a:gd name="T9" fmla="*/ 538 h 601"/>
                <a:gd name="T10" fmla="*/ 167 w 758"/>
                <a:gd name="T11" fmla="*/ 517 h 601"/>
                <a:gd name="T12" fmla="*/ 255 w 758"/>
                <a:gd name="T13" fmla="*/ 504 h 601"/>
                <a:gd name="T14" fmla="*/ 283 w 758"/>
                <a:gd name="T15" fmla="*/ 470 h 601"/>
                <a:gd name="T16" fmla="*/ 317 w 758"/>
                <a:gd name="T17" fmla="*/ 414 h 601"/>
                <a:gd name="T18" fmla="*/ 352 w 758"/>
                <a:gd name="T19" fmla="*/ 395 h 601"/>
                <a:gd name="T20" fmla="*/ 411 w 758"/>
                <a:gd name="T21" fmla="*/ 380 h 601"/>
                <a:gd name="T22" fmla="*/ 479 w 758"/>
                <a:gd name="T23" fmla="*/ 361 h 601"/>
                <a:gd name="T24" fmla="*/ 513 w 758"/>
                <a:gd name="T25" fmla="*/ 323 h 601"/>
                <a:gd name="T26" fmla="*/ 544 w 758"/>
                <a:gd name="T27" fmla="*/ 264 h 601"/>
                <a:gd name="T28" fmla="*/ 572 w 758"/>
                <a:gd name="T29" fmla="*/ 224 h 601"/>
                <a:gd name="T30" fmla="*/ 644 w 758"/>
                <a:gd name="T31" fmla="*/ 190 h 601"/>
                <a:gd name="T32" fmla="*/ 709 w 758"/>
                <a:gd name="T33" fmla="*/ 146 h 601"/>
                <a:gd name="T34" fmla="*/ 753 w 758"/>
                <a:gd name="T35" fmla="*/ 88 h 601"/>
                <a:gd name="T36" fmla="*/ 758 w 758"/>
                <a:gd name="T37" fmla="*/ 29 h 601"/>
                <a:gd name="T38" fmla="*/ 738 w 758"/>
                <a:gd name="T39" fmla="*/ 0 h 601"/>
                <a:gd name="T40" fmla="*/ 709 w 758"/>
                <a:gd name="T41" fmla="*/ 0 h 601"/>
                <a:gd name="T42" fmla="*/ 703 w 758"/>
                <a:gd name="T43" fmla="*/ 53 h 601"/>
                <a:gd name="T44" fmla="*/ 669 w 758"/>
                <a:gd name="T45" fmla="*/ 107 h 601"/>
                <a:gd name="T46" fmla="*/ 591 w 758"/>
                <a:gd name="T47" fmla="*/ 165 h 601"/>
                <a:gd name="T48" fmla="*/ 532 w 758"/>
                <a:gd name="T49" fmla="*/ 186 h 601"/>
                <a:gd name="T50" fmla="*/ 494 w 758"/>
                <a:gd name="T51" fmla="*/ 224 h 601"/>
                <a:gd name="T52" fmla="*/ 445 w 758"/>
                <a:gd name="T53" fmla="*/ 289 h 601"/>
                <a:gd name="T54" fmla="*/ 407 w 758"/>
                <a:gd name="T55" fmla="*/ 312 h 601"/>
                <a:gd name="T56" fmla="*/ 329 w 758"/>
                <a:gd name="T57" fmla="*/ 337 h 601"/>
                <a:gd name="T58" fmla="*/ 264 w 758"/>
                <a:gd name="T59" fmla="*/ 361 h 601"/>
                <a:gd name="T60" fmla="*/ 215 w 758"/>
                <a:gd name="T61" fmla="*/ 414 h 601"/>
                <a:gd name="T62" fmla="*/ 171 w 758"/>
                <a:gd name="T63" fmla="*/ 454 h 601"/>
                <a:gd name="T64" fmla="*/ 127 w 758"/>
                <a:gd name="T65" fmla="*/ 464 h 601"/>
                <a:gd name="T66" fmla="*/ 99 w 758"/>
                <a:gd name="T67" fmla="*/ 504 h 601"/>
                <a:gd name="T68" fmla="*/ 46 w 758"/>
                <a:gd name="T69" fmla="*/ 542 h 601"/>
                <a:gd name="T70" fmla="*/ 0 w 758"/>
                <a:gd name="T71" fmla="*/ 576 h 601"/>
                <a:gd name="T72" fmla="*/ 0 w 758"/>
                <a:gd name="T73" fmla="*/ 576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58" h="601">
                  <a:moveTo>
                    <a:pt x="0" y="576"/>
                  </a:moveTo>
                  <a:lnTo>
                    <a:pt x="25" y="601"/>
                  </a:lnTo>
                  <a:lnTo>
                    <a:pt x="74" y="601"/>
                  </a:lnTo>
                  <a:lnTo>
                    <a:pt x="124" y="567"/>
                  </a:lnTo>
                  <a:lnTo>
                    <a:pt x="158" y="538"/>
                  </a:lnTo>
                  <a:lnTo>
                    <a:pt x="167" y="517"/>
                  </a:lnTo>
                  <a:lnTo>
                    <a:pt x="255" y="504"/>
                  </a:lnTo>
                  <a:lnTo>
                    <a:pt x="283" y="470"/>
                  </a:lnTo>
                  <a:lnTo>
                    <a:pt x="317" y="414"/>
                  </a:lnTo>
                  <a:lnTo>
                    <a:pt x="352" y="395"/>
                  </a:lnTo>
                  <a:lnTo>
                    <a:pt x="411" y="380"/>
                  </a:lnTo>
                  <a:lnTo>
                    <a:pt x="479" y="361"/>
                  </a:lnTo>
                  <a:lnTo>
                    <a:pt x="513" y="323"/>
                  </a:lnTo>
                  <a:lnTo>
                    <a:pt x="544" y="264"/>
                  </a:lnTo>
                  <a:lnTo>
                    <a:pt x="572" y="224"/>
                  </a:lnTo>
                  <a:lnTo>
                    <a:pt x="644" y="190"/>
                  </a:lnTo>
                  <a:lnTo>
                    <a:pt x="709" y="146"/>
                  </a:lnTo>
                  <a:lnTo>
                    <a:pt x="753" y="88"/>
                  </a:lnTo>
                  <a:lnTo>
                    <a:pt x="758" y="29"/>
                  </a:lnTo>
                  <a:lnTo>
                    <a:pt x="738" y="0"/>
                  </a:lnTo>
                  <a:lnTo>
                    <a:pt x="709" y="0"/>
                  </a:lnTo>
                  <a:lnTo>
                    <a:pt x="703" y="53"/>
                  </a:lnTo>
                  <a:lnTo>
                    <a:pt x="669" y="107"/>
                  </a:lnTo>
                  <a:lnTo>
                    <a:pt x="591" y="165"/>
                  </a:lnTo>
                  <a:lnTo>
                    <a:pt x="532" y="186"/>
                  </a:lnTo>
                  <a:lnTo>
                    <a:pt x="494" y="224"/>
                  </a:lnTo>
                  <a:lnTo>
                    <a:pt x="445" y="289"/>
                  </a:lnTo>
                  <a:lnTo>
                    <a:pt x="407" y="312"/>
                  </a:lnTo>
                  <a:lnTo>
                    <a:pt x="329" y="337"/>
                  </a:lnTo>
                  <a:lnTo>
                    <a:pt x="264" y="361"/>
                  </a:lnTo>
                  <a:lnTo>
                    <a:pt x="215" y="414"/>
                  </a:lnTo>
                  <a:lnTo>
                    <a:pt x="171" y="454"/>
                  </a:lnTo>
                  <a:lnTo>
                    <a:pt x="127" y="464"/>
                  </a:lnTo>
                  <a:lnTo>
                    <a:pt x="99" y="504"/>
                  </a:lnTo>
                  <a:lnTo>
                    <a:pt x="46" y="542"/>
                  </a:lnTo>
                  <a:lnTo>
                    <a:pt x="0" y="576"/>
                  </a:lnTo>
                  <a:lnTo>
                    <a:pt x="0" y="5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6" name="Freeform 96"/>
            <p:cNvSpPr>
              <a:spLocks/>
            </p:cNvSpPr>
            <p:nvPr/>
          </p:nvSpPr>
          <p:spPr bwMode="auto">
            <a:xfrm>
              <a:off x="2875" y="1279"/>
              <a:ext cx="75" cy="43"/>
            </a:xfrm>
            <a:custGeom>
              <a:avLst/>
              <a:gdLst>
                <a:gd name="T0" fmla="*/ 190 w 190"/>
                <a:gd name="T1" fmla="*/ 19 h 88"/>
                <a:gd name="T2" fmla="*/ 167 w 190"/>
                <a:gd name="T3" fmla="*/ 0 h 88"/>
                <a:gd name="T4" fmla="*/ 127 w 190"/>
                <a:gd name="T5" fmla="*/ 19 h 88"/>
                <a:gd name="T6" fmla="*/ 83 w 190"/>
                <a:gd name="T7" fmla="*/ 19 h 88"/>
                <a:gd name="T8" fmla="*/ 43 w 190"/>
                <a:gd name="T9" fmla="*/ 15 h 88"/>
                <a:gd name="T10" fmla="*/ 9 w 190"/>
                <a:gd name="T11" fmla="*/ 10 h 88"/>
                <a:gd name="T12" fmla="*/ 0 w 190"/>
                <a:gd name="T13" fmla="*/ 48 h 88"/>
                <a:gd name="T14" fmla="*/ 40 w 190"/>
                <a:gd name="T15" fmla="*/ 78 h 88"/>
                <a:gd name="T16" fmla="*/ 87 w 190"/>
                <a:gd name="T17" fmla="*/ 88 h 88"/>
                <a:gd name="T18" fmla="*/ 127 w 190"/>
                <a:gd name="T19" fmla="*/ 72 h 88"/>
                <a:gd name="T20" fmla="*/ 167 w 190"/>
                <a:gd name="T21" fmla="*/ 59 h 88"/>
                <a:gd name="T22" fmla="*/ 190 w 190"/>
                <a:gd name="T23" fmla="*/ 19 h 88"/>
                <a:gd name="T24" fmla="*/ 190 w 190"/>
                <a:gd name="T25" fmla="*/ 1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88">
                  <a:moveTo>
                    <a:pt x="190" y="19"/>
                  </a:moveTo>
                  <a:lnTo>
                    <a:pt x="167" y="0"/>
                  </a:lnTo>
                  <a:lnTo>
                    <a:pt x="127" y="19"/>
                  </a:lnTo>
                  <a:lnTo>
                    <a:pt x="83" y="19"/>
                  </a:lnTo>
                  <a:lnTo>
                    <a:pt x="43" y="15"/>
                  </a:lnTo>
                  <a:lnTo>
                    <a:pt x="9" y="10"/>
                  </a:lnTo>
                  <a:lnTo>
                    <a:pt x="0" y="48"/>
                  </a:lnTo>
                  <a:lnTo>
                    <a:pt x="40" y="78"/>
                  </a:lnTo>
                  <a:lnTo>
                    <a:pt x="87" y="88"/>
                  </a:lnTo>
                  <a:lnTo>
                    <a:pt x="127" y="72"/>
                  </a:lnTo>
                  <a:lnTo>
                    <a:pt x="167" y="59"/>
                  </a:lnTo>
                  <a:lnTo>
                    <a:pt x="190" y="19"/>
                  </a:lnTo>
                  <a:lnTo>
                    <a:pt x="19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7" name="Freeform 97"/>
            <p:cNvSpPr>
              <a:spLocks/>
            </p:cNvSpPr>
            <p:nvPr/>
          </p:nvSpPr>
          <p:spPr bwMode="auto">
            <a:xfrm>
              <a:off x="3042" y="1450"/>
              <a:ext cx="145" cy="300"/>
            </a:xfrm>
            <a:custGeom>
              <a:avLst/>
              <a:gdLst>
                <a:gd name="T0" fmla="*/ 126 w 371"/>
                <a:gd name="T1" fmla="*/ 601 h 601"/>
                <a:gd name="T2" fmla="*/ 116 w 371"/>
                <a:gd name="T3" fmla="*/ 533 h 601"/>
                <a:gd name="T4" fmla="*/ 116 w 371"/>
                <a:gd name="T5" fmla="*/ 451 h 601"/>
                <a:gd name="T6" fmla="*/ 122 w 371"/>
                <a:gd name="T7" fmla="*/ 401 h 601"/>
                <a:gd name="T8" fmla="*/ 151 w 371"/>
                <a:gd name="T9" fmla="*/ 342 h 601"/>
                <a:gd name="T10" fmla="*/ 200 w 371"/>
                <a:gd name="T11" fmla="*/ 308 h 601"/>
                <a:gd name="T12" fmla="*/ 259 w 371"/>
                <a:gd name="T13" fmla="*/ 293 h 601"/>
                <a:gd name="T14" fmla="*/ 303 w 371"/>
                <a:gd name="T15" fmla="*/ 265 h 601"/>
                <a:gd name="T16" fmla="*/ 312 w 371"/>
                <a:gd name="T17" fmla="*/ 240 h 601"/>
                <a:gd name="T18" fmla="*/ 272 w 371"/>
                <a:gd name="T19" fmla="*/ 234 h 601"/>
                <a:gd name="T20" fmla="*/ 181 w 371"/>
                <a:gd name="T21" fmla="*/ 284 h 601"/>
                <a:gd name="T22" fmla="*/ 116 w 371"/>
                <a:gd name="T23" fmla="*/ 333 h 601"/>
                <a:gd name="T24" fmla="*/ 88 w 371"/>
                <a:gd name="T25" fmla="*/ 392 h 601"/>
                <a:gd name="T26" fmla="*/ 73 w 371"/>
                <a:gd name="T27" fmla="*/ 460 h 601"/>
                <a:gd name="T28" fmla="*/ 48 w 371"/>
                <a:gd name="T29" fmla="*/ 508 h 601"/>
                <a:gd name="T30" fmla="*/ 23 w 371"/>
                <a:gd name="T31" fmla="*/ 548 h 601"/>
                <a:gd name="T32" fmla="*/ 0 w 371"/>
                <a:gd name="T33" fmla="*/ 533 h 601"/>
                <a:gd name="T34" fmla="*/ 4 w 371"/>
                <a:gd name="T35" fmla="*/ 479 h 601"/>
                <a:gd name="T36" fmla="*/ 19 w 371"/>
                <a:gd name="T37" fmla="*/ 405 h 601"/>
                <a:gd name="T38" fmla="*/ 14 w 371"/>
                <a:gd name="T39" fmla="*/ 352 h 601"/>
                <a:gd name="T40" fmla="*/ 29 w 371"/>
                <a:gd name="T41" fmla="*/ 314 h 601"/>
                <a:gd name="T42" fmla="*/ 82 w 371"/>
                <a:gd name="T43" fmla="*/ 274 h 601"/>
                <a:gd name="T44" fmla="*/ 151 w 371"/>
                <a:gd name="T45" fmla="*/ 244 h 601"/>
                <a:gd name="T46" fmla="*/ 209 w 371"/>
                <a:gd name="T47" fmla="*/ 206 h 601"/>
                <a:gd name="T48" fmla="*/ 244 w 371"/>
                <a:gd name="T49" fmla="*/ 156 h 601"/>
                <a:gd name="T50" fmla="*/ 253 w 371"/>
                <a:gd name="T51" fmla="*/ 103 h 601"/>
                <a:gd name="T52" fmla="*/ 263 w 371"/>
                <a:gd name="T53" fmla="*/ 0 h 601"/>
                <a:gd name="T54" fmla="*/ 371 w 371"/>
                <a:gd name="T55" fmla="*/ 35 h 601"/>
                <a:gd name="T56" fmla="*/ 365 w 371"/>
                <a:gd name="T57" fmla="*/ 147 h 601"/>
                <a:gd name="T58" fmla="*/ 365 w 371"/>
                <a:gd name="T59" fmla="*/ 225 h 601"/>
                <a:gd name="T60" fmla="*/ 362 w 371"/>
                <a:gd name="T61" fmla="*/ 274 h 601"/>
                <a:gd name="T62" fmla="*/ 337 w 371"/>
                <a:gd name="T63" fmla="*/ 318 h 601"/>
                <a:gd name="T64" fmla="*/ 278 w 371"/>
                <a:gd name="T65" fmla="*/ 346 h 601"/>
                <a:gd name="T66" fmla="*/ 229 w 371"/>
                <a:gd name="T67" fmla="*/ 377 h 601"/>
                <a:gd name="T68" fmla="*/ 194 w 371"/>
                <a:gd name="T69" fmla="*/ 401 h 601"/>
                <a:gd name="T70" fmla="*/ 181 w 371"/>
                <a:gd name="T71" fmla="*/ 460 h 601"/>
                <a:gd name="T72" fmla="*/ 181 w 371"/>
                <a:gd name="T73" fmla="*/ 533 h 601"/>
                <a:gd name="T74" fmla="*/ 171 w 371"/>
                <a:gd name="T75" fmla="*/ 572 h 601"/>
                <a:gd name="T76" fmla="*/ 166 w 371"/>
                <a:gd name="T77" fmla="*/ 597 h 601"/>
                <a:gd name="T78" fmla="*/ 126 w 371"/>
                <a:gd name="T79" fmla="*/ 601 h 601"/>
                <a:gd name="T80" fmla="*/ 126 w 371"/>
                <a:gd name="T81" fmla="*/ 601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1" h="601">
                  <a:moveTo>
                    <a:pt x="126" y="601"/>
                  </a:moveTo>
                  <a:lnTo>
                    <a:pt x="116" y="533"/>
                  </a:lnTo>
                  <a:lnTo>
                    <a:pt x="116" y="451"/>
                  </a:lnTo>
                  <a:lnTo>
                    <a:pt x="122" y="401"/>
                  </a:lnTo>
                  <a:lnTo>
                    <a:pt x="151" y="342"/>
                  </a:lnTo>
                  <a:lnTo>
                    <a:pt x="200" y="308"/>
                  </a:lnTo>
                  <a:lnTo>
                    <a:pt x="259" y="293"/>
                  </a:lnTo>
                  <a:lnTo>
                    <a:pt x="303" y="265"/>
                  </a:lnTo>
                  <a:lnTo>
                    <a:pt x="312" y="240"/>
                  </a:lnTo>
                  <a:lnTo>
                    <a:pt x="272" y="234"/>
                  </a:lnTo>
                  <a:lnTo>
                    <a:pt x="181" y="284"/>
                  </a:lnTo>
                  <a:lnTo>
                    <a:pt x="116" y="333"/>
                  </a:lnTo>
                  <a:lnTo>
                    <a:pt x="88" y="392"/>
                  </a:lnTo>
                  <a:lnTo>
                    <a:pt x="73" y="460"/>
                  </a:lnTo>
                  <a:lnTo>
                    <a:pt x="48" y="508"/>
                  </a:lnTo>
                  <a:lnTo>
                    <a:pt x="23" y="548"/>
                  </a:lnTo>
                  <a:lnTo>
                    <a:pt x="0" y="533"/>
                  </a:lnTo>
                  <a:lnTo>
                    <a:pt x="4" y="479"/>
                  </a:lnTo>
                  <a:lnTo>
                    <a:pt x="19" y="405"/>
                  </a:lnTo>
                  <a:lnTo>
                    <a:pt x="14" y="352"/>
                  </a:lnTo>
                  <a:lnTo>
                    <a:pt x="29" y="314"/>
                  </a:lnTo>
                  <a:lnTo>
                    <a:pt x="82" y="274"/>
                  </a:lnTo>
                  <a:lnTo>
                    <a:pt x="151" y="244"/>
                  </a:lnTo>
                  <a:lnTo>
                    <a:pt x="209" y="206"/>
                  </a:lnTo>
                  <a:lnTo>
                    <a:pt x="244" y="156"/>
                  </a:lnTo>
                  <a:lnTo>
                    <a:pt x="253" y="103"/>
                  </a:lnTo>
                  <a:lnTo>
                    <a:pt x="263" y="0"/>
                  </a:lnTo>
                  <a:lnTo>
                    <a:pt x="371" y="35"/>
                  </a:lnTo>
                  <a:lnTo>
                    <a:pt x="365" y="147"/>
                  </a:lnTo>
                  <a:lnTo>
                    <a:pt x="365" y="225"/>
                  </a:lnTo>
                  <a:lnTo>
                    <a:pt x="362" y="274"/>
                  </a:lnTo>
                  <a:lnTo>
                    <a:pt x="337" y="318"/>
                  </a:lnTo>
                  <a:lnTo>
                    <a:pt x="278" y="346"/>
                  </a:lnTo>
                  <a:lnTo>
                    <a:pt x="229" y="377"/>
                  </a:lnTo>
                  <a:lnTo>
                    <a:pt x="194" y="401"/>
                  </a:lnTo>
                  <a:lnTo>
                    <a:pt x="181" y="460"/>
                  </a:lnTo>
                  <a:lnTo>
                    <a:pt x="181" y="533"/>
                  </a:lnTo>
                  <a:lnTo>
                    <a:pt x="171" y="572"/>
                  </a:lnTo>
                  <a:lnTo>
                    <a:pt x="166" y="597"/>
                  </a:lnTo>
                  <a:lnTo>
                    <a:pt x="126" y="601"/>
                  </a:lnTo>
                  <a:lnTo>
                    <a:pt x="126" y="6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8" name="Freeform 98"/>
            <p:cNvSpPr>
              <a:spLocks/>
            </p:cNvSpPr>
            <p:nvPr/>
          </p:nvSpPr>
          <p:spPr bwMode="auto">
            <a:xfrm>
              <a:off x="3226" y="1836"/>
              <a:ext cx="167" cy="44"/>
            </a:xfrm>
            <a:custGeom>
              <a:avLst/>
              <a:gdLst>
                <a:gd name="T0" fmla="*/ 0 w 430"/>
                <a:gd name="T1" fmla="*/ 84 h 89"/>
                <a:gd name="T2" fmla="*/ 30 w 430"/>
                <a:gd name="T3" fmla="*/ 89 h 89"/>
                <a:gd name="T4" fmla="*/ 137 w 430"/>
                <a:gd name="T5" fmla="*/ 68 h 89"/>
                <a:gd name="T6" fmla="*/ 249 w 430"/>
                <a:gd name="T7" fmla="*/ 59 h 89"/>
                <a:gd name="T8" fmla="*/ 327 w 430"/>
                <a:gd name="T9" fmla="*/ 59 h 89"/>
                <a:gd name="T10" fmla="*/ 430 w 430"/>
                <a:gd name="T11" fmla="*/ 59 h 89"/>
                <a:gd name="T12" fmla="*/ 430 w 430"/>
                <a:gd name="T13" fmla="*/ 0 h 89"/>
                <a:gd name="T14" fmla="*/ 259 w 430"/>
                <a:gd name="T15" fmla="*/ 6 h 89"/>
                <a:gd name="T16" fmla="*/ 162 w 430"/>
                <a:gd name="T17" fmla="*/ 19 h 89"/>
                <a:gd name="T18" fmla="*/ 68 w 430"/>
                <a:gd name="T19" fmla="*/ 49 h 89"/>
                <a:gd name="T20" fmla="*/ 10 w 430"/>
                <a:gd name="T21" fmla="*/ 55 h 89"/>
                <a:gd name="T22" fmla="*/ 0 w 430"/>
                <a:gd name="T23" fmla="*/ 84 h 89"/>
                <a:gd name="T24" fmla="*/ 0 w 430"/>
                <a:gd name="T25" fmla="*/ 8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0" h="89">
                  <a:moveTo>
                    <a:pt x="0" y="84"/>
                  </a:moveTo>
                  <a:lnTo>
                    <a:pt x="30" y="89"/>
                  </a:lnTo>
                  <a:lnTo>
                    <a:pt x="137" y="68"/>
                  </a:lnTo>
                  <a:lnTo>
                    <a:pt x="249" y="59"/>
                  </a:lnTo>
                  <a:lnTo>
                    <a:pt x="327" y="59"/>
                  </a:lnTo>
                  <a:lnTo>
                    <a:pt x="430" y="59"/>
                  </a:lnTo>
                  <a:lnTo>
                    <a:pt x="430" y="0"/>
                  </a:lnTo>
                  <a:lnTo>
                    <a:pt x="259" y="6"/>
                  </a:lnTo>
                  <a:lnTo>
                    <a:pt x="162" y="19"/>
                  </a:lnTo>
                  <a:lnTo>
                    <a:pt x="68" y="49"/>
                  </a:lnTo>
                  <a:lnTo>
                    <a:pt x="10" y="55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9" name="Freeform 99"/>
            <p:cNvSpPr>
              <a:spLocks/>
            </p:cNvSpPr>
            <p:nvPr/>
          </p:nvSpPr>
          <p:spPr bwMode="auto">
            <a:xfrm>
              <a:off x="3195" y="1880"/>
              <a:ext cx="325" cy="420"/>
            </a:xfrm>
            <a:custGeom>
              <a:avLst/>
              <a:gdLst>
                <a:gd name="T0" fmla="*/ 538 w 831"/>
                <a:gd name="T1" fmla="*/ 772 h 841"/>
                <a:gd name="T2" fmla="*/ 513 w 831"/>
                <a:gd name="T3" fmla="*/ 675 h 841"/>
                <a:gd name="T4" fmla="*/ 489 w 831"/>
                <a:gd name="T5" fmla="*/ 582 h 841"/>
                <a:gd name="T6" fmla="*/ 460 w 831"/>
                <a:gd name="T7" fmla="*/ 498 h 841"/>
                <a:gd name="T8" fmla="*/ 420 w 831"/>
                <a:gd name="T9" fmla="*/ 396 h 841"/>
                <a:gd name="T10" fmla="*/ 376 w 831"/>
                <a:gd name="T11" fmla="*/ 322 h 841"/>
                <a:gd name="T12" fmla="*/ 308 w 831"/>
                <a:gd name="T13" fmla="*/ 249 h 841"/>
                <a:gd name="T14" fmla="*/ 215 w 831"/>
                <a:gd name="T15" fmla="*/ 171 h 841"/>
                <a:gd name="T16" fmla="*/ 143 w 831"/>
                <a:gd name="T17" fmla="*/ 107 h 841"/>
                <a:gd name="T18" fmla="*/ 40 w 831"/>
                <a:gd name="T19" fmla="*/ 69 h 841"/>
                <a:gd name="T20" fmla="*/ 0 w 831"/>
                <a:gd name="T21" fmla="*/ 0 h 841"/>
                <a:gd name="T22" fmla="*/ 93 w 831"/>
                <a:gd name="T23" fmla="*/ 29 h 841"/>
                <a:gd name="T24" fmla="*/ 186 w 831"/>
                <a:gd name="T25" fmla="*/ 82 h 841"/>
                <a:gd name="T26" fmla="*/ 278 w 831"/>
                <a:gd name="T27" fmla="*/ 147 h 841"/>
                <a:gd name="T28" fmla="*/ 380 w 831"/>
                <a:gd name="T29" fmla="*/ 228 h 841"/>
                <a:gd name="T30" fmla="*/ 439 w 831"/>
                <a:gd name="T31" fmla="*/ 287 h 841"/>
                <a:gd name="T32" fmla="*/ 542 w 831"/>
                <a:gd name="T33" fmla="*/ 405 h 841"/>
                <a:gd name="T34" fmla="*/ 616 w 831"/>
                <a:gd name="T35" fmla="*/ 493 h 841"/>
                <a:gd name="T36" fmla="*/ 698 w 831"/>
                <a:gd name="T37" fmla="*/ 630 h 841"/>
                <a:gd name="T38" fmla="*/ 766 w 831"/>
                <a:gd name="T39" fmla="*/ 763 h 841"/>
                <a:gd name="T40" fmla="*/ 831 w 831"/>
                <a:gd name="T41" fmla="*/ 835 h 841"/>
                <a:gd name="T42" fmla="*/ 772 w 831"/>
                <a:gd name="T43" fmla="*/ 841 h 841"/>
                <a:gd name="T44" fmla="*/ 709 w 831"/>
                <a:gd name="T45" fmla="*/ 763 h 841"/>
                <a:gd name="T46" fmla="*/ 654 w 831"/>
                <a:gd name="T47" fmla="*/ 669 h 841"/>
                <a:gd name="T48" fmla="*/ 586 w 831"/>
                <a:gd name="T49" fmla="*/ 571 h 841"/>
                <a:gd name="T50" fmla="*/ 492 w 831"/>
                <a:gd name="T51" fmla="*/ 439 h 841"/>
                <a:gd name="T52" fmla="*/ 548 w 831"/>
                <a:gd name="T53" fmla="*/ 571 h 841"/>
                <a:gd name="T54" fmla="*/ 597 w 831"/>
                <a:gd name="T55" fmla="*/ 694 h 841"/>
                <a:gd name="T56" fmla="*/ 641 w 831"/>
                <a:gd name="T57" fmla="*/ 763 h 841"/>
                <a:gd name="T58" fmla="*/ 629 w 831"/>
                <a:gd name="T59" fmla="*/ 787 h 841"/>
                <a:gd name="T60" fmla="*/ 586 w 831"/>
                <a:gd name="T61" fmla="*/ 787 h 841"/>
                <a:gd name="T62" fmla="*/ 538 w 831"/>
                <a:gd name="T63" fmla="*/ 772 h 841"/>
                <a:gd name="T64" fmla="*/ 538 w 831"/>
                <a:gd name="T65" fmla="*/ 772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841">
                  <a:moveTo>
                    <a:pt x="538" y="772"/>
                  </a:moveTo>
                  <a:lnTo>
                    <a:pt x="513" y="675"/>
                  </a:lnTo>
                  <a:lnTo>
                    <a:pt x="489" y="582"/>
                  </a:lnTo>
                  <a:lnTo>
                    <a:pt x="460" y="498"/>
                  </a:lnTo>
                  <a:lnTo>
                    <a:pt x="420" y="396"/>
                  </a:lnTo>
                  <a:lnTo>
                    <a:pt x="376" y="322"/>
                  </a:lnTo>
                  <a:lnTo>
                    <a:pt x="308" y="249"/>
                  </a:lnTo>
                  <a:lnTo>
                    <a:pt x="215" y="171"/>
                  </a:lnTo>
                  <a:lnTo>
                    <a:pt x="143" y="107"/>
                  </a:lnTo>
                  <a:lnTo>
                    <a:pt x="40" y="69"/>
                  </a:lnTo>
                  <a:lnTo>
                    <a:pt x="0" y="0"/>
                  </a:lnTo>
                  <a:lnTo>
                    <a:pt x="93" y="29"/>
                  </a:lnTo>
                  <a:lnTo>
                    <a:pt x="186" y="82"/>
                  </a:lnTo>
                  <a:lnTo>
                    <a:pt x="278" y="147"/>
                  </a:lnTo>
                  <a:lnTo>
                    <a:pt x="380" y="228"/>
                  </a:lnTo>
                  <a:lnTo>
                    <a:pt x="439" y="287"/>
                  </a:lnTo>
                  <a:lnTo>
                    <a:pt x="542" y="405"/>
                  </a:lnTo>
                  <a:lnTo>
                    <a:pt x="616" y="493"/>
                  </a:lnTo>
                  <a:lnTo>
                    <a:pt x="698" y="630"/>
                  </a:lnTo>
                  <a:lnTo>
                    <a:pt x="766" y="763"/>
                  </a:lnTo>
                  <a:lnTo>
                    <a:pt x="831" y="835"/>
                  </a:lnTo>
                  <a:lnTo>
                    <a:pt x="772" y="841"/>
                  </a:lnTo>
                  <a:lnTo>
                    <a:pt x="709" y="763"/>
                  </a:lnTo>
                  <a:lnTo>
                    <a:pt x="654" y="669"/>
                  </a:lnTo>
                  <a:lnTo>
                    <a:pt x="586" y="571"/>
                  </a:lnTo>
                  <a:lnTo>
                    <a:pt x="492" y="439"/>
                  </a:lnTo>
                  <a:lnTo>
                    <a:pt x="548" y="571"/>
                  </a:lnTo>
                  <a:lnTo>
                    <a:pt x="597" y="694"/>
                  </a:lnTo>
                  <a:lnTo>
                    <a:pt x="641" y="763"/>
                  </a:lnTo>
                  <a:lnTo>
                    <a:pt x="629" y="787"/>
                  </a:lnTo>
                  <a:lnTo>
                    <a:pt x="586" y="787"/>
                  </a:lnTo>
                  <a:lnTo>
                    <a:pt x="538" y="772"/>
                  </a:lnTo>
                  <a:lnTo>
                    <a:pt x="538" y="7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0" name="Freeform 100"/>
            <p:cNvSpPr>
              <a:spLocks/>
            </p:cNvSpPr>
            <p:nvPr/>
          </p:nvSpPr>
          <p:spPr bwMode="auto">
            <a:xfrm>
              <a:off x="3299" y="1325"/>
              <a:ext cx="154" cy="320"/>
            </a:xfrm>
            <a:custGeom>
              <a:avLst/>
              <a:gdLst>
                <a:gd name="T0" fmla="*/ 14 w 396"/>
                <a:gd name="T1" fmla="*/ 572 h 641"/>
                <a:gd name="T2" fmla="*/ 93 w 396"/>
                <a:gd name="T3" fmla="*/ 607 h 641"/>
                <a:gd name="T4" fmla="*/ 162 w 396"/>
                <a:gd name="T5" fmla="*/ 626 h 641"/>
                <a:gd name="T6" fmla="*/ 240 w 396"/>
                <a:gd name="T7" fmla="*/ 635 h 641"/>
                <a:gd name="T8" fmla="*/ 337 w 396"/>
                <a:gd name="T9" fmla="*/ 641 h 641"/>
                <a:gd name="T10" fmla="*/ 380 w 396"/>
                <a:gd name="T11" fmla="*/ 629 h 641"/>
                <a:gd name="T12" fmla="*/ 396 w 396"/>
                <a:gd name="T13" fmla="*/ 601 h 641"/>
                <a:gd name="T14" fmla="*/ 377 w 396"/>
                <a:gd name="T15" fmla="*/ 552 h 641"/>
                <a:gd name="T16" fmla="*/ 337 w 396"/>
                <a:gd name="T17" fmla="*/ 508 h 641"/>
                <a:gd name="T18" fmla="*/ 308 w 396"/>
                <a:gd name="T19" fmla="*/ 455 h 641"/>
                <a:gd name="T20" fmla="*/ 337 w 396"/>
                <a:gd name="T21" fmla="*/ 386 h 641"/>
                <a:gd name="T22" fmla="*/ 365 w 396"/>
                <a:gd name="T23" fmla="*/ 327 h 641"/>
                <a:gd name="T24" fmla="*/ 390 w 396"/>
                <a:gd name="T25" fmla="*/ 274 h 641"/>
                <a:gd name="T26" fmla="*/ 396 w 396"/>
                <a:gd name="T27" fmla="*/ 230 h 641"/>
                <a:gd name="T28" fmla="*/ 380 w 396"/>
                <a:gd name="T29" fmla="*/ 175 h 641"/>
                <a:gd name="T30" fmla="*/ 346 w 396"/>
                <a:gd name="T31" fmla="*/ 141 h 641"/>
                <a:gd name="T32" fmla="*/ 308 w 396"/>
                <a:gd name="T33" fmla="*/ 116 h 641"/>
                <a:gd name="T34" fmla="*/ 303 w 396"/>
                <a:gd name="T35" fmla="*/ 54 h 641"/>
                <a:gd name="T36" fmla="*/ 287 w 396"/>
                <a:gd name="T37" fmla="*/ 14 h 641"/>
                <a:gd name="T38" fmla="*/ 249 w 396"/>
                <a:gd name="T39" fmla="*/ 0 h 641"/>
                <a:gd name="T40" fmla="*/ 234 w 396"/>
                <a:gd name="T41" fmla="*/ 29 h 641"/>
                <a:gd name="T42" fmla="*/ 240 w 396"/>
                <a:gd name="T43" fmla="*/ 88 h 641"/>
                <a:gd name="T44" fmla="*/ 244 w 396"/>
                <a:gd name="T45" fmla="*/ 141 h 641"/>
                <a:gd name="T46" fmla="*/ 268 w 396"/>
                <a:gd name="T47" fmla="*/ 181 h 641"/>
                <a:gd name="T48" fmla="*/ 299 w 396"/>
                <a:gd name="T49" fmla="*/ 206 h 641"/>
                <a:gd name="T50" fmla="*/ 293 w 396"/>
                <a:gd name="T51" fmla="*/ 244 h 641"/>
                <a:gd name="T52" fmla="*/ 274 w 396"/>
                <a:gd name="T53" fmla="*/ 287 h 641"/>
                <a:gd name="T54" fmla="*/ 265 w 396"/>
                <a:gd name="T55" fmla="*/ 342 h 641"/>
                <a:gd name="T56" fmla="*/ 244 w 396"/>
                <a:gd name="T57" fmla="*/ 386 h 641"/>
                <a:gd name="T58" fmla="*/ 209 w 396"/>
                <a:gd name="T59" fmla="*/ 371 h 641"/>
                <a:gd name="T60" fmla="*/ 150 w 396"/>
                <a:gd name="T61" fmla="*/ 371 h 641"/>
                <a:gd name="T62" fmla="*/ 112 w 396"/>
                <a:gd name="T63" fmla="*/ 386 h 641"/>
                <a:gd name="T64" fmla="*/ 59 w 396"/>
                <a:gd name="T65" fmla="*/ 401 h 641"/>
                <a:gd name="T66" fmla="*/ 35 w 396"/>
                <a:gd name="T67" fmla="*/ 420 h 641"/>
                <a:gd name="T68" fmla="*/ 0 w 396"/>
                <a:gd name="T69" fmla="*/ 445 h 641"/>
                <a:gd name="T70" fmla="*/ 69 w 396"/>
                <a:gd name="T71" fmla="*/ 449 h 641"/>
                <a:gd name="T72" fmla="*/ 156 w 396"/>
                <a:gd name="T73" fmla="*/ 436 h 641"/>
                <a:gd name="T74" fmla="*/ 206 w 396"/>
                <a:gd name="T75" fmla="*/ 430 h 641"/>
                <a:gd name="T76" fmla="*/ 244 w 396"/>
                <a:gd name="T77" fmla="*/ 479 h 641"/>
                <a:gd name="T78" fmla="*/ 299 w 396"/>
                <a:gd name="T79" fmla="*/ 538 h 641"/>
                <a:gd name="T80" fmla="*/ 318 w 396"/>
                <a:gd name="T81" fmla="*/ 582 h 641"/>
                <a:gd name="T82" fmla="*/ 244 w 396"/>
                <a:gd name="T83" fmla="*/ 572 h 641"/>
                <a:gd name="T84" fmla="*/ 171 w 396"/>
                <a:gd name="T85" fmla="*/ 567 h 641"/>
                <a:gd name="T86" fmla="*/ 97 w 396"/>
                <a:gd name="T87" fmla="*/ 538 h 641"/>
                <a:gd name="T88" fmla="*/ 59 w 396"/>
                <a:gd name="T89" fmla="*/ 523 h 641"/>
                <a:gd name="T90" fmla="*/ 19 w 396"/>
                <a:gd name="T91" fmla="*/ 527 h 641"/>
                <a:gd name="T92" fmla="*/ 0 w 396"/>
                <a:gd name="T93" fmla="*/ 542 h 641"/>
                <a:gd name="T94" fmla="*/ 14 w 396"/>
                <a:gd name="T95" fmla="*/ 572 h 641"/>
                <a:gd name="T96" fmla="*/ 14 w 396"/>
                <a:gd name="T97" fmla="*/ 572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6" h="641">
                  <a:moveTo>
                    <a:pt x="14" y="572"/>
                  </a:moveTo>
                  <a:lnTo>
                    <a:pt x="93" y="607"/>
                  </a:lnTo>
                  <a:lnTo>
                    <a:pt x="162" y="626"/>
                  </a:lnTo>
                  <a:lnTo>
                    <a:pt x="240" y="635"/>
                  </a:lnTo>
                  <a:lnTo>
                    <a:pt x="337" y="641"/>
                  </a:lnTo>
                  <a:lnTo>
                    <a:pt x="380" y="629"/>
                  </a:lnTo>
                  <a:lnTo>
                    <a:pt x="396" y="601"/>
                  </a:lnTo>
                  <a:lnTo>
                    <a:pt x="377" y="552"/>
                  </a:lnTo>
                  <a:lnTo>
                    <a:pt x="337" y="508"/>
                  </a:lnTo>
                  <a:lnTo>
                    <a:pt x="308" y="455"/>
                  </a:lnTo>
                  <a:lnTo>
                    <a:pt x="337" y="386"/>
                  </a:lnTo>
                  <a:lnTo>
                    <a:pt x="365" y="327"/>
                  </a:lnTo>
                  <a:lnTo>
                    <a:pt x="390" y="274"/>
                  </a:lnTo>
                  <a:lnTo>
                    <a:pt x="396" y="230"/>
                  </a:lnTo>
                  <a:lnTo>
                    <a:pt x="380" y="175"/>
                  </a:lnTo>
                  <a:lnTo>
                    <a:pt x="346" y="141"/>
                  </a:lnTo>
                  <a:lnTo>
                    <a:pt x="308" y="116"/>
                  </a:lnTo>
                  <a:lnTo>
                    <a:pt x="303" y="54"/>
                  </a:lnTo>
                  <a:lnTo>
                    <a:pt x="287" y="14"/>
                  </a:lnTo>
                  <a:lnTo>
                    <a:pt x="249" y="0"/>
                  </a:lnTo>
                  <a:lnTo>
                    <a:pt x="234" y="29"/>
                  </a:lnTo>
                  <a:lnTo>
                    <a:pt x="240" y="88"/>
                  </a:lnTo>
                  <a:lnTo>
                    <a:pt x="244" y="141"/>
                  </a:lnTo>
                  <a:lnTo>
                    <a:pt x="268" y="181"/>
                  </a:lnTo>
                  <a:lnTo>
                    <a:pt x="299" y="206"/>
                  </a:lnTo>
                  <a:lnTo>
                    <a:pt x="293" y="244"/>
                  </a:lnTo>
                  <a:lnTo>
                    <a:pt x="274" y="287"/>
                  </a:lnTo>
                  <a:lnTo>
                    <a:pt x="265" y="342"/>
                  </a:lnTo>
                  <a:lnTo>
                    <a:pt x="244" y="386"/>
                  </a:lnTo>
                  <a:lnTo>
                    <a:pt x="209" y="371"/>
                  </a:lnTo>
                  <a:lnTo>
                    <a:pt x="150" y="371"/>
                  </a:lnTo>
                  <a:lnTo>
                    <a:pt x="112" y="386"/>
                  </a:lnTo>
                  <a:lnTo>
                    <a:pt x="59" y="401"/>
                  </a:lnTo>
                  <a:lnTo>
                    <a:pt x="35" y="420"/>
                  </a:lnTo>
                  <a:lnTo>
                    <a:pt x="0" y="445"/>
                  </a:lnTo>
                  <a:lnTo>
                    <a:pt x="69" y="449"/>
                  </a:lnTo>
                  <a:lnTo>
                    <a:pt x="156" y="436"/>
                  </a:lnTo>
                  <a:lnTo>
                    <a:pt x="206" y="430"/>
                  </a:lnTo>
                  <a:lnTo>
                    <a:pt x="244" y="479"/>
                  </a:lnTo>
                  <a:lnTo>
                    <a:pt x="299" y="538"/>
                  </a:lnTo>
                  <a:lnTo>
                    <a:pt x="318" y="582"/>
                  </a:lnTo>
                  <a:lnTo>
                    <a:pt x="244" y="572"/>
                  </a:lnTo>
                  <a:lnTo>
                    <a:pt x="171" y="567"/>
                  </a:lnTo>
                  <a:lnTo>
                    <a:pt x="97" y="538"/>
                  </a:lnTo>
                  <a:lnTo>
                    <a:pt x="59" y="523"/>
                  </a:lnTo>
                  <a:lnTo>
                    <a:pt x="19" y="527"/>
                  </a:lnTo>
                  <a:lnTo>
                    <a:pt x="0" y="542"/>
                  </a:lnTo>
                  <a:lnTo>
                    <a:pt x="14" y="572"/>
                  </a:lnTo>
                  <a:lnTo>
                    <a:pt x="14" y="5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1" name="Freeform 101"/>
            <p:cNvSpPr>
              <a:spLocks/>
            </p:cNvSpPr>
            <p:nvPr/>
          </p:nvSpPr>
          <p:spPr bwMode="auto">
            <a:xfrm>
              <a:off x="3360" y="1625"/>
              <a:ext cx="49" cy="441"/>
            </a:xfrm>
            <a:custGeom>
              <a:avLst/>
              <a:gdLst>
                <a:gd name="T0" fmla="*/ 0 w 128"/>
                <a:gd name="T1" fmla="*/ 812 h 880"/>
                <a:gd name="T2" fmla="*/ 25 w 128"/>
                <a:gd name="T3" fmla="*/ 715 h 880"/>
                <a:gd name="T4" fmla="*/ 40 w 128"/>
                <a:gd name="T5" fmla="*/ 616 h 880"/>
                <a:gd name="T6" fmla="*/ 53 w 128"/>
                <a:gd name="T7" fmla="*/ 504 h 880"/>
                <a:gd name="T8" fmla="*/ 53 w 128"/>
                <a:gd name="T9" fmla="*/ 371 h 880"/>
                <a:gd name="T10" fmla="*/ 53 w 128"/>
                <a:gd name="T11" fmla="*/ 205 h 880"/>
                <a:gd name="T12" fmla="*/ 31 w 128"/>
                <a:gd name="T13" fmla="*/ 0 h 880"/>
                <a:gd name="T14" fmla="*/ 88 w 128"/>
                <a:gd name="T15" fmla="*/ 0 h 880"/>
                <a:gd name="T16" fmla="*/ 112 w 128"/>
                <a:gd name="T17" fmla="*/ 220 h 880"/>
                <a:gd name="T18" fmla="*/ 128 w 128"/>
                <a:gd name="T19" fmla="*/ 416 h 880"/>
                <a:gd name="T20" fmla="*/ 128 w 128"/>
                <a:gd name="T21" fmla="*/ 523 h 880"/>
                <a:gd name="T22" fmla="*/ 122 w 128"/>
                <a:gd name="T23" fmla="*/ 635 h 880"/>
                <a:gd name="T24" fmla="*/ 93 w 128"/>
                <a:gd name="T25" fmla="*/ 783 h 880"/>
                <a:gd name="T26" fmla="*/ 84 w 128"/>
                <a:gd name="T27" fmla="*/ 831 h 880"/>
                <a:gd name="T28" fmla="*/ 53 w 128"/>
                <a:gd name="T29" fmla="*/ 880 h 880"/>
                <a:gd name="T30" fmla="*/ 0 w 128"/>
                <a:gd name="T31" fmla="*/ 812 h 880"/>
                <a:gd name="T32" fmla="*/ 0 w 128"/>
                <a:gd name="T33" fmla="*/ 812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880">
                  <a:moveTo>
                    <a:pt x="0" y="812"/>
                  </a:moveTo>
                  <a:lnTo>
                    <a:pt x="25" y="715"/>
                  </a:lnTo>
                  <a:lnTo>
                    <a:pt x="40" y="616"/>
                  </a:lnTo>
                  <a:lnTo>
                    <a:pt x="53" y="504"/>
                  </a:lnTo>
                  <a:lnTo>
                    <a:pt x="53" y="371"/>
                  </a:lnTo>
                  <a:lnTo>
                    <a:pt x="53" y="205"/>
                  </a:lnTo>
                  <a:lnTo>
                    <a:pt x="31" y="0"/>
                  </a:lnTo>
                  <a:lnTo>
                    <a:pt x="88" y="0"/>
                  </a:lnTo>
                  <a:lnTo>
                    <a:pt x="112" y="220"/>
                  </a:lnTo>
                  <a:lnTo>
                    <a:pt x="128" y="416"/>
                  </a:lnTo>
                  <a:lnTo>
                    <a:pt x="128" y="523"/>
                  </a:lnTo>
                  <a:lnTo>
                    <a:pt x="122" y="635"/>
                  </a:lnTo>
                  <a:lnTo>
                    <a:pt x="93" y="783"/>
                  </a:lnTo>
                  <a:lnTo>
                    <a:pt x="84" y="831"/>
                  </a:lnTo>
                  <a:lnTo>
                    <a:pt x="53" y="880"/>
                  </a:lnTo>
                  <a:lnTo>
                    <a:pt x="0" y="812"/>
                  </a:lnTo>
                  <a:lnTo>
                    <a:pt x="0" y="8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2" name="Freeform 102"/>
            <p:cNvSpPr>
              <a:spLocks/>
            </p:cNvSpPr>
            <p:nvPr/>
          </p:nvSpPr>
          <p:spPr bwMode="auto">
            <a:xfrm>
              <a:off x="3210" y="1406"/>
              <a:ext cx="106" cy="28"/>
            </a:xfrm>
            <a:custGeom>
              <a:avLst/>
              <a:gdLst>
                <a:gd name="T0" fmla="*/ 4 w 268"/>
                <a:gd name="T1" fmla="*/ 57 h 57"/>
                <a:gd name="T2" fmla="*/ 97 w 268"/>
                <a:gd name="T3" fmla="*/ 53 h 57"/>
                <a:gd name="T4" fmla="*/ 175 w 268"/>
                <a:gd name="T5" fmla="*/ 57 h 57"/>
                <a:gd name="T6" fmla="*/ 268 w 268"/>
                <a:gd name="T7" fmla="*/ 57 h 57"/>
                <a:gd name="T8" fmla="*/ 238 w 268"/>
                <a:gd name="T9" fmla="*/ 28 h 57"/>
                <a:gd name="T10" fmla="*/ 112 w 268"/>
                <a:gd name="T11" fmla="*/ 9 h 57"/>
                <a:gd name="T12" fmla="*/ 38 w 268"/>
                <a:gd name="T13" fmla="*/ 0 h 57"/>
                <a:gd name="T14" fmla="*/ 0 w 268"/>
                <a:gd name="T15" fmla="*/ 9 h 57"/>
                <a:gd name="T16" fmla="*/ 4 w 268"/>
                <a:gd name="T17" fmla="*/ 57 h 57"/>
                <a:gd name="T18" fmla="*/ 4 w 268"/>
                <a:gd name="T1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8" h="57">
                  <a:moveTo>
                    <a:pt x="4" y="57"/>
                  </a:moveTo>
                  <a:lnTo>
                    <a:pt x="97" y="53"/>
                  </a:lnTo>
                  <a:lnTo>
                    <a:pt x="175" y="57"/>
                  </a:lnTo>
                  <a:lnTo>
                    <a:pt x="268" y="57"/>
                  </a:lnTo>
                  <a:lnTo>
                    <a:pt x="238" y="28"/>
                  </a:lnTo>
                  <a:lnTo>
                    <a:pt x="112" y="9"/>
                  </a:lnTo>
                  <a:lnTo>
                    <a:pt x="38" y="0"/>
                  </a:lnTo>
                  <a:lnTo>
                    <a:pt x="0" y="9"/>
                  </a:lnTo>
                  <a:lnTo>
                    <a:pt x="4" y="57"/>
                  </a:lnTo>
                  <a:lnTo>
                    <a:pt x="4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3" name="Freeform 103"/>
            <p:cNvSpPr>
              <a:spLocks/>
            </p:cNvSpPr>
            <p:nvPr/>
          </p:nvSpPr>
          <p:spPr bwMode="auto">
            <a:xfrm>
              <a:off x="3194" y="1372"/>
              <a:ext cx="192" cy="34"/>
            </a:xfrm>
            <a:custGeom>
              <a:avLst/>
              <a:gdLst>
                <a:gd name="T0" fmla="*/ 0 w 493"/>
                <a:gd name="T1" fmla="*/ 48 h 69"/>
                <a:gd name="T2" fmla="*/ 29 w 493"/>
                <a:gd name="T3" fmla="*/ 59 h 69"/>
                <a:gd name="T4" fmla="*/ 135 w 493"/>
                <a:gd name="T5" fmla="*/ 44 h 69"/>
                <a:gd name="T6" fmla="*/ 225 w 493"/>
                <a:gd name="T7" fmla="*/ 44 h 69"/>
                <a:gd name="T8" fmla="*/ 337 w 493"/>
                <a:gd name="T9" fmla="*/ 44 h 69"/>
                <a:gd name="T10" fmla="*/ 430 w 493"/>
                <a:gd name="T11" fmla="*/ 54 h 69"/>
                <a:gd name="T12" fmla="*/ 493 w 493"/>
                <a:gd name="T13" fmla="*/ 69 h 69"/>
                <a:gd name="T14" fmla="*/ 477 w 493"/>
                <a:gd name="T15" fmla="*/ 35 h 69"/>
                <a:gd name="T16" fmla="*/ 399 w 493"/>
                <a:gd name="T17" fmla="*/ 10 h 69"/>
                <a:gd name="T18" fmla="*/ 253 w 493"/>
                <a:gd name="T19" fmla="*/ 0 h 69"/>
                <a:gd name="T20" fmla="*/ 126 w 493"/>
                <a:gd name="T21" fmla="*/ 0 h 69"/>
                <a:gd name="T22" fmla="*/ 57 w 493"/>
                <a:gd name="T23" fmla="*/ 4 h 69"/>
                <a:gd name="T24" fmla="*/ 19 w 493"/>
                <a:gd name="T25" fmla="*/ 14 h 69"/>
                <a:gd name="T26" fmla="*/ 0 w 493"/>
                <a:gd name="T27" fmla="*/ 48 h 69"/>
                <a:gd name="T28" fmla="*/ 0 w 493"/>
                <a:gd name="T29" fmla="*/ 4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3" h="69">
                  <a:moveTo>
                    <a:pt x="0" y="48"/>
                  </a:moveTo>
                  <a:lnTo>
                    <a:pt x="29" y="59"/>
                  </a:lnTo>
                  <a:lnTo>
                    <a:pt x="135" y="44"/>
                  </a:lnTo>
                  <a:lnTo>
                    <a:pt x="225" y="44"/>
                  </a:lnTo>
                  <a:lnTo>
                    <a:pt x="337" y="44"/>
                  </a:lnTo>
                  <a:lnTo>
                    <a:pt x="430" y="54"/>
                  </a:lnTo>
                  <a:lnTo>
                    <a:pt x="493" y="69"/>
                  </a:lnTo>
                  <a:lnTo>
                    <a:pt x="477" y="35"/>
                  </a:lnTo>
                  <a:lnTo>
                    <a:pt x="399" y="10"/>
                  </a:lnTo>
                  <a:lnTo>
                    <a:pt x="253" y="0"/>
                  </a:lnTo>
                  <a:lnTo>
                    <a:pt x="126" y="0"/>
                  </a:lnTo>
                  <a:lnTo>
                    <a:pt x="57" y="4"/>
                  </a:lnTo>
                  <a:lnTo>
                    <a:pt x="19" y="14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4" name="Freeform 104"/>
            <p:cNvSpPr>
              <a:spLocks/>
            </p:cNvSpPr>
            <p:nvPr/>
          </p:nvSpPr>
          <p:spPr bwMode="auto">
            <a:xfrm>
              <a:off x="3067" y="1386"/>
              <a:ext cx="225" cy="163"/>
            </a:xfrm>
            <a:custGeom>
              <a:avLst/>
              <a:gdLst>
                <a:gd name="T0" fmla="*/ 548 w 576"/>
                <a:gd name="T1" fmla="*/ 327 h 327"/>
                <a:gd name="T2" fmla="*/ 445 w 576"/>
                <a:gd name="T3" fmla="*/ 298 h 327"/>
                <a:gd name="T4" fmla="*/ 380 w 576"/>
                <a:gd name="T5" fmla="*/ 264 h 327"/>
                <a:gd name="T6" fmla="*/ 333 w 576"/>
                <a:gd name="T7" fmla="*/ 234 h 327"/>
                <a:gd name="T8" fmla="*/ 283 w 576"/>
                <a:gd name="T9" fmla="*/ 205 h 327"/>
                <a:gd name="T10" fmla="*/ 240 w 576"/>
                <a:gd name="T11" fmla="*/ 186 h 327"/>
                <a:gd name="T12" fmla="*/ 196 w 576"/>
                <a:gd name="T13" fmla="*/ 190 h 327"/>
                <a:gd name="T14" fmla="*/ 177 w 576"/>
                <a:gd name="T15" fmla="*/ 215 h 327"/>
                <a:gd name="T16" fmla="*/ 137 w 576"/>
                <a:gd name="T17" fmla="*/ 234 h 327"/>
                <a:gd name="T18" fmla="*/ 78 w 576"/>
                <a:gd name="T19" fmla="*/ 245 h 327"/>
                <a:gd name="T20" fmla="*/ 40 w 576"/>
                <a:gd name="T21" fmla="*/ 230 h 327"/>
                <a:gd name="T22" fmla="*/ 10 w 576"/>
                <a:gd name="T23" fmla="*/ 196 h 327"/>
                <a:gd name="T24" fmla="*/ 0 w 576"/>
                <a:gd name="T25" fmla="*/ 152 h 327"/>
                <a:gd name="T26" fmla="*/ 15 w 576"/>
                <a:gd name="T27" fmla="*/ 97 h 327"/>
                <a:gd name="T28" fmla="*/ 53 w 576"/>
                <a:gd name="T29" fmla="*/ 63 h 327"/>
                <a:gd name="T30" fmla="*/ 97 w 576"/>
                <a:gd name="T31" fmla="*/ 25 h 327"/>
                <a:gd name="T32" fmla="*/ 146 w 576"/>
                <a:gd name="T33" fmla="*/ 0 h 327"/>
                <a:gd name="T34" fmla="*/ 186 w 576"/>
                <a:gd name="T35" fmla="*/ 15 h 327"/>
                <a:gd name="T36" fmla="*/ 177 w 576"/>
                <a:gd name="T37" fmla="*/ 49 h 327"/>
                <a:gd name="T38" fmla="*/ 127 w 576"/>
                <a:gd name="T39" fmla="*/ 68 h 327"/>
                <a:gd name="T40" fmla="*/ 97 w 576"/>
                <a:gd name="T41" fmla="*/ 97 h 327"/>
                <a:gd name="T42" fmla="*/ 88 w 576"/>
                <a:gd name="T43" fmla="*/ 137 h 327"/>
                <a:gd name="T44" fmla="*/ 97 w 576"/>
                <a:gd name="T45" fmla="*/ 171 h 327"/>
                <a:gd name="T46" fmla="*/ 122 w 576"/>
                <a:gd name="T47" fmla="*/ 177 h 327"/>
                <a:gd name="T48" fmla="*/ 156 w 576"/>
                <a:gd name="T49" fmla="*/ 137 h 327"/>
                <a:gd name="T50" fmla="*/ 196 w 576"/>
                <a:gd name="T51" fmla="*/ 108 h 327"/>
                <a:gd name="T52" fmla="*/ 234 w 576"/>
                <a:gd name="T53" fmla="*/ 87 h 327"/>
                <a:gd name="T54" fmla="*/ 264 w 576"/>
                <a:gd name="T55" fmla="*/ 84 h 327"/>
                <a:gd name="T56" fmla="*/ 293 w 576"/>
                <a:gd name="T57" fmla="*/ 97 h 327"/>
                <a:gd name="T58" fmla="*/ 318 w 576"/>
                <a:gd name="T59" fmla="*/ 143 h 327"/>
                <a:gd name="T60" fmla="*/ 371 w 576"/>
                <a:gd name="T61" fmla="*/ 190 h 327"/>
                <a:gd name="T62" fmla="*/ 458 w 576"/>
                <a:gd name="T63" fmla="*/ 239 h 327"/>
                <a:gd name="T64" fmla="*/ 532 w 576"/>
                <a:gd name="T65" fmla="*/ 274 h 327"/>
                <a:gd name="T66" fmla="*/ 572 w 576"/>
                <a:gd name="T67" fmla="*/ 283 h 327"/>
                <a:gd name="T68" fmla="*/ 576 w 576"/>
                <a:gd name="T69" fmla="*/ 308 h 327"/>
                <a:gd name="T70" fmla="*/ 548 w 576"/>
                <a:gd name="T71" fmla="*/ 327 h 327"/>
                <a:gd name="T72" fmla="*/ 548 w 576"/>
                <a:gd name="T73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6" h="327">
                  <a:moveTo>
                    <a:pt x="548" y="327"/>
                  </a:moveTo>
                  <a:lnTo>
                    <a:pt x="445" y="298"/>
                  </a:lnTo>
                  <a:lnTo>
                    <a:pt x="380" y="264"/>
                  </a:lnTo>
                  <a:lnTo>
                    <a:pt x="333" y="234"/>
                  </a:lnTo>
                  <a:lnTo>
                    <a:pt x="283" y="205"/>
                  </a:lnTo>
                  <a:lnTo>
                    <a:pt x="240" y="186"/>
                  </a:lnTo>
                  <a:lnTo>
                    <a:pt x="196" y="190"/>
                  </a:lnTo>
                  <a:lnTo>
                    <a:pt x="177" y="215"/>
                  </a:lnTo>
                  <a:lnTo>
                    <a:pt x="137" y="234"/>
                  </a:lnTo>
                  <a:lnTo>
                    <a:pt x="78" y="245"/>
                  </a:lnTo>
                  <a:lnTo>
                    <a:pt x="40" y="230"/>
                  </a:lnTo>
                  <a:lnTo>
                    <a:pt x="10" y="196"/>
                  </a:lnTo>
                  <a:lnTo>
                    <a:pt x="0" y="152"/>
                  </a:lnTo>
                  <a:lnTo>
                    <a:pt x="15" y="97"/>
                  </a:lnTo>
                  <a:lnTo>
                    <a:pt x="53" y="63"/>
                  </a:lnTo>
                  <a:lnTo>
                    <a:pt x="97" y="25"/>
                  </a:lnTo>
                  <a:lnTo>
                    <a:pt x="146" y="0"/>
                  </a:lnTo>
                  <a:lnTo>
                    <a:pt x="186" y="15"/>
                  </a:lnTo>
                  <a:lnTo>
                    <a:pt x="177" y="49"/>
                  </a:lnTo>
                  <a:lnTo>
                    <a:pt x="127" y="68"/>
                  </a:lnTo>
                  <a:lnTo>
                    <a:pt x="97" y="97"/>
                  </a:lnTo>
                  <a:lnTo>
                    <a:pt x="88" y="137"/>
                  </a:lnTo>
                  <a:lnTo>
                    <a:pt x="97" y="171"/>
                  </a:lnTo>
                  <a:lnTo>
                    <a:pt x="122" y="177"/>
                  </a:lnTo>
                  <a:lnTo>
                    <a:pt x="156" y="137"/>
                  </a:lnTo>
                  <a:lnTo>
                    <a:pt x="196" y="108"/>
                  </a:lnTo>
                  <a:lnTo>
                    <a:pt x="234" y="87"/>
                  </a:lnTo>
                  <a:lnTo>
                    <a:pt x="264" y="84"/>
                  </a:lnTo>
                  <a:lnTo>
                    <a:pt x="293" y="97"/>
                  </a:lnTo>
                  <a:lnTo>
                    <a:pt x="318" y="143"/>
                  </a:lnTo>
                  <a:lnTo>
                    <a:pt x="371" y="190"/>
                  </a:lnTo>
                  <a:lnTo>
                    <a:pt x="458" y="239"/>
                  </a:lnTo>
                  <a:lnTo>
                    <a:pt x="532" y="274"/>
                  </a:lnTo>
                  <a:lnTo>
                    <a:pt x="572" y="283"/>
                  </a:lnTo>
                  <a:lnTo>
                    <a:pt x="576" y="308"/>
                  </a:lnTo>
                  <a:lnTo>
                    <a:pt x="548" y="327"/>
                  </a:lnTo>
                  <a:lnTo>
                    <a:pt x="548" y="3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5" name="Freeform 105"/>
            <p:cNvSpPr>
              <a:spLocks/>
            </p:cNvSpPr>
            <p:nvPr/>
          </p:nvSpPr>
          <p:spPr bwMode="auto">
            <a:xfrm>
              <a:off x="3063" y="1266"/>
              <a:ext cx="333" cy="115"/>
            </a:xfrm>
            <a:custGeom>
              <a:avLst/>
              <a:gdLst>
                <a:gd name="T0" fmla="*/ 849 w 849"/>
                <a:gd name="T1" fmla="*/ 143 h 230"/>
                <a:gd name="T2" fmla="*/ 771 w 849"/>
                <a:gd name="T3" fmla="*/ 132 h 230"/>
                <a:gd name="T4" fmla="*/ 673 w 849"/>
                <a:gd name="T5" fmla="*/ 143 h 230"/>
                <a:gd name="T6" fmla="*/ 566 w 849"/>
                <a:gd name="T7" fmla="*/ 156 h 230"/>
                <a:gd name="T8" fmla="*/ 498 w 849"/>
                <a:gd name="T9" fmla="*/ 172 h 230"/>
                <a:gd name="T10" fmla="*/ 420 w 849"/>
                <a:gd name="T11" fmla="*/ 191 h 230"/>
                <a:gd name="T12" fmla="*/ 351 w 849"/>
                <a:gd name="T13" fmla="*/ 211 h 230"/>
                <a:gd name="T14" fmla="*/ 321 w 849"/>
                <a:gd name="T15" fmla="*/ 221 h 230"/>
                <a:gd name="T16" fmla="*/ 308 w 849"/>
                <a:gd name="T17" fmla="*/ 177 h 230"/>
                <a:gd name="T18" fmla="*/ 273 w 849"/>
                <a:gd name="T19" fmla="*/ 132 h 230"/>
                <a:gd name="T20" fmla="*/ 243 w 849"/>
                <a:gd name="T21" fmla="*/ 94 h 230"/>
                <a:gd name="T22" fmla="*/ 205 w 849"/>
                <a:gd name="T23" fmla="*/ 84 h 230"/>
                <a:gd name="T24" fmla="*/ 161 w 849"/>
                <a:gd name="T25" fmla="*/ 109 h 230"/>
                <a:gd name="T26" fmla="*/ 121 w 849"/>
                <a:gd name="T27" fmla="*/ 132 h 230"/>
                <a:gd name="T28" fmla="*/ 97 w 849"/>
                <a:gd name="T29" fmla="*/ 156 h 230"/>
                <a:gd name="T30" fmla="*/ 136 w 849"/>
                <a:gd name="T31" fmla="*/ 172 h 230"/>
                <a:gd name="T32" fmla="*/ 186 w 849"/>
                <a:gd name="T33" fmla="*/ 177 h 230"/>
                <a:gd name="T34" fmla="*/ 243 w 849"/>
                <a:gd name="T35" fmla="*/ 191 h 230"/>
                <a:gd name="T36" fmla="*/ 264 w 849"/>
                <a:gd name="T37" fmla="*/ 221 h 230"/>
                <a:gd name="T38" fmla="*/ 239 w 849"/>
                <a:gd name="T39" fmla="*/ 230 h 230"/>
                <a:gd name="T40" fmla="*/ 155 w 849"/>
                <a:gd name="T41" fmla="*/ 221 h 230"/>
                <a:gd name="T42" fmla="*/ 78 w 849"/>
                <a:gd name="T43" fmla="*/ 200 h 230"/>
                <a:gd name="T44" fmla="*/ 24 w 849"/>
                <a:gd name="T45" fmla="*/ 187 h 230"/>
                <a:gd name="T46" fmla="*/ 0 w 849"/>
                <a:gd name="T47" fmla="*/ 162 h 230"/>
                <a:gd name="T48" fmla="*/ 3 w 849"/>
                <a:gd name="T49" fmla="*/ 132 h 230"/>
                <a:gd name="T50" fmla="*/ 59 w 849"/>
                <a:gd name="T51" fmla="*/ 103 h 230"/>
                <a:gd name="T52" fmla="*/ 117 w 849"/>
                <a:gd name="T53" fmla="*/ 63 h 230"/>
                <a:gd name="T54" fmla="*/ 161 w 849"/>
                <a:gd name="T55" fmla="*/ 29 h 230"/>
                <a:gd name="T56" fmla="*/ 195 w 849"/>
                <a:gd name="T57" fmla="*/ 0 h 230"/>
                <a:gd name="T58" fmla="*/ 233 w 849"/>
                <a:gd name="T59" fmla="*/ 16 h 230"/>
                <a:gd name="T60" fmla="*/ 292 w 849"/>
                <a:gd name="T61" fmla="*/ 78 h 230"/>
                <a:gd name="T62" fmla="*/ 361 w 849"/>
                <a:gd name="T63" fmla="*/ 143 h 230"/>
                <a:gd name="T64" fmla="*/ 380 w 849"/>
                <a:gd name="T65" fmla="*/ 156 h 230"/>
                <a:gd name="T66" fmla="*/ 463 w 849"/>
                <a:gd name="T67" fmla="*/ 122 h 230"/>
                <a:gd name="T68" fmla="*/ 581 w 849"/>
                <a:gd name="T69" fmla="*/ 94 h 230"/>
                <a:gd name="T70" fmla="*/ 722 w 849"/>
                <a:gd name="T71" fmla="*/ 97 h 230"/>
                <a:gd name="T72" fmla="*/ 809 w 849"/>
                <a:gd name="T73" fmla="*/ 113 h 230"/>
                <a:gd name="T74" fmla="*/ 849 w 849"/>
                <a:gd name="T75" fmla="*/ 143 h 230"/>
                <a:gd name="T76" fmla="*/ 849 w 849"/>
                <a:gd name="T77" fmla="*/ 14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49" h="230">
                  <a:moveTo>
                    <a:pt x="849" y="143"/>
                  </a:moveTo>
                  <a:lnTo>
                    <a:pt x="771" y="132"/>
                  </a:lnTo>
                  <a:lnTo>
                    <a:pt x="673" y="143"/>
                  </a:lnTo>
                  <a:lnTo>
                    <a:pt x="566" y="156"/>
                  </a:lnTo>
                  <a:lnTo>
                    <a:pt x="498" y="172"/>
                  </a:lnTo>
                  <a:lnTo>
                    <a:pt x="420" y="191"/>
                  </a:lnTo>
                  <a:lnTo>
                    <a:pt x="351" y="211"/>
                  </a:lnTo>
                  <a:lnTo>
                    <a:pt x="321" y="221"/>
                  </a:lnTo>
                  <a:lnTo>
                    <a:pt x="308" y="177"/>
                  </a:lnTo>
                  <a:lnTo>
                    <a:pt x="273" y="132"/>
                  </a:lnTo>
                  <a:lnTo>
                    <a:pt x="243" y="94"/>
                  </a:lnTo>
                  <a:lnTo>
                    <a:pt x="205" y="84"/>
                  </a:lnTo>
                  <a:lnTo>
                    <a:pt x="161" y="109"/>
                  </a:lnTo>
                  <a:lnTo>
                    <a:pt x="121" y="132"/>
                  </a:lnTo>
                  <a:lnTo>
                    <a:pt x="97" y="156"/>
                  </a:lnTo>
                  <a:lnTo>
                    <a:pt x="136" y="172"/>
                  </a:lnTo>
                  <a:lnTo>
                    <a:pt x="186" y="177"/>
                  </a:lnTo>
                  <a:lnTo>
                    <a:pt x="243" y="191"/>
                  </a:lnTo>
                  <a:lnTo>
                    <a:pt x="264" y="221"/>
                  </a:lnTo>
                  <a:lnTo>
                    <a:pt x="239" y="230"/>
                  </a:lnTo>
                  <a:lnTo>
                    <a:pt x="155" y="221"/>
                  </a:lnTo>
                  <a:lnTo>
                    <a:pt x="78" y="200"/>
                  </a:lnTo>
                  <a:lnTo>
                    <a:pt x="24" y="187"/>
                  </a:lnTo>
                  <a:lnTo>
                    <a:pt x="0" y="162"/>
                  </a:lnTo>
                  <a:lnTo>
                    <a:pt x="3" y="132"/>
                  </a:lnTo>
                  <a:lnTo>
                    <a:pt x="59" y="103"/>
                  </a:lnTo>
                  <a:lnTo>
                    <a:pt x="117" y="63"/>
                  </a:lnTo>
                  <a:lnTo>
                    <a:pt x="161" y="29"/>
                  </a:lnTo>
                  <a:lnTo>
                    <a:pt x="195" y="0"/>
                  </a:lnTo>
                  <a:lnTo>
                    <a:pt x="233" y="16"/>
                  </a:lnTo>
                  <a:lnTo>
                    <a:pt x="292" y="78"/>
                  </a:lnTo>
                  <a:lnTo>
                    <a:pt x="361" y="143"/>
                  </a:lnTo>
                  <a:lnTo>
                    <a:pt x="380" y="156"/>
                  </a:lnTo>
                  <a:lnTo>
                    <a:pt x="463" y="122"/>
                  </a:lnTo>
                  <a:lnTo>
                    <a:pt x="581" y="94"/>
                  </a:lnTo>
                  <a:lnTo>
                    <a:pt x="722" y="97"/>
                  </a:lnTo>
                  <a:lnTo>
                    <a:pt x="809" y="113"/>
                  </a:lnTo>
                  <a:lnTo>
                    <a:pt x="849" y="143"/>
                  </a:lnTo>
                  <a:lnTo>
                    <a:pt x="849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6" name="Freeform 106"/>
            <p:cNvSpPr>
              <a:spLocks/>
            </p:cNvSpPr>
            <p:nvPr/>
          </p:nvSpPr>
          <p:spPr bwMode="auto">
            <a:xfrm>
              <a:off x="3393" y="1887"/>
              <a:ext cx="219" cy="406"/>
            </a:xfrm>
            <a:custGeom>
              <a:avLst/>
              <a:gdLst>
                <a:gd name="T0" fmla="*/ 463 w 557"/>
                <a:gd name="T1" fmla="*/ 811 h 811"/>
                <a:gd name="T2" fmla="*/ 454 w 557"/>
                <a:gd name="T3" fmla="*/ 743 h 811"/>
                <a:gd name="T4" fmla="*/ 376 w 557"/>
                <a:gd name="T5" fmla="*/ 602 h 811"/>
                <a:gd name="T6" fmla="*/ 273 w 557"/>
                <a:gd name="T7" fmla="*/ 444 h 811"/>
                <a:gd name="T8" fmla="*/ 176 w 557"/>
                <a:gd name="T9" fmla="*/ 308 h 811"/>
                <a:gd name="T10" fmla="*/ 93 w 557"/>
                <a:gd name="T11" fmla="*/ 176 h 811"/>
                <a:gd name="T12" fmla="*/ 21 w 557"/>
                <a:gd name="T13" fmla="*/ 55 h 811"/>
                <a:gd name="T14" fmla="*/ 0 w 557"/>
                <a:gd name="T15" fmla="*/ 0 h 811"/>
                <a:gd name="T16" fmla="*/ 55 w 557"/>
                <a:gd name="T17" fmla="*/ 40 h 811"/>
                <a:gd name="T18" fmla="*/ 142 w 557"/>
                <a:gd name="T19" fmla="*/ 152 h 811"/>
                <a:gd name="T20" fmla="*/ 258 w 557"/>
                <a:gd name="T21" fmla="*/ 304 h 811"/>
                <a:gd name="T22" fmla="*/ 366 w 557"/>
                <a:gd name="T23" fmla="*/ 454 h 811"/>
                <a:gd name="T24" fmla="*/ 439 w 557"/>
                <a:gd name="T25" fmla="*/ 562 h 811"/>
                <a:gd name="T26" fmla="*/ 507 w 557"/>
                <a:gd name="T27" fmla="*/ 671 h 811"/>
                <a:gd name="T28" fmla="*/ 553 w 557"/>
                <a:gd name="T29" fmla="*/ 758 h 811"/>
                <a:gd name="T30" fmla="*/ 557 w 557"/>
                <a:gd name="T31" fmla="*/ 792 h 811"/>
                <a:gd name="T32" fmla="*/ 463 w 557"/>
                <a:gd name="T33" fmla="*/ 811 h 811"/>
                <a:gd name="T34" fmla="*/ 463 w 557"/>
                <a:gd name="T35" fmla="*/ 811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7" h="811">
                  <a:moveTo>
                    <a:pt x="463" y="811"/>
                  </a:moveTo>
                  <a:lnTo>
                    <a:pt x="454" y="743"/>
                  </a:lnTo>
                  <a:lnTo>
                    <a:pt x="376" y="602"/>
                  </a:lnTo>
                  <a:lnTo>
                    <a:pt x="273" y="444"/>
                  </a:lnTo>
                  <a:lnTo>
                    <a:pt x="176" y="308"/>
                  </a:lnTo>
                  <a:lnTo>
                    <a:pt x="93" y="176"/>
                  </a:lnTo>
                  <a:lnTo>
                    <a:pt x="21" y="55"/>
                  </a:lnTo>
                  <a:lnTo>
                    <a:pt x="0" y="0"/>
                  </a:lnTo>
                  <a:lnTo>
                    <a:pt x="55" y="40"/>
                  </a:lnTo>
                  <a:lnTo>
                    <a:pt x="142" y="152"/>
                  </a:lnTo>
                  <a:lnTo>
                    <a:pt x="258" y="304"/>
                  </a:lnTo>
                  <a:lnTo>
                    <a:pt x="366" y="454"/>
                  </a:lnTo>
                  <a:lnTo>
                    <a:pt x="439" y="562"/>
                  </a:lnTo>
                  <a:lnTo>
                    <a:pt x="507" y="671"/>
                  </a:lnTo>
                  <a:lnTo>
                    <a:pt x="553" y="758"/>
                  </a:lnTo>
                  <a:lnTo>
                    <a:pt x="557" y="792"/>
                  </a:lnTo>
                  <a:lnTo>
                    <a:pt x="463" y="811"/>
                  </a:lnTo>
                  <a:lnTo>
                    <a:pt x="463" y="8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7" name="Freeform 107"/>
            <p:cNvSpPr>
              <a:spLocks/>
            </p:cNvSpPr>
            <p:nvPr/>
          </p:nvSpPr>
          <p:spPr bwMode="auto">
            <a:xfrm>
              <a:off x="3396" y="1834"/>
              <a:ext cx="516" cy="446"/>
            </a:xfrm>
            <a:custGeom>
              <a:avLst/>
              <a:gdLst>
                <a:gd name="T0" fmla="*/ 0 w 1318"/>
                <a:gd name="T1" fmla="*/ 59 h 894"/>
                <a:gd name="T2" fmla="*/ 141 w 1318"/>
                <a:gd name="T3" fmla="*/ 126 h 894"/>
                <a:gd name="T4" fmla="*/ 240 w 1318"/>
                <a:gd name="T5" fmla="*/ 215 h 894"/>
                <a:gd name="T6" fmla="*/ 318 w 1318"/>
                <a:gd name="T7" fmla="*/ 283 h 894"/>
                <a:gd name="T8" fmla="*/ 390 w 1318"/>
                <a:gd name="T9" fmla="*/ 346 h 894"/>
                <a:gd name="T10" fmla="*/ 371 w 1318"/>
                <a:gd name="T11" fmla="*/ 299 h 894"/>
                <a:gd name="T12" fmla="*/ 318 w 1318"/>
                <a:gd name="T13" fmla="*/ 240 h 894"/>
                <a:gd name="T14" fmla="*/ 268 w 1318"/>
                <a:gd name="T15" fmla="*/ 190 h 894"/>
                <a:gd name="T16" fmla="*/ 361 w 1318"/>
                <a:gd name="T17" fmla="*/ 240 h 894"/>
                <a:gd name="T18" fmla="*/ 489 w 1318"/>
                <a:gd name="T19" fmla="*/ 312 h 894"/>
                <a:gd name="T20" fmla="*/ 645 w 1318"/>
                <a:gd name="T21" fmla="*/ 396 h 894"/>
                <a:gd name="T22" fmla="*/ 776 w 1318"/>
                <a:gd name="T23" fmla="*/ 464 h 894"/>
                <a:gd name="T24" fmla="*/ 894 w 1318"/>
                <a:gd name="T25" fmla="*/ 551 h 894"/>
                <a:gd name="T26" fmla="*/ 1021 w 1318"/>
                <a:gd name="T27" fmla="*/ 664 h 894"/>
                <a:gd name="T28" fmla="*/ 1093 w 1318"/>
                <a:gd name="T29" fmla="*/ 747 h 894"/>
                <a:gd name="T30" fmla="*/ 1158 w 1318"/>
                <a:gd name="T31" fmla="*/ 840 h 894"/>
                <a:gd name="T32" fmla="*/ 1196 w 1318"/>
                <a:gd name="T33" fmla="*/ 894 h 894"/>
                <a:gd name="T34" fmla="*/ 1318 w 1318"/>
                <a:gd name="T35" fmla="*/ 875 h 894"/>
                <a:gd name="T36" fmla="*/ 1202 w 1318"/>
                <a:gd name="T37" fmla="*/ 732 h 894"/>
                <a:gd name="T38" fmla="*/ 1109 w 1318"/>
                <a:gd name="T39" fmla="*/ 616 h 894"/>
                <a:gd name="T40" fmla="*/ 1015 w 1318"/>
                <a:gd name="T41" fmla="*/ 527 h 894"/>
                <a:gd name="T42" fmla="*/ 869 w 1318"/>
                <a:gd name="T43" fmla="*/ 434 h 894"/>
                <a:gd name="T44" fmla="*/ 688 w 1318"/>
                <a:gd name="T45" fmla="*/ 333 h 894"/>
                <a:gd name="T46" fmla="*/ 498 w 1318"/>
                <a:gd name="T47" fmla="*/ 230 h 894"/>
                <a:gd name="T48" fmla="*/ 303 w 1318"/>
                <a:gd name="T49" fmla="*/ 137 h 894"/>
                <a:gd name="T50" fmla="*/ 152 w 1318"/>
                <a:gd name="T51" fmla="*/ 69 h 894"/>
                <a:gd name="T52" fmla="*/ 19 w 1318"/>
                <a:gd name="T53" fmla="*/ 0 h 894"/>
                <a:gd name="T54" fmla="*/ 0 w 1318"/>
                <a:gd name="T55" fmla="*/ 59 h 894"/>
                <a:gd name="T56" fmla="*/ 0 w 1318"/>
                <a:gd name="T57" fmla="*/ 59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8" h="894">
                  <a:moveTo>
                    <a:pt x="0" y="59"/>
                  </a:moveTo>
                  <a:lnTo>
                    <a:pt x="141" y="126"/>
                  </a:lnTo>
                  <a:lnTo>
                    <a:pt x="240" y="215"/>
                  </a:lnTo>
                  <a:lnTo>
                    <a:pt x="318" y="283"/>
                  </a:lnTo>
                  <a:lnTo>
                    <a:pt x="390" y="346"/>
                  </a:lnTo>
                  <a:lnTo>
                    <a:pt x="371" y="299"/>
                  </a:lnTo>
                  <a:lnTo>
                    <a:pt x="318" y="240"/>
                  </a:lnTo>
                  <a:lnTo>
                    <a:pt x="268" y="190"/>
                  </a:lnTo>
                  <a:lnTo>
                    <a:pt x="361" y="240"/>
                  </a:lnTo>
                  <a:lnTo>
                    <a:pt x="489" y="312"/>
                  </a:lnTo>
                  <a:lnTo>
                    <a:pt x="645" y="396"/>
                  </a:lnTo>
                  <a:lnTo>
                    <a:pt x="776" y="464"/>
                  </a:lnTo>
                  <a:lnTo>
                    <a:pt x="894" y="551"/>
                  </a:lnTo>
                  <a:lnTo>
                    <a:pt x="1021" y="664"/>
                  </a:lnTo>
                  <a:lnTo>
                    <a:pt x="1093" y="747"/>
                  </a:lnTo>
                  <a:lnTo>
                    <a:pt x="1158" y="840"/>
                  </a:lnTo>
                  <a:lnTo>
                    <a:pt x="1196" y="894"/>
                  </a:lnTo>
                  <a:lnTo>
                    <a:pt x="1318" y="875"/>
                  </a:lnTo>
                  <a:lnTo>
                    <a:pt x="1202" y="732"/>
                  </a:lnTo>
                  <a:lnTo>
                    <a:pt x="1109" y="616"/>
                  </a:lnTo>
                  <a:lnTo>
                    <a:pt x="1015" y="527"/>
                  </a:lnTo>
                  <a:lnTo>
                    <a:pt x="869" y="434"/>
                  </a:lnTo>
                  <a:lnTo>
                    <a:pt x="688" y="333"/>
                  </a:lnTo>
                  <a:lnTo>
                    <a:pt x="498" y="230"/>
                  </a:lnTo>
                  <a:lnTo>
                    <a:pt x="303" y="137"/>
                  </a:lnTo>
                  <a:lnTo>
                    <a:pt x="152" y="69"/>
                  </a:lnTo>
                  <a:lnTo>
                    <a:pt x="19" y="0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8" name="Freeform 108"/>
            <p:cNvSpPr>
              <a:spLocks/>
            </p:cNvSpPr>
            <p:nvPr/>
          </p:nvSpPr>
          <p:spPr bwMode="auto">
            <a:xfrm>
              <a:off x="3436" y="1750"/>
              <a:ext cx="333" cy="255"/>
            </a:xfrm>
            <a:custGeom>
              <a:avLst/>
              <a:gdLst>
                <a:gd name="T0" fmla="*/ 840 w 850"/>
                <a:gd name="T1" fmla="*/ 504 h 509"/>
                <a:gd name="T2" fmla="*/ 757 w 850"/>
                <a:gd name="T3" fmla="*/ 509 h 509"/>
                <a:gd name="T4" fmla="*/ 698 w 850"/>
                <a:gd name="T5" fmla="*/ 488 h 509"/>
                <a:gd name="T6" fmla="*/ 635 w 850"/>
                <a:gd name="T7" fmla="*/ 441 h 509"/>
                <a:gd name="T8" fmla="*/ 591 w 850"/>
                <a:gd name="T9" fmla="*/ 407 h 509"/>
                <a:gd name="T10" fmla="*/ 532 w 850"/>
                <a:gd name="T11" fmla="*/ 397 h 509"/>
                <a:gd name="T12" fmla="*/ 473 w 850"/>
                <a:gd name="T13" fmla="*/ 382 h 509"/>
                <a:gd name="T14" fmla="*/ 424 w 850"/>
                <a:gd name="T15" fmla="*/ 348 h 509"/>
                <a:gd name="T16" fmla="*/ 386 w 850"/>
                <a:gd name="T17" fmla="*/ 308 h 509"/>
                <a:gd name="T18" fmla="*/ 312 w 850"/>
                <a:gd name="T19" fmla="*/ 293 h 509"/>
                <a:gd name="T20" fmla="*/ 262 w 850"/>
                <a:gd name="T21" fmla="*/ 279 h 509"/>
                <a:gd name="T22" fmla="*/ 224 w 850"/>
                <a:gd name="T23" fmla="*/ 249 h 509"/>
                <a:gd name="T24" fmla="*/ 190 w 850"/>
                <a:gd name="T25" fmla="*/ 201 h 509"/>
                <a:gd name="T26" fmla="*/ 93 w 850"/>
                <a:gd name="T27" fmla="*/ 167 h 509"/>
                <a:gd name="T28" fmla="*/ 34 w 850"/>
                <a:gd name="T29" fmla="*/ 127 h 509"/>
                <a:gd name="T30" fmla="*/ 9 w 850"/>
                <a:gd name="T31" fmla="*/ 78 h 509"/>
                <a:gd name="T32" fmla="*/ 0 w 850"/>
                <a:gd name="T33" fmla="*/ 21 h 509"/>
                <a:gd name="T34" fmla="*/ 28 w 850"/>
                <a:gd name="T35" fmla="*/ 0 h 509"/>
                <a:gd name="T36" fmla="*/ 68 w 850"/>
                <a:gd name="T37" fmla="*/ 9 h 509"/>
                <a:gd name="T38" fmla="*/ 68 w 850"/>
                <a:gd name="T39" fmla="*/ 40 h 509"/>
                <a:gd name="T40" fmla="*/ 63 w 850"/>
                <a:gd name="T41" fmla="*/ 78 h 509"/>
                <a:gd name="T42" fmla="*/ 112 w 850"/>
                <a:gd name="T43" fmla="*/ 108 h 509"/>
                <a:gd name="T44" fmla="*/ 150 w 850"/>
                <a:gd name="T45" fmla="*/ 127 h 509"/>
                <a:gd name="T46" fmla="*/ 215 w 850"/>
                <a:gd name="T47" fmla="*/ 143 h 509"/>
                <a:gd name="T48" fmla="*/ 249 w 850"/>
                <a:gd name="T49" fmla="*/ 152 h 509"/>
                <a:gd name="T50" fmla="*/ 274 w 850"/>
                <a:gd name="T51" fmla="*/ 186 h 509"/>
                <a:gd name="T52" fmla="*/ 302 w 850"/>
                <a:gd name="T53" fmla="*/ 215 h 509"/>
                <a:gd name="T54" fmla="*/ 355 w 850"/>
                <a:gd name="T55" fmla="*/ 230 h 509"/>
                <a:gd name="T56" fmla="*/ 411 w 850"/>
                <a:gd name="T57" fmla="*/ 236 h 509"/>
                <a:gd name="T58" fmla="*/ 454 w 850"/>
                <a:gd name="T59" fmla="*/ 270 h 509"/>
                <a:gd name="T60" fmla="*/ 502 w 850"/>
                <a:gd name="T61" fmla="*/ 308 h 509"/>
                <a:gd name="T62" fmla="*/ 591 w 850"/>
                <a:gd name="T63" fmla="*/ 329 h 509"/>
                <a:gd name="T64" fmla="*/ 660 w 850"/>
                <a:gd name="T65" fmla="*/ 357 h 509"/>
                <a:gd name="T66" fmla="*/ 713 w 850"/>
                <a:gd name="T67" fmla="*/ 407 h 509"/>
                <a:gd name="T68" fmla="*/ 757 w 850"/>
                <a:gd name="T69" fmla="*/ 435 h 509"/>
                <a:gd name="T70" fmla="*/ 815 w 850"/>
                <a:gd name="T71" fmla="*/ 460 h 509"/>
                <a:gd name="T72" fmla="*/ 850 w 850"/>
                <a:gd name="T73" fmla="*/ 479 h 509"/>
                <a:gd name="T74" fmla="*/ 840 w 850"/>
                <a:gd name="T75" fmla="*/ 504 h 509"/>
                <a:gd name="T76" fmla="*/ 840 w 850"/>
                <a:gd name="T77" fmla="*/ 504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0" h="509">
                  <a:moveTo>
                    <a:pt x="840" y="504"/>
                  </a:moveTo>
                  <a:lnTo>
                    <a:pt x="757" y="509"/>
                  </a:lnTo>
                  <a:lnTo>
                    <a:pt x="698" y="488"/>
                  </a:lnTo>
                  <a:lnTo>
                    <a:pt x="635" y="441"/>
                  </a:lnTo>
                  <a:lnTo>
                    <a:pt x="591" y="407"/>
                  </a:lnTo>
                  <a:lnTo>
                    <a:pt x="532" y="397"/>
                  </a:lnTo>
                  <a:lnTo>
                    <a:pt x="473" y="382"/>
                  </a:lnTo>
                  <a:lnTo>
                    <a:pt x="424" y="348"/>
                  </a:lnTo>
                  <a:lnTo>
                    <a:pt x="386" y="308"/>
                  </a:lnTo>
                  <a:lnTo>
                    <a:pt x="312" y="293"/>
                  </a:lnTo>
                  <a:lnTo>
                    <a:pt x="262" y="279"/>
                  </a:lnTo>
                  <a:lnTo>
                    <a:pt x="224" y="249"/>
                  </a:lnTo>
                  <a:lnTo>
                    <a:pt x="190" y="201"/>
                  </a:lnTo>
                  <a:lnTo>
                    <a:pt x="93" y="167"/>
                  </a:lnTo>
                  <a:lnTo>
                    <a:pt x="34" y="127"/>
                  </a:lnTo>
                  <a:lnTo>
                    <a:pt x="9" y="78"/>
                  </a:lnTo>
                  <a:lnTo>
                    <a:pt x="0" y="21"/>
                  </a:lnTo>
                  <a:lnTo>
                    <a:pt x="28" y="0"/>
                  </a:lnTo>
                  <a:lnTo>
                    <a:pt x="68" y="9"/>
                  </a:lnTo>
                  <a:lnTo>
                    <a:pt x="68" y="40"/>
                  </a:lnTo>
                  <a:lnTo>
                    <a:pt x="63" y="78"/>
                  </a:lnTo>
                  <a:lnTo>
                    <a:pt x="112" y="108"/>
                  </a:lnTo>
                  <a:lnTo>
                    <a:pt x="150" y="127"/>
                  </a:lnTo>
                  <a:lnTo>
                    <a:pt x="215" y="143"/>
                  </a:lnTo>
                  <a:lnTo>
                    <a:pt x="249" y="152"/>
                  </a:lnTo>
                  <a:lnTo>
                    <a:pt x="274" y="186"/>
                  </a:lnTo>
                  <a:lnTo>
                    <a:pt x="302" y="215"/>
                  </a:lnTo>
                  <a:lnTo>
                    <a:pt x="355" y="230"/>
                  </a:lnTo>
                  <a:lnTo>
                    <a:pt x="411" y="236"/>
                  </a:lnTo>
                  <a:lnTo>
                    <a:pt x="454" y="270"/>
                  </a:lnTo>
                  <a:lnTo>
                    <a:pt x="502" y="308"/>
                  </a:lnTo>
                  <a:lnTo>
                    <a:pt x="591" y="329"/>
                  </a:lnTo>
                  <a:lnTo>
                    <a:pt x="660" y="357"/>
                  </a:lnTo>
                  <a:lnTo>
                    <a:pt x="713" y="407"/>
                  </a:lnTo>
                  <a:lnTo>
                    <a:pt x="757" y="435"/>
                  </a:lnTo>
                  <a:lnTo>
                    <a:pt x="815" y="460"/>
                  </a:lnTo>
                  <a:lnTo>
                    <a:pt x="850" y="479"/>
                  </a:lnTo>
                  <a:lnTo>
                    <a:pt x="840" y="504"/>
                  </a:lnTo>
                  <a:lnTo>
                    <a:pt x="840" y="5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9" name="Freeform 109"/>
            <p:cNvSpPr>
              <a:spLocks/>
            </p:cNvSpPr>
            <p:nvPr/>
          </p:nvSpPr>
          <p:spPr bwMode="auto">
            <a:xfrm>
              <a:off x="3564" y="1510"/>
              <a:ext cx="83" cy="154"/>
            </a:xfrm>
            <a:custGeom>
              <a:avLst/>
              <a:gdLst>
                <a:gd name="T0" fmla="*/ 0 w 209"/>
                <a:gd name="T1" fmla="*/ 0 h 308"/>
                <a:gd name="T2" fmla="*/ 25 w 209"/>
                <a:gd name="T3" fmla="*/ 146 h 308"/>
                <a:gd name="T4" fmla="*/ 49 w 209"/>
                <a:gd name="T5" fmla="*/ 239 h 308"/>
                <a:gd name="T6" fmla="*/ 87 w 209"/>
                <a:gd name="T7" fmla="*/ 289 h 308"/>
                <a:gd name="T8" fmla="*/ 127 w 209"/>
                <a:gd name="T9" fmla="*/ 308 h 308"/>
                <a:gd name="T10" fmla="*/ 175 w 209"/>
                <a:gd name="T11" fmla="*/ 298 h 308"/>
                <a:gd name="T12" fmla="*/ 200 w 209"/>
                <a:gd name="T13" fmla="*/ 274 h 308"/>
                <a:gd name="T14" fmla="*/ 209 w 209"/>
                <a:gd name="T15" fmla="*/ 220 h 308"/>
                <a:gd name="T16" fmla="*/ 186 w 209"/>
                <a:gd name="T17" fmla="*/ 146 h 308"/>
                <a:gd name="T18" fmla="*/ 103 w 209"/>
                <a:gd name="T19" fmla="*/ 49 h 308"/>
                <a:gd name="T20" fmla="*/ 78 w 209"/>
                <a:gd name="T21" fmla="*/ 108 h 308"/>
                <a:gd name="T22" fmla="*/ 118 w 209"/>
                <a:gd name="T23" fmla="*/ 143 h 308"/>
                <a:gd name="T24" fmla="*/ 141 w 209"/>
                <a:gd name="T25" fmla="*/ 196 h 308"/>
                <a:gd name="T26" fmla="*/ 141 w 209"/>
                <a:gd name="T27" fmla="*/ 239 h 308"/>
                <a:gd name="T28" fmla="*/ 118 w 209"/>
                <a:gd name="T29" fmla="*/ 239 h 308"/>
                <a:gd name="T30" fmla="*/ 87 w 209"/>
                <a:gd name="T31" fmla="*/ 205 h 308"/>
                <a:gd name="T32" fmla="*/ 68 w 209"/>
                <a:gd name="T33" fmla="*/ 127 h 308"/>
                <a:gd name="T34" fmla="*/ 0 w 209"/>
                <a:gd name="T35" fmla="*/ 0 h 308"/>
                <a:gd name="T36" fmla="*/ 0 w 209"/>
                <a:gd name="T37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9" h="308">
                  <a:moveTo>
                    <a:pt x="0" y="0"/>
                  </a:moveTo>
                  <a:lnTo>
                    <a:pt x="25" y="146"/>
                  </a:lnTo>
                  <a:lnTo>
                    <a:pt x="49" y="239"/>
                  </a:lnTo>
                  <a:lnTo>
                    <a:pt x="87" y="289"/>
                  </a:lnTo>
                  <a:lnTo>
                    <a:pt x="127" y="308"/>
                  </a:lnTo>
                  <a:lnTo>
                    <a:pt x="175" y="298"/>
                  </a:lnTo>
                  <a:lnTo>
                    <a:pt x="200" y="274"/>
                  </a:lnTo>
                  <a:lnTo>
                    <a:pt x="209" y="220"/>
                  </a:lnTo>
                  <a:lnTo>
                    <a:pt x="186" y="146"/>
                  </a:lnTo>
                  <a:lnTo>
                    <a:pt x="103" y="49"/>
                  </a:lnTo>
                  <a:lnTo>
                    <a:pt x="78" y="108"/>
                  </a:lnTo>
                  <a:lnTo>
                    <a:pt x="118" y="143"/>
                  </a:lnTo>
                  <a:lnTo>
                    <a:pt x="141" y="196"/>
                  </a:lnTo>
                  <a:lnTo>
                    <a:pt x="141" y="239"/>
                  </a:lnTo>
                  <a:lnTo>
                    <a:pt x="118" y="239"/>
                  </a:lnTo>
                  <a:lnTo>
                    <a:pt x="87" y="205"/>
                  </a:lnTo>
                  <a:lnTo>
                    <a:pt x="68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0" name="Freeform 110"/>
            <p:cNvSpPr>
              <a:spLocks/>
            </p:cNvSpPr>
            <p:nvPr/>
          </p:nvSpPr>
          <p:spPr bwMode="auto">
            <a:xfrm>
              <a:off x="3484" y="1254"/>
              <a:ext cx="253" cy="78"/>
            </a:xfrm>
            <a:custGeom>
              <a:avLst/>
              <a:gdLst>
                <a:gd name="T0" fmla="*/ 9 w 644"/>
                <a:gd name="T1" fmla="*/ 30 h 156"/>
                <a:gd name="T2" fmla="*/ 68 w 644"/>
                <a:gd name="T3" fmla="*/ 43 h 156"/>
                <a:gd name="T4" fmla="*/ 117 w 644"/>
                <a:gd name="T5" fmla="*/ 49 h 156"/>
                <a:gd name="T6" fmla="*/ 175 w 644"/>
                <a:gd name="T7" fmla="*/ 78 h 156"/>
                <a:gd name="T8" fmla="*/ 239 w 644"/>
                <a:gd name="T9" fmla="*/ 108 h 156"/>
                <a:gd name="T10" fmla="*/ 302 w 644"/>
                <a:gd name="T11" fmla="*/ 108 h 156"/>
                <a:gd name="T12" fmla="*/ 357 w 644"/>
                <a:gd name="T13" fmla="*/ 108 h 156"/>
                <a:gd name="T14" fmla="*/ 414 w 644"/>
                <a:gd name="T15" fmla="*/ 133 h 156"/>
                <a:gd name="T16" fmla="*/ 460 w 644"/>
                <a:gd name="T17" fmla="*/ 156 h 156"/>
                <a:gd name="T18" fmla="*/ 517 w 644"/>
                <a:gd name="T19" fmla="*/ 156 h 156"/>
                <a:gd name="T20" fmla="*/ 572 w 644"/>
                <a:gd name="T21" fmla="*/ 146 h 156"/>
                <a:gd name="T22" fmla="*/ 644 w 644"/>
                <a:gd name="T23" fmla="*/ 108 h 156"/>
                <a:gd name="T24" fmla="*/ 572 w 644"/>
                <a:gd name="T25" fmla="*/ 83 h 156"/>
                <a:gd name="T26" fmla="*/ 460 w 644"/>
                <a:gd name="T27" fmla="*/ 64 h 156"/>
                <a:gd name="T28" fmla="*/ 380 w 644"/>
                <a:gd name="T29" fmla="*/ 49 h 156"/>
                <a:gd name="T30" fmla="*/ 302 w 644"/>
                <a:gd name="T31" fmla="*/ 40 h 156"/>
                <a:gd name="T32" fmla="*/ 239 w 644"/>
                <a:gd name="T33" fmla="*/ 49 h 156"/>
                <a:gd name="T34" fmla="*/ 195 w 644"/>
                <a:gd name="T35" fmla="*/ 30 h 156"/>
                <a:gd name="T36" fmla="*/ 131 w 644"/>
                <a:gd name="T37" fmla="*/ 5 h 156"/>
                <a:gd name="T38" fmla="*/ 59 w 644"/>
                <a:gd name="T39" fmla="*/ 0 h 156"/>
                <a:gd name="T40" fmla="*/ 0 w 644"/>
                <a:gd name="T41" fmla="*/ 5 h 156"/>
                <a:gd name="T42" fmla="*/ 9 w 644"/>
                <a:gd name="T43" fmla="*/ 30 h 156"/>
                <a:gd name="T44" fmla="*/ 9 w 644"/>
                <a:gd name="T45" fmla="*/ 3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44" h="156">
                  <a:moveTo>
                    <a:pt x="9" y="30"/>
                  </a:moveTo>
                  <a:lnTo>
                    <a:pt x="68" y="43"/>
                  </a:lnTo>
                  <a:lnTo>
                    <a:pt x="117" y="49"/>
                  </a:lnTo>
                  <a:lnTo>
                    <a:pt x="175" y="78"/>
                  </a:lnTo>
                  <a:lnTo>
                    <a:pt x="239" y="108"/>
                  </a:lnTo>
                  <a:lnTo>
                    <a:pt x="302" y="108"/>
                  </a:lnTo>
                  <a:lnTo>
                    <a:pt x="357" y="108"/>
                  </a:lnTo>
                  <a:lnTo>
                    <a:pt x="414" y="133"/>
                  </a:lnTo>
                  <a:lnTo>
                    <a:pt x="460" y="156"/>
                  </a:lnTo>
                  <a:lnTo>
                    <a:pt x="517" y="156"/>
                  </a:lnTo>
                  <a:lnTo>
                    <a:pt x="572" y="146"/>
                  </a:lnTo>
                  <a:lnTo>
                    <a:pt x="644" y="108"/>
                  </a:lnTo>
                  <a:lnTo>
                    <a:pt x="572" y="83"/>
                  </a:lnTo>
                  <a:lnTo>
                    <a:pt x="460" y="64"/>
                  </a:lnTo>
                  <a:lnTo>
                    <a:pt x="380" y="49"/>
                  </a:lnTo>
                  <a:lnTo>
                    <a:pt x="302" y="40"/>
                  </a:lnTo>
                  <a:lnTo>
                    <a:pt x="239" y="49"/>
                  </a:lnTo>
                  <a:lnTo>
                    <a:pt x="195" y="30"/>
                  </a:lnTo>
                  <a:lnTo>
                    <a:pt x="131" y="5"/>
                  </a:lnTo>
                  <a:lnTo>
                    <a:pt x="59" y="0"/>
                  </a:lnTo>
                  <a:lnTo>
                    <a:pt x="0" y="5"/>
                  </a:lnTo>
                  <a:lnTo>
                    <a:pt x="9" y="30"/>
                  </a:lnTo>
                  <a:lnTo>
                    <a:pt x="9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1" name="Freeform 111"/>
            <p:cNvSpPr>
              <a:spLocks/>
            </p:cNvSpPr>
            <p:nvPr/>
          </p:nvSpPr>
          <p:spPr bwMode="auto">
            <a:xfrm>
              <a:off x="2914" y="2202"/>
              <a:ext cx="1131" cy="123"/>
            </a:xfrm>
            <a:custGeom>
              <a:avLst/>
              <a:gdLst>
                <a:gd name="T0" fmla="*/ 2401 w 2886"/>
                <a:gd name="T1" fmla="*/ 0 h 245"/>
                <a:gd name="T2" fmla="*/ 2519 w 2886"/>
                <a:gd name="T3" fmla="*/ 24 h 245"/>
                <a:gd name="T4" fmla="*/ 2631 w 2886"/>
                <a:gd name="T5" fmla="*/ 30 h 245"/>
                <a:gd name="T6" fmla="*/ 2724 w 2886"/>
                <a:gd name="T7" fmla="*/ 40 h 245"/>
                <a:gd name="T8" fmla="*/ 2802 w 2886"/>
                <a:gd name="T9" fmla="*/ 59 h 245"/>
                <a:gd name="T10" fmla="*/ 2852 w 2886"/>
                <a:gd name="T11" fmla="*/ 78 h 245"/>
                <a:gd name="T12" fmla="*/ 2876 w 2886"/>
                <a:gd name="T13" fmla="*/ 108 h 245"/>
                <a:gd name="T14" fmla="*/ 2886 w 2886"/>
                <a:gd name="T15" fmla="*/ 137 h 245"/>
                <a:gd name="T16" fmla="*/ 2871 w 2886"/>
                <a:gd name="T17" fmla="*/ 156 h 245"/>
                <a:gd name="T18" fmla="*/ 2846 w 2886"/>
                <a:gd name="T19" fmla="*/ 171 h 245"/>
                <a:gd name="T20" fmla="*/ 2774 w 2886"/>
                <a:gd name="T21" fmla="*/ 186 h 245"/>
                <a:gd name="T22" fmla="*/ 2626 w 2886"/>
                <a:gd name="T23" fmla="*/ 196 h 245"/>
                <a:gd name="T24" fmla="*/ 2401 w 2886"/>
                <a:gd name="T25" fmla="*/ 205 h 245"/>
                <a:gd name="T26" fmla="*/ 2148 w 2886"/>
                <a:gd name="T27" fmla="*/ 211 h 245"/>
                <a:gd name="T28" fmla="*/ 1782 w 2886"/>
                <a:gd name="T29" fmla="*/ 224 h 245"/>
                <a:gd name="T30" fmla="*/ 1460 w 2886"/>
                <a:gd name="T31" fmla="*/ 245 h 245"/>
                <a:gd name="T32" fmla="*/ 1044 w 2886"/>
                <a:gd name="T33" fmla="*/ 234 h 245"/>
                <a:gd name="T34" fmla="*/ 673 w 2886"/>
                <a:gd name="T35" fmla="*/ 234 h 245"/>
                <a:gd name="T36" fmla="*/ 430 w 2886"/>
                <a:gd name="T37" fmla="*/ 224 h 245"/>
                <a:gd name="T38" fmla="*/ 244 w 2886"/>
                <a:gd name="T39" fmla="*/ 215 h 245"/>
                <a:gd name="T40" fmla="*/ 82 w 2886"/>
                <a:gd name="T41" fmla="*/ 205 h 245"/>
                <a:gd name="T42" fmla="*/ 29 w 2886"/>
                <a:gd name="T43" fmla="*/ 201 h 245"/>
                <a:gd name="T44" fmla="*/ 0 w 2886"/>
                <a:gd name="T45" fmla="*/ 177 h 245"/>
                <a:gd name="T46" fmla="*/ 29 w 2886"/>
                <a:gd name="T47" fmla="*/ 156 h 245"/>
                <a:gd name="T48" fmla="*/ 73 w 2886"/>
                <a:gd name="T49" fmla="*/ 165 h 245"/>
                <a:gd name="T50" fmla="*/ 400 w 2886"/>
                <a:gd name="T51" fmla="*/ 156 h 245"/>
                <a:gd name="T52" fmla="*/ 770 w 2886"/>
                <a:gd name="T53" fmla="*/ 156 h 245"/>
                <a:gd name="T54" fmla="*/ 1006 w 2886"/>
                <a:gd name="T55" fmla="*/ 161 h 245"/>
                <a:gd name="T56" fmla="*/ 1225 w 2886"/>
                <a:gd name="T57" fmla="*/ 165 h 245"/>
                <a:gd name="T58" fmla="*/ 1533 w 2886"/>
                <a:gd name="T59" fmla="*/ 161 h 245"/>
                <a:gd name="T60" fmla="*/ 1860 w 2886"/>
                <a:gd name="T61" fmla="*/ 142 h 245"/>
                <a:gd name="T62" fmla="*/ 2177 w 2886"/>
                <a:gd name="T63" fmla="*/ 133 h 245"/>
                <a:gd name="T64" fmla="*/ 2426 w 2886"/>
                <a:gd name="T65" fmla="*/ 127 h 245"/>
                <a:gd name="T66" fmla="*/ 2401 w 2886"/>
                <a:gd name="T67" fmla="*/ 0 h 245"/>
                <a:gd name="T68" fmla="*/ 2401 w 2886"/>
                <a:gd name="T69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86" h="245">
                  <a:moveTo>
                    <a:pt x="2401" y="0"/>
                  </a:moveTo>
                  <a:lnTo>
                    <a:pt x="2519" y="24"/>
                  </a:lnTo>
                  <a:lnTo>
                    <a:pt x="2631" y="30"/>
                  </a:lnTo>
                  <a:lnTo>
                    <a:pt x="2724" y="40"/>
                  </a:lnTo>
                  <a:lnTo>
                    <a:pt x="2802" y="59"/>
                  </a:lnTo>
                  <a:lnTo>
                    <a:pt x="2852" y="78"/>
                  </a:lnTo>
                  <a:lnTo>
                    <a:pt x="2876" y="108"/>
                  </a:lnTo>
                  <a:lnTo>
                    <a:pt x="2886" y="137"/>
                  </a:lnTo>
                  <a:lnTo>
                    <a:pt x="2871" y="156"/>
                  </a:lnTo>
                  <a:lnTo>
                    <a:pt x="2846" y="171"/>
                  </a:lnTo>
                  <a:lnTo>
                    <a:pt x="2774" y="186"/>
                  </a:lnTo>
                  <a:lnTo>
                    <a:pt x="2626" y="196"/>
                  </a:lnTo>
                  <a:lnTo>
                    <a:pt x="2401" y="205"/>
                  </a:lnTo>
                  <a:lnTo>
                    <a:pt x="2148" y="211"/>
                  </a:lnTo>
                  <a:lnTo>
                    <a:pt x="1782" y="224"/>
                  </a:lnTo>
                  <a:lnTo>
                    <a:pt x="1460" y="245"/>
                  </a:lnTo>
                  <a:lnTo>
                    <a:pt x="1044" y="234"/>
                  </a:lnTo>
                  <a:lnTo>
                    <a:pt x="673" y="234"/>
                  </a:lnTo>
                  <a:lnTo>
                    <a:pt x="430" y="224"/>
                  </a:lnTo>
                  <a:lnTo>
                    <a:pt x="244" y="215"/>
                  </a:lnTo>
                  <a:lnTo>
                    <a:pt x="82" y="205"/>
                  </a:lnTo>
                  <a:lnTo>
                    <a:pt x="29" y="201"/>
                  </a:lnTo>
                  <a:lnTo>
                    <a:pt x="0" y="177"/>
                  </a:lnTo>
                  <a:lnTo>
                    <a:pt x="29" y="156"/>
                  </a:lnTo>
                  <a:lnTo>
                    <a:pt x="73" y="165"/>
                  </a:lnTo>
                  <a:lnTo>
                    <a:pt x="400" y="156"/>
                  </a:lnTo>
                  <a:lnTo>
                    <a:pt x="770" y="156"/>
                  </a:lnTo>
                  <a:lnTo>
                    <a:pt x="1006" y="161"/>
                  </a:lnTo>
                  <a:lnTo>
                    <a:pt x="1225" y="165"/>
                  </a:lnTo>
                  <a:lnTo>
                    <a:pt x="1533" y="161"/>
                  </a:lnTo>
                  <a:lnTo>
                    <a:pt x="1860" y="142"/>
                  </a:lnTo>
                  <a:lnTo>
                    <a:pt x="2177" y="133"/>
                  </a:lnTo>
                  <a:lnTo>
                    <a:pt x="2426" y="127"/>
                  </a:lnTo>
                  <a:lnTo>
                    <a:pt x="2401" y="0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352" name="AutoShape 112"/>
          <p:cNvSpPr>
            <a:spLocks noChangeArrowheads="1"/>
          </p:cNvSpPr>
          <p:nvPr/>
        </p:nvSpPr>
        <p:spPr bwMode="auto">
          <a:xfrm>
            <a:off x="5943600" y="228600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0353" name="Group 113"/>
          <p:cNvGrpSpPr>
            <a:grpSpLocks/>
          </p:cNvGrpSpPr>
          <p:nvPr/>
        </p:nvGrpSpPr>
        <p:grpSpPr bwMode="auto">
          <a:xfrm>
            <a:off x="1981200" y="4038601"/>
            <a:ext cx="2222500" cy="1928813"/>
            <a:chOff x="3131" y="3201"/>
            <a:chExt cx="1400" cy="1215"/>
          </a:xfrm>
        </p:grpSpPr>
        <p:sp>
          <p:nvSpPr>
            <p:cNvPr id="10354" name="Freeform 114"/>
            <p:cNvSpPr>
              <a:spLocks/>
            </p:cNvSpPr>
            <p:nvPr/>
          </p:nvSpPr>
          <p:spPr bwMode="auto">
            <a:xfrm>
              <a:off x="3772" y="3576"/>
              <a:ext cx="156" cy="107"/>
            </a:xfrm>
            <a:custGeom>
              <a:avLst/>
              <a:gdLst>
                <a:gd name="T0" fmla="*/ 151 w 151"/>
                <a:gd name="T1" fmla="*/ 133 h 133"/>
                <a:gd name="T2" fmla="*/ 93 w 151"/>
                <a:gd name="T3" fmla="*/ 81 h 133"/>
                <a:gd name="T4" fmla="*/ 0 w 151"/>
                <a:gd name="T5" fmla="*/ 46 h 133"/>
                <a:gd name="T6" fmla="*/ 26 w 151"/>
                <a:gd name="T7" fmla="*/ 0 h 133"/>
                <a:gd name="T8" fmla="*/ 91 w 151"/>
                <a:gd name="T9" fmla="*/ 12 h 133"/>
                <a:gd name="T10" fmla="*/ 124 w 151"/>
                <a:gd name="T11" fmla="*/ 40 h 133"/>
                <a:gd name="T12" fmla="*/ 151 w 151"/>
                <a:gd name="T13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33">
                  <a:moveTo>
                    <a:pt x="151" y="133"/>
                  </a:moveTo>
                  <a:lnTo>
                    <a:pt x="93" y="81"/>
                  </a:lnTo>
                  <a:lnTo>
                    <a:pt x="0" y="46"/>
                  </a:lnTo>
                  <a:lnTo>
                    <a:pt x="26" y="0"/>
                  </a:lnTo>
                  <a:lnTo>
                    <a:pt x="91" y="12"/>
                  </a:lnTo>
                  <a:lnTo>
                    <a:pt x="124" y="40"/>
                  </a:lnTo>
                  <a:lnTo>
                    <a:pt x="151" y="1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5" name="Freeform 115"/>
            <p:cNvSpPr>
              <a:spLocks/>
            </p:cNvSpPr>
            <p:nvPr/>
          </p:nvSpPr>
          <p:spPr bwMode="auto">
            <a:xfrm>
              <a:off x="3206" y="3610"/>
              <a:ext cx="211" cy="150"/>
            </a:xfrm>
            <a:custGeom>
              <a:avLst/>
              <a:gdLst>
                <a:gd name="T0" fmla="*/ 71 w 205"/>
                <a:gd name="T1" fmla="*/ 0 h 184"/>
                <a:gd name="T2" fmla="*/ 67 w 205"/>
                <a:gd name="T3" fmla="*/ 1 h 184"/>
                <a:gd name="T4" fmla="*/ 55 w 205"/>
                <a:gd name="T5" fmla="*/ 4 h 184"/>
                <a:gd name="T6" fmla="*/ 39 w 205"/>
                <a:gd name="T7" fmla="*/ 12 h 184"/>
                <a:gd name="T8" fmla="*/ 22 w 205"/>
                <a:gd name="T9" fmla="*/ 25 h 184"/>
                <a:gd name="T10" fmla="*/ 8 w 205"/>
                <a:gd name="T11" fmla="*/ 42 h 184"/>
                <a:gd name="T12" fmla="*/ 0 w 205"/>
                <a:gd name="T13" fmla="*/ 68 h 184"/>
                <a:gd name="T14" fmla="*/ 0 w 205"/>
                <a:gd name="T15" fmla="*/ 100 h 184"/>
                <a:gd name="T16" fmla="*/ 13 w 205"/>
                <a:gd name="T17" fmla="*/ 140 h 184"/>
                <a:gd name="T18" fmla="*/ 14 w 205"/>
                <a:gd name="T19" fmla="*/ 144 h 184"/>
                <a:gd name="T20" fmla="*/ 19 w 205"/>
                <a:gd name="T21" fmla="*/ 152 h 184"/>
                <a:gd name="T22" fmla="*/ 29 w 205"/>
                <a:gd name="T23" fmla="*/ 162 h 184"/>
                <a:gd name="T24" fmla="*/ 43 w 205"/>
                <a:gd name="T25" fmla="*/ 173 h 184"/>
                <a:gd name="T26" fmla="*/ 63 w 205"/>
                <a:gd name="T27" fmla="*/ 181 h 184"/>
                <a:gd name="T28" fmla="*/ 92 w 205"/>
                <a:gd name="T29" fmla="*/ 184 h 184"/>
                <a:gd name="T30" fmla="*/ 128 w 205"/>
                <a:gd name="T31" fmla="*/ 181 h 184"/>
                <a:gd name="T32" fmla="*/ 173 w 205"/>
                <a:gd name="T33" fmla="*/ 167 h 184"/>
                <a:gd name="T34" fmla="*/ 205 w 205"/>
                <a:gd name="T35" fmla="*/ 48 h 184"/>
                <a:gd name="T36" fmla="*/ 71 w 205"/>
                <a:gd name="T3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5" h="184">
                  <a:moveTo>
                    <a:pt x="71" y="0"/>
                  </a:moveTo>
                  <a:lnTo>
                    <a:pt x="67" y="1"/>
                  </a:lnTo>
                  <a:lnTo>
                    <a:pt x="55" y="4"/>
                  </a:lnTo>
                  <a:lnTo>
                    <a:pt x="39" y="12"/>
                  </a:lnTo>
                  <a:lnTo>
                    <a:pt x="22" y="25"/>
                  </a:lnTo>
                  <a:lnTo>
                    <a:pt x="8" y="42"/>
                  </a:lnTo>
                  <a:lnTo>
                    <a:pt x="0" y="68"/>
                  </a:lnTo>
                  <a:lnTo>
                    <a:pt x="0" y="100"/>
                  </a:lnTo>
                  <a:lnTo>
                    <a:pt x="13" y="140"/>
                  </a:lnTo>
                  <a:lnTo>
                    <a:pt x="14" y="144"/>
                  </a:lnTo>
                  <a:lnTo>
                    <a:pt x="19" y="152"/>
                  </a:lnTo>
                  <a:lnTo>
                    <a:pt x="29" y="162"/>
                  </a:lnTo>
                  <a:lnTo>
                    <a:pt x="43" y="173"/>
                  </a:lnTo>
                  <a:lnTo>
                    <a:pt x="63" y="181"/>
                  </a:lnTo>
                  <a:lnTo>
                    <a:pt x="92" y="184"/>
                  </a:lnTo>
                  <a:lnTo>
                    <a:pt x="128" y="181"/>
                  </a:lnTo>
                  <a:lnTo>
                    <a:pt x="173" y="167"/>
                  </a:lnTo>
                  <a:lnTo>
                    <a:pt x="205" y="4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6" name="Freeform 116"/>
            <p:cNvSpPr>
              <a:spLocks/>
            </p:cNvSpPr>
            <p:nvPr/>
          </p:nvSpPr>
          <p:spPr bwMode="auto">
            <a:xfrm>
              <a:off x="3334" y="3302"/>
              <a:ext cx="492" cy="553"/>
            </a:xfrm>
            <a:custGeom>
              <a:avLst/>
              <a:gdLst>
                <a:gd name="T0" fmla="*/ 475 w 475"/>
                <a:gd name="T1" fmla="*/ 157 h 688"/>
                <a:gd name="T2" fmla="*/ 450 w 475"/>
                <a:gd name="T3" fmla="*/ 219 h 688"/>
                <a:gd name="T4" fmla="*/ 458 w 475"/>
                <a:gd name="T5" fmla="*/ 243 h 688"/>
                <a:gd name="T6" fmla="*/ 461 w 475"/>
                <a:gd name="T7" fmla="*/ 288 h 688"/>
                <a:gd name="T8" fmla="*/ 448 w 475"/>
                <a:gd name="T9" fmla="*/ 348 h 688"/>
                <a:gd name="T10" fmla="*/ 431 w 475"/>
                <a:gd name="T11" fmla="*/ 385 h 688"/>
                <a:gd name="T12" fmla="*/ 422 w 475"/>
                <a:gd name="T13" fmla="*/ 406 h 688"/>
                <a:gd name="T14" fmla="*/ 409 w 475"/>
                <a:gd name="T15" fmla="*/ 436 h 688"/>
                <a:gd name="T16" fmla="*/ 399 w 475"/>
                <a:gd name="T17" fmla="*/ 462 h 688"/>
                <a:gd name="T18" fmla="*/ 394 w 475"/>
                <a:gd name="T19" fmla="*/ 474 h 688"/>
                <a:gd name="T20" fmla="*/ 385 w 475"/>
                <a:gd name="T21" fmla="*/ 492 h 688"/>
                <a:gd name="T22" fmla="*/ 367 w 475"/>
                <a:gd name="T23" fmla="*/ 518 h 688"/>
                <a:gd name="T24" fmla="*/ 337 w 475"/>
                <a:gd name="T25" fmla="*/ 539 h 688"/>
                <a:gd name="T26" fmla="*/ 323 w 475"/>
                <a:gd name="T27" fmla="*/ 641 h 688"/>
                <a:gd name="T28" fmla="*/ 319 w 475"/>
                <a:gd name="T29" fmla="*/ 646 h 688"/>
                <a:gd name="T30" fmla="*/ 307 w 475"/>
                <a:gd name="T31" fmla="*/ 659 h 688"/>
                <a:gd name="T32" fmla="*/ 286 w 475"/>
                <a:gd name="T33" fmla="*/ 674 h 688"/>
                <a:gd name="T34" fmla="*/ 254 w 475"/>
                <a:gd name="T35" fmla="*/ 686 h 688"/>
                <a:gd name="T36" fmla="*/ 211 w 475"/>
                <a:gd name="T37" fmla="*/ 687 h 688"/>
                <a:gd name="T38" fmla="*/ 155 w 475"/>
                <a:gd name="T39" fmla="*/ 673 h 688"/>
                <a:gd name="T40" fmla="*/ 84 w 475"/>
                <a:gd name="T41" fmla="*/ 637 h 688"/>
                <a:gd name="T42" fmla="*/ 0 w 475"/>
                <a:gd name="T43" fmla="*/ 575 h 688"/>
                <a:gd name="T44" fmla="*/ 14 w 475"/>
                <a:gd name="T45" fmla="*/ 558 h 688"/>
                <a:gd name="T46" fmla="*/ 42 w 475"/>
                <a:gd name="T47" fmla="*/ 514 h 688"/>
                <a:gd name="T48" fmla="*/ 63 w 475"/>
                <a:gd name="T49" fmla="*/ 451 h 688"/>
                <a:gd name="T50" fmla="*/ 56 w 475"/>
                <a:gd name="T51" fmla="*/ 377 h 688"/>
                <a:gd name="T52" fmla="*/ 59 w 475"/>
                <a:gd name="T53" fmla="*/ 350 h 688"/>
                <a:gd name="T54" fmla="*/ 69 w 475"/>
                <a:gd name="T55" fmla="*/ 282 h 688"/>
                <a:gd name="T56" fmla="*/ 91 w 475"/>
                <a:gd name="T57" fmla="*/ 194 h 688"/>
                <a:gd name="T58" fmla="*/ 127 w 475"/>
                <a:gd name="T59" fmla="*/ 104 h 688"/>
                <a:gd name="T60" fmla="*/ 180 w 475"/>
                <a:gd name="T61" fmla="*/ 33 h 688"/>
                <a:gd name="T62" fmla="*/ 254 w 475"/>
                <a:gd name="T63" fmla="*/ 0 h 688"/>
                <a:gd name="T64" fmla="*/ 349 w 475"/>
                <a:gd name="T65" fmla="*/ 24 h 688"/>
                <a:gd name="T66" fmla="*/ 473 w 475"/>
                <a:gd name="T67" fmla="*/ 126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5" h="688">
                  <a:moveTo>
                    <a:pt x="473" y="126"/>
                  </a:moveTo>
                  <a:lnTo>
                    <a:pt x="475" y="157"/>
                  </a:lnTo>
                  <a:lnTo>
                    <a:pt x="448" y="215"/>
                  </a:lnTo>
                  <a:lnTo>
                    <a:pt x="450" y="219"/>
                  </a:lnTo>
                  <a:lnTo>
                    <a:pt x="453" y="228"/>
                  </a:lnTo>
                  <a:lnTo>
                    <a:pt x="458" y="243"/>
                  </a:lnTo>
                  <a:lnTo>
                    <a:pt x="461" y="264"/>
                  </a:lnTo>
                  <a:lnTo>
                    <a:pt x="461" y="288"/>
                  </a:lnTo>
                  <a:lnTo>
                    <a:pt x="458" y="317"/>
                  </a:lnTo>
                  <a:lnTo>
                    <a:pt x="448" y="348"/>
                  </a:lnTo>
                  <a:lnTo>
                    <a:pt x="432" y="381"/>
                  </a:lnTo>
                  <a:lnTo>
                    <a:pt x="431" y="385"/>
                  </a:lnTo>
                  <a:lnTo>
                    <a:pt x="428" y="393"/>
                  </a:lnTo>
                  <a:lnTo>
                    <a:pt x="422" y="406"/>
                  </a:lnTo>
                  <a:lnTo>
                    <a:pt x="416" y="421"/>
                  </a:lnTo>
                  <a:lnTo>
                    <a:pt x="409" y="436"/>
                  </a:lnTo>
                  <a:lnTo>
                    <a:pt x="404" y="449"/>
                  </a:lnTo>
                  <a:lnTo>
                    <a:pt x="399" y="462"/>
                  </a:lnTo>
                  <a:lnTo>
                    <a:pt x="395" y="470"/>
                  </a:lnTo>
                  <a:lnTo>
                    <a:pt x="394" y="474"/>
                  </a:lnTo>
                  <a:lnTo>
                    <a:pt x="391" y="482"/>
                  </a:lnTo>
                  <a:lnTo>
                    <a:pt x="385" y="492"/>
                  </a:lnTo>
                  <a:lnTo>
                    <a:pt x="377" y="506"/>
                  </a:lnTo>
                  <a:lnTo>
                    <a:pt x="367" y="518"/>
                  </a:lnTo>
                  <a:lnTo>
                    <a:pt x="353" y="531"/>
                  </a:lnTo>
                  <a:lnTo>
                    <a:pt x="337" y="539"/>
                  </a:lnTo>
                  <a:lnTo>
                    <a:pt x="317" y="544"/>
                  </a:lnTo>
                  <a:lnTo>
                    <a:pt x="323" y="641"/>
                  </a:lnTo>
                  <a:lnTo>
                    <a:pt x="322" y="642"/>
                  </a:lnTo>
                  <a:lnTo>
                    <a:pt x="319" y="646"/>
                  </a:lnTo>
                  <a:lnTo>
                    <a:pt x="314" y="652"/>
                  </a:lnTo>
                  <a:lnTo>
                    <a:pt x="307" y="659"/>
                  </a:lnTo>
                  <a:lnTo>
                    <a:pt x="298" y="667"/>
                  </a:lnTo>
                  <a:lnTo>
                    <a:pt x="286" y="674"/>
                  </a:lnTo>
                  <a:lnTo>
                    <a:pt x="271" y="681"/>
                  </a:lnTo>
                  <a:lnTo>
                    <a:pt x="254" y="686"/>
                  </a:lnTo>
                  <a:lnTo>
                    <a:pt x="234" y="688"/>
                  </a:lnTo>
                  <a:lnTo>
                    <a:pt x="211" y="687"/>
                  </a:lnTo>
                  <a:lnTo>
                    <a:pt x="185" y="682"/>
                  </a:lnTo>
                  <a:lnTo>
                    <a:pt x="155" y="673"/>
                  </a:lnTo>
                  <a:lnTo>
                    <a:pt x="121" y="658"/>
                  </a:lnTo>
                  <a:lnTo>
                    <a:pt x="84" y="637"/>
                  </a:lnTo>
                  <a:lnTo>
                    <a:pt x="44" y="610"/>
                  </a:lnTo>
                  <a:lnTo>
                    <a:pt x="0" y="575"/>
                  </a:lnTo>
                  <a:lnTo>
                    <a:pt x="4" y="570"/>
                  </a:lnTo>
                  <a:lnTo>
                    <a:pt x="14" y="558"/>
                  </a:lnTo>
                  <a:lnTo>
                    <a:pt x="28" y="539"/>
                  </a:lnTo>
                  <a:lnTo>
                    <a:pt x="42" y="514"/>
                  </a:lnTo>
                  <a:lnTo>
                    <a:pt x="54" y="484"/>
                  </a:lnTo>
                  <a:lnTo>
                    <a:pt x="63" y="451"/>
                  </a:lnTo>
                  <a:lnTo>
                    <a:pt x="64" y="415"/>
                  </a:lnTo>
                  <a:lnTo>
                    <a:pt x="56" y="377"/>
                  </a:lnTo>
                  <a:lnTo>
                    <a:pt x="57" y="370"/>
                  </a:lnTo>
                  <a:lnTo>
                    <a:pt x="59" y="350"/>
                  </a:lnTo>
                  <a:lnTo>
                    <a:pt x="63" y="320"/>
                  </a:lnTo>
                  <a:lnTo>
                    <a:pt x="69" y="282"/>
                  </a:lnTo>
                  <a:lnTo>
                    <a:pt x="79" y="240"/>
                  </a:lnTo>
                  <a:lnTo>
                    <a:pt x="91" y="194"/>
                  </a:lnTo>
                  <a:lnTo>
                    <a:pt x="107" y="149"/>
                  </a:lnTo>
                  <a:lnTo>
                    <a:pt x="127" y="104"/>
                  </a:lnTo>
                  <a:lnTo>
                    <a:pt x="151" y="65"/>
                  </a:lnTo>
                  <a:lnTo>
                    <a:pt x="180" y="33"/>
                  </a:lnTo>
                  <a:lnTo>
                    <a:pt x="215" y="10"/>
                  </a:lnTo>
                  <a:lnTo>
                    <a:pt x="254" y="0"/>
                  </a:lnTo>
                  <a:lnTo>
                    <a:pt x="299" y="3"/>
                  </a:lnTo>
                  <a:lnTo>
                    <a:pt x="349" y="24"/>
                  </a:lnTo>
                  <a:lnTo>
                    <a:pt x="408" y="63"/>
                  </a:lnTo>
                  <a:lnTo>
                    <a:pt x="473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7" name="Freeform 117"/>
            <p:cNvSpPr>
              <a:spLocks/>
            </p:cNvSpPr>
            <p:nvPr/>
          </p:nvSpPr>
          <p:spPr bwMode="auto">
            <a:xfrm>
              <a:off x="3440" y="3286"/>
              <a:ext cx="349" cy="429"/>
            </a:xfrm>
            <a:custGeom>
              <a:avLst/>
              <a:gdLst>
                <a:gd name="T0" fmla="*/ 6 w 335"/>
                <a:gd name="T1" fmla="*/ 260 h 532"/>
                <a:gd name="T2" fmla="*/ 11 w 335"/>
                <a:gd name="T3" fmla="*/ 246 h 532"/>
                <a:gd name="T4" fmla="*/ 21 w 335"/>
                <a:gd name="T5" fmla="*/ 215 h 532"/>
                <a:gd name="T6" fmla="*/ 24 w 335"/>
                <a:gd name="T7" fmla="*/ 177 h 532"/>
                <a:gd name="T8" fmla="*/ 10 w 335"/>
                <a:gd name="T9" fmla="*/ 147 h 532"/>
                <a:gd name="T10" fmla="*/ 4 w 335"/>
                <a:gd name="T11" fmla="*/ 130 h 532"/>
                <a:gd name="T12" fmla="*/ 0 w 335"/>
                <a:gd name="T13" fmla="*/ 89 h 532"/>
                <a:gd name="T14" fmla="*/ 19 w 335"/>
                <a:gd name="T15" fmla="*/ 42 h 532"/>
                <a:gd name="T16" fmla="*/ 84 w 335"/>
                <a:gd name="T17" fmla="*/ 2 h 532"/>
                <a:gd name="T18" fmla="*/ 93 w 335"/>
                <a:gd name="T19" fmla="*/ 1 h 532"/>
                <a:gd name="T20" fmla="*/ 117 w 335"/>
                <a:gd name="T21" fmla="*/ 0 h 532"/>
                <a:gd name="T22" fmla="*/ 151 w 335"/>
                <a:gd name="T23" fmla="*/ 2 h 532"/>
                <a:gd name="T24" fmla="*/ 186 w 335"/>
                <a:gd name="T25" fmla="*/ 12 h 532"/>
                <a:gd name="T26" fmla="*/ 200 w 335"/>
                <a:gd name="T27" fmla="*/ 9 h 532"/>
                <a:gd name="T28" fmla="*/ 235 w 335"/>
                <a:gd name="T29" fmla="*/ 8 h 532"/>
                <a:gd name="T30" fmla="*/ 274 w 335"/>
                <a:gd name="T31" fmla="*/ 18 h 532"/>
                <a:gd name="T32" fmla="*/ 307 w 335"/>
                <a:gd name="T33" fmla="*/ 53 h 532"/>
                <a:gd name="T34" fmla="*/ 320 w 335"/>
                <a:gd name="T35" fmla="*/ 103 h 532"/>
                <a:gd name="T36" fmla="*/ 335 w 335"/>
                <a:gd name="T37" fmla="*/ 178 h 532"/>
                <a:gd name="T38" fmla="*/ 311 w 335"/>
                <a:gd name="T39" fmla="*/ 240 h 532"/>
                <a:gd name="T40" fmla="*/ 320 w 335"/>
                <a:gd name="T41" fmla="*/ 265 h 532"/>
                <a:gd name="T42" fmla="*/ 326 w 335"/>
                <a:gd name="T43" fmla="*/ 307 h 532"/>
                <a:gd name="T44" fmla="*/ 318 w 335"/>
                <a:gd name="T45" fmla="*/ 359 h 532"/>
                <a:gd name="T46" fmla="*/ 291 w 335"/>
                <a:gd name="T47" fmla="*/ 418 h 532"/>
                <a:gd name="T48" fmla="*/ 271 w 335"/>
                <a:gd name="T49" fmla="*/ 467 h 532"/>
                <a:gd name="T50" fmla="*/ 266 w 335"/>
                <a:gd name="T51" fmla="*/ 480 h 532"/>
                <a:gd name="T52" fmla="*/ 257 w 335"/>
                <a:gd name="T53" fmla="*/ 498 h 532"/>
                <a:gd name="T54" fmla="*/ 242 w 335"/>
                <a:gd name="T55" fmla="*/ 518 h 532"/>
                <a:gd name="T56" fmla="*/ 219 w 335"/>
                <a:gd name="T57" fmla="*/ 531 h 532"/>
                <a:gd name="T58" fmla="*/ 188 w 335"/>
                <a:gd name="T59" fmla="*/ 531 h 532"/>
                <a:gd name="T60" fmla="*/ 147 w 335"/>
                <a:gd name="T61" fmla="*/ 511 h 532"/>
                <a:gd name="T62" fmla="*/ 98 w 335"/>
                <a:gd name="T63" fmla="*/ 467 h 532"/>
                <a:gd name="T64" fmla="*/ 64 w 335"/>
                <a:gd name="T65" fmla="*/ 430 h 532"/>
                <a:gd name="T66" fmla="*/ 45 w 335"/>
                <a:gd name="T67" fmla="*/ 403 h 532"/>
                <a:gd name="T68" fmla="*/ 19 w 335"/>
                <a:gd name="T69" fmla="*/ 360 h 532"/>
                <a:gd name="T70" fmla="*/ 4 w 335"/>
                <a:gd name="T71" fmla="*/ 313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5" h="532">
                  <a:moveTo>
                    <a:pt x="6" y="292"/>
                  </a:moveTo>
                  <a:lnTo>
                    <a:pt x="6" y="260"/>
                  </a:lnTo>
                  <a:lnTo>
                    <a:pt x="7" y="257"/>
                  </a:lnTo>
                  <a:lnTo>
                    <a:pt x="11" y="246"/>
                  </a:lnTo>
                  <a:lnTo>
                    <a:pt x="16" y="232"/>
                  </a:lnTo>
                  <a:lnTo>
                    <a:pt x="21" y="215"/>
                  </a:lnTo>
                  <a:lnTo>
                    <a:pt x="24" y="195"/>
                  </a:lnTo>
                  <a:lnTo>
                    <a:pt x="24" y="177"/>
                  </a:lnTo>
                  <a:lnTo>
                    <a:pt x="19" y="161"/>
                  </a:lnTo>
                  <a:lnTo>
                    <a:pt x="10" y="147"/>
                  </a:lnTo>
                  <a:lnTo>
                    <a:pt x="8" y="142"/>
                  </a:lnTo>
                  <a:lnTo>
                    <a:pt x="4" y="130"/>
                  </a:lnTo>
                  <a:lnTo>
                    <a:pt x="1" y="112"/>
                  </a:lnTo>
                  <a:lnTo>
                    <a:pt x="0" y="89"/>
                  </a:lnTo>
                  <a:lnTo>
                    <a:pt x="6" y="66"/>
                  </a:lnTo>
                  <a:lnTo>
                    <a:pt x="19" y="42"/>
                  </a:lnTo>
                  <a:lnTo>
                    <a:pt x="45" y="20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93" y="1"/>
                  </a:lnTo>
                  <a:lnTo>
                    <a:pt x="104" y="0"/>
                  </a:lnTo>
                  <a:lnTo>
                    <a:pt x="117" y="0"/>
                  </a:lnTo>
                  <a:lnTo>
                    <a:pt x="133" y="1"/>
                  </a:lnTo>
                  <a:lnTo>
                    <a:pt x="151" y="2"/>
                  </a:lnTo>
                  <a:lnTo>
                    <a:pt x="168" y="6"/>
                  </a:lnTo>
                  <a:lnTo>
                    <a:pt x="186" y="12"/>
                  </a:lnTo>
                  <a:lnTo>
                    <a:pt x="190" y="11"/>
                  </a:lnTo>
                  <a:lnTo>
                    <a:pt x="200" y="9"/>
                  </a:lnTo>
                  <a:lnTo>
                    <a:pt x="216" y="8"/>
                  </a:lnTo>
                  <a:lnTo>
                    <a:pt x="235" y="8"/>
                  </a:lnTo>
                  <a:lnTo>
                    <a:pt x="254" y="11"/>
                  </a:lnTo>
                  <a:lnTo>
                    <a:pt x="274" y="18"/>
                  </a:lnTo>
                  <a:lnTo>
                    <a:pt x="292" y="32"/>
                  </a:lnTo>
                  <a:lnTo>
                    <a:pt x="307" y="53"/>
                  </a:lnTo>
                  <a:lnTo>
                    <a:pt x="311" y="68"/>
                  </a:lnTo>
                  <a:lnTo>
                    <a:pt x="320" y="103"/>
                  </a:lnTo>
                  <a:lnTo>
                    <a:pt x="329" y="145"/>
                  </a:lnTo>
                  <a:lnTo>
                    <a:pt x="335" y="178"/>
                  </a:lnTo>
                  <a:lnTo>
                    <a:pt x="310" y="237"/>
                  </a:lnTo>
                  <a:lnTo>
                    <a:pt x="311" y="240"/>
                  </a:lnTo>
                  <a:lnTo>
                    <a:pt x="315" y="250"/>
                  </a:lnTo>
                  <a:lnTo>
                    <a:pt x="320" y="265"/>
                  </a:lnTo>
                  <a:lnTo>
                    <a:pt x="324" y="284"/>
                  </a:lnTo>
                  <a:lnTo>
                    <a:pt x="326" y="307"/>
                  </a:lnTo>
                  <a:lnTo>
                    <a:pt x="325" y="333"/>
                  </a:lnTo>
                  <a:lnTo>
                    <a:pt x="318" y="359"/>
                  </a:lnTo>
                  <a:lnTo>
                    <a:pt x="305" y="388"/>
                  </a:lnTo>
                  <a:lnTo>
                    <a:pt x="291" y="418"/>
                  </a:lnTo>
                  <a:lnTo>
                    <a:pt x="271" y="465"/>
                  </a:lnTo>
                  <a:lnTo>
                    <a:pt x="271" y="467"/>
                  </a:lnTo>
                  <a:lnTo>
                    <a:pt x="268" y="472"/>
                  </a:lnTo>
                  <a:lnTo>
                    <a:pt x="266" y="480"/>
                  </a:lnTo>
                  <a:lnTo>
                    <a:pt x="263" y="488"/>
                  </a:lnTo>
                  <a:lnTo>
                    <a:pt x="257" y="498"/>
                  </a:lnTo>
                  <a:lnTo>
                    <a:pt x="250" y="509"/>
                  </a:lnTo>
                  <a:lnTo>
                    <a:pt x="242" y="518"/>
                  </a:lnTo>
                  <a:lnTo>
                    <a:pt x="231" y="525"/>
                  </a:lnTo>
                  <a:lnTo>
                    <a:pt x="219" y="531"/>
                  </a:lnTo>
                  <a:lnTo>
                    <a:pt x="205" y="532"/>
                  </a:lnTo>
                  <a:lnTo>
                    <a:pt x="188" y="531"/>
                  </a:lnTo>
                  <a:lnTo>
                    <a:pt x="169" y="524"/>
                  </a:lnTo>
                  <a:lnTo>
                    <a:pt x="147" y="511"/>
                  </a:lnTo>
                  <a:lnTo>
                    <a:pt x="124" y="493"/>
                  </a:lnTo>
                  <a:lnTo>
                    <a:pt x="98" y="467"/>
                  </a:lnTo>
                  <a:lnTo>
                    <a:pt x="68" y="434"/>
                  </a:lnTo>
                  <a:lnTo>
                    <a:pt x="64" y="430"/>
                  </a:lnTo>
                  <a:lnTo>
                    <a:pt x="56" y="419"/>
                  </a:lnTo>
                  <a:lnTo>
                    <a:pt x="45" y="403"/>
                  </a:lnTo>
                  <a:lnTo>
                    <a:pt x="32" y="382"/>
                  </a:lnTo>
                  <a:lnTo>
                    <a:pt x="19" y="360"/>
                  </a:lnTo>
                  <a:lnTo>
                    <a:pt x="10" y="336"/>
                  </a:lnTo>
                  <a:lnTo>
                    <a:pt x="4" y="313"/>
                  </a:lnTo>
                  <a:lnTo>
                    <a:pt x="6" y="292"/>
                  </a:lnTo>
                  <a:close/>
                </a:path>
              </a:pathLst>
            </a:custGeom>
            <a:solidFill>
              <a:srgbClr val="FFD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8" name="Freeform 118"/>
            <p:cNvSpPr>
              <a:spLocks/>
            </p:cNvSpPr>
            <p:nvPr/>
          </p:nvSpPr>
          <p:spPr bwMode="auto">
            <a:xfrm>
              <a:off x="3646" y="3567"/>
              <a:ext cx="74" cy="19"/>
            </a:xfrm>
            <a:custGeom>
              <a:avLst/>
              <a:gdLst>
                <a:gd name="T0" fmla="*/ 3 w 72"/>
                <a:gd name="T1" fmla="*/ 0 h 26"/>
                <a:gd name="T2" fmla="*/ 2 w 72"/>
                <a:gd name="T3" fmla="*/ 3 h 26"/>
                <a:gd name="T4" fmla="*/ 1 w 72"/>
                <a:gd name="T5" fmla="*/ 10 h 26"/>
                <a:gd name="T6" fmla="*/ 0 w 72"/>
                <a:gd name="T7" fmla="*/ 18 h 26"/>
                <a:gd name="T8" fmla="*/ 3 w 72"/>
                <a:gd name="T9" fmla="*/ 26 h 26"/>
                <a:gd name="T10" fmla="*/ 4 w 72"/>
                <a:gd name="T11" fmla="*/ 26 h 26"/>
                <a:gd name="T12" fmla="*/ 9 w 72"/>
                <a:gd name="T13" fmla="*/ 25 h 26"/>
                <a:gd name="T14" fmla="*/ 15 w 72"/>
                <a:gd name="T15" fmla="*/ 22 h 26"/>
                <a:gd name="T16" fmla="*/ 23 w 72"/>
                <a:gd name="T17" fmla="*/ 21 h 26"/>
                <a:gd name="T18" fmla="*/ 31 w 72"/>
                <a:gd name="T19" fmla="*/ 20 h 26"/>
                <a:gd name="T20" fmla="*/ 38 w 72"/>
                <a:gd name="T21" fmla="*/ 19 h 26"/>
                <a:gd name="T22" fmla="*/ 45 w 72"/>
                <a:gd name="T23" fmla="*/ 18 h 26"/>
                <a:gd name="T24" fmla="*/ 51 w 72"/>
                <a:gd name="T25" fmla="*/ 19 h 26"/>
                <a:gd name="T26" fmla="*/ 72 w 72"/>
                <a:gd name="T27" fmla="*/ 18 h 26"/>
                <a:gd name="T28" fmla="*/ 71 w 72"/>
                <a:gd name="T29" fmla="*/ 17 h 26"/>
                <a:gd name="T30" fmla="*/ 68 w 72"/>
                <a:gd name="T31" fmla="*/ 14 h 26"/>
                <a:gd name="T32" fmla="*/ 61 w 72"/>
                <a:gd name="T33" fmla="*/ 12 h 26"/>
                <a:gd name="T34" fmla="*/ 54 w 72"/>
                <a:gd name="T35" fmla="*/ 8 h 26"/>
                <a:gd name="T36" fmla="*/ 45 w 72"/>
                <a:gd name="T37" fmla="*/ 6 h 26"/>
                <a:gd name="T38" fmla="*/ 34 w 72"/>
                <a:gd name="T39" fmla="*/ 6 h 26"/>
                <a:gd name="T40" fmla="*/ 23 w 72"/>
                <a:gd name="T41" fmla="*/ 8 h 26"/>
                <a:gd name="T42" fmla="*/ 11 w 72"/>
                <a:gd name="T43" fmla="*/ 13 h 26"/>
                <a:gd name="T44" fmla="*/ 3 w 72"/>
                <a:gd name="T4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26">
                  <a:moveTo>
                    <a:pt x="3" y="0"/>
                  </a:moveTo>
                  <a:lnTo>
                    <a:pt x="2" y="3"/>
                  </a:lnTo>
                  <a:lnTo>
                    <a:pt x="1" y="10"/>
                  </a:lnTo>
                  <a:lnTo>
                    <a:pt x="0" y="18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9" y="25"/>
                  </a:lnTo>
                  <a:lnTo>
                    <a:pt x="15" y="22"/>
                  </a:lnTo>
                  <a:lnTo>
                    <a:pt x="23" y="21"/>
                  </a:lnTo>
                  <a:lnTo>
                    <a:pt x="31" y="20"/>
                  </a:lnTo>
                  <a:lnTo>
                    <a:pt x="38" y="19"/>
                  </a:lnTo>
                  <a:lnTo>
                    <a:pt x="45" y="18"/>
                  </a:lnTo>
                  <a:lnTo>
                    <a:pt x="51" y="19"/>
                  </a:lnTo>
                  <a:lnTo>
                    <a:pt x="72" y="18"/>
                  </a:lnTo>
                  <a:lnTo>
                    <a:pt x="71" y="17"/>
                  </a:lnTo>
                  <a:lnTo>
                    <a:pt x="68" y="14"/>
                  </a:lnTo>
                  <a:lnTo>
                    <a:pt x="61" y="12"/>
                  </a:lnTo>
                  <a:lnTo>
                    <a:pt x="54" y="8"/>
                  </a:lnTo>
                  <a:lnTo>
                    <a:pt x="45" y="6"/>
                  </a:lnTo>
                  <a:lnTo>
                    <a:pt x="34" y="6"/>
                  </a:lnTo>
                  <a:lnTo>
                    <a:pt x="23" y="8"/>
                  </a:lnTo>
                  <a:lnTo>
                    <a:pt x="11" y="1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9" name="Freeform 119"/>
            <p:cNvSpPr>
              <a:spLocks/>
            </p:cNvSpPr>
            <p:nvPr/>
          </p:nvSpPr>
          <p:spPr bwMode="auto">
            <a:xfrm>
              <a:off x="3743" y="3479"/>
              <a:ext cx="27" cy="18"/>
            </a:xfrm>
            <a:custGeom>
              <a:avLst/>
              <a:gdLst>
                <a:gd name="T0" fmla="*/ 15 w 27"/>
                <a:gd name="T1" fmla="*/ 23 h 23"/>
                <a:gd name="T2" fmla="*/ 9 w 27"/>
                <a:gd name="T3" fmla="*/ 23 h 23"/>
                <a:gd name="T4" fmla="*/ 5 w 27"/>
                <a:gd name="T5" fmla="*/ 21 h 23"/>
                <a:gd name="T6" fmla="*/ 1 w 27"/>
                <a:gd name="T7" fmla="*/ 17 h 23"/>
                <a:gd name="T8" fmla="*/ 0 w 27"/>
                <a:gd name="T9" fmla="*/ 13 h 23"/>
                <a:gd name="T10" fmla="*/ 1 w 27"/>
                <a:gd name="T11" fmla="*/ 8 h 23"/>
                <a:gd name="T12" fmla="*/ 4 w 27"/>
                <a:gd name="T13" fmla="*/ 5 h 23"/>
                <a:gd name="T14" fmla="*/ 7 w 27"/>
                <a:gd name="T15" fmla="*/ 1 h 23"/>
                <a:gd name="T16" fmla="*/ 13 w 27"/>
                <a:gd name="T17" fmla="*/ 0 h 23"/>
                <a:gd name="T18" fmla="*/ 17 w 27"/>
                <a:gd name="T19" fmla="*/ 1 h 23"/>
                <a:gd name="T20" fmla="*/ 22 w 27"/>
                <a:gd name="T21" fmla="*/ 4 h 23"/>
                <a:gd name="T22" fmla="*/ 25 w 27"/>
                <a:gd name="T23" fmla="*/ 6 h 23"/>
                <a:gd name="T24" fmla="*/ 27 w 27"/>
                <a:gd name="T25" fmla="*/ 10 h 23"/>
                <a:gd name="T26" fmla="*/ 27 w 27"/>
                <a:gd name="T27" fmla="*/ 15 h 23"/>
                <a:gd name="T28" fmla="*/ 24 w 27"/>
                <a:gd name="T29" fmla="*/ 19 h 23"/>
                <a:gd name="T30" fmla="*/ 20 w 27"/>
                <a:gd name="T31" fmla="*/ 22 h 23"/>
                <a:gd name="T32" fmla="*/ 15 w 27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3">
                  <a:moveTo>
                    <a:pt x="15" y="23"/>
                  </a:moveTo>
                  <a:lnTo>
                    <a:pt x="9" y="23"/>
                  </a:lnTo>
                  <a:lnTo>
                    <a:pt x="5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5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2" y="4"/>
                  </a:lnTo>
                  <a:lnTo>
                    <a:pt x="25" y="6"/>
                  </a:lnTo>
                  <a:lnTo>
                    <a:pt x="27" y="10"/>
                  </a:lnTo>
                  <a:lnTo>
                    <a:pt x="27" y="15"/>
                  </a:lnTo>
                  <a:lnTo>
                    <a:pt x="24" y="19"/>
                  </a:lnTo>
                  <a:lnTo>
                    <a:pt x="20" y="22"/>
                  </a:lnTo>
                  <a:lnTo>
                    <a:pt x="15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0" name="Freeform 120"/>
            <p:cNvSpPr>
              <a:spLocks/>
            </p:cNvSpPr>
            <p:nvPr/>
          </p:nvSpPr>
          <p:spPr bwMode="auto">
            <a:xfrm>
              <a:off x="3590" y="3486"/>
              <a:ext cx="29" cy="18"/>
            </a:xfrm>
            <a:custGeom>
              <a:avLst/>
              <a:gdLst>
                <a:gd name="T0" fmla="*/ 14 w 26"/>
                <a:gd name="T1" fmla="*/ 23 h 23"/>
                <a:gd name="T2" fmla="*/ 9 w 26"/>
                <a:gd name="T3" fmla="*/ 23 h 23"/>
                <a:gd name="T4" fmla="*/ 4 w 26"/>
                <a:gd name="T5" fmla="*/ 21 h 23"/>
                <a:gd name="T6" fmla="*/ 1 w 26"/>
                <a:gd name="T7" fmla="*/ 17 h 23"/>
                <a:gd name="T8" fmla="*/ 0 w 26"/>
                <a:gd name="T9" fmla="*/ 13 h 23"/>
                <a:gd name="T10" fmla="*/ 0 w 26"/>
                <a:gd name="T11" fmla="*/ 8 h 23"/>
                <a:gd name="T12" fmla="*/ 3 w 26"/>
                <a:gd name="T13" fmla="*/ 5 h 23"/>
                <a:gd name="T14" fmla="*/ 7 w 26"/>
                <a:gd name="T15" fmla="*/ 1 h 23"/>
                <a:gd name="T16" fmla="*/ 13 w 26"/>
                <a:gd name="T17" fmla="*/ 0 h 23"/>
                <a:gd name="T18" fmla="*/ 18 w 26"/>
                <a:gd name="T19" fmla="*/ 1 h 23"/>
                <a:gd name="T20" fmla="*/ 23 w 26"/>
                <a:gd name="T21" fmla="*/ 4 h 23"/>
                <a:gd name="T22" fmla="*/ 25 w 26"/>
                <a:gd name="T23" fmla="*/ 6 h 23"/>
                <a:gd name="T24" fmla="*/ 26 w 26"/>
                <a:gd name="T25" fmla="*/ 11 h 23"/>
                <a:gd name="T26" fmla="*/ 26 w 26"/>
                <a:gd name="T27" fmla="*/ 15 h 23"/>
                <a:gd name="T28" fmla="*/ 24 w 26"/>
                <a:gd name="T29" fmla="*/ 19 h 23"/>
                <a:gd name="T30" fmla="*/ 19 w 26"/>
                <a:gd name="T31" fmla="*/ 22 h 23"/>
                <a:gd name="T32" fmla="*/ 14 w 26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3">
                  <a:moveTo>
                    <a:pt x="14" y="23"/>
                  </a:moveTo>
                  <a:lnTo>
                    <a:pt x="9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8"/>
                  </a:lnTo>
                  <a:lnTo>
                    <a:pt x="3" y="5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8" y="1"/>
                  </a:lnTo>
                  <a:lnTo>
                    <a:pt x="23" y="4"/>
                  </a:lnTo>
                  <a:lnTo>
                    <a:pt x="25" y="6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4" y="19"/>
                  </a:lnTo>
                  <a:lnTo>
                    <a:pt x="19" y="22"/>
                  </a:lnTo>
                  <a:lnTo>
                    <a:pt x="14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1" name="Freeform 121"/>
            <p:cNvSpPr>
              <a:spLocks/>
            </p:cNvSpPr>
            <p:nvPr/>
          </p:nvSpPr>
          <p:spPr bwMode="auto">
            <a:xfrm>
              <a:off x="3621" y="3637"/>
              <a:ext cx="107" cy="21"/>
            </a:xfrm>
            <a:custGeom>
              <a:avLst/>
              <a:gdLst>
                <a:gd name="T0" fmla="*/ 103 w 103"/>
                <a:gd name="T1" fmla="*/ 4 h 27"/>
                <a:gd name="T2" fmla="*/ 70 w 103"/>
                <a:gd name="T3" fmla="*/ 14 h 27"/>
                <a:gd name="T4" fmla="*/ 0 w 103"/>
                <a:gd name="T5" fmla="*/ 0 h 27"/>
                <a:gd name="T6" fmla="*/ 65 w 103"/>
                <a:gd name="T7" fmla="*/ 27 h 27"/>
                <a:gd name="T8" fmla="*/ 103 w 103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27">
                  <a:moveTo>
                    <a:pt x="103" y="4"/>
                  </a:moveTo>
                  <a:lnTo>
                    <a:pt x="70" y="14"/>
                  </a:lnTo>
                  <a:lnTo>
                    <a:pt x="0" y="0"/>
                  </a:lnTo>
                  <a:lnTo>
                    <a:pt x="65" y="27"/>
                  </a:lnTo>
                  <a:lnTo>
                    <a:pt x="10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2" name="Freeform 122"/>
            <p:cNvSpPr>
              <a:spLocks/>
            </p:cNvSpPr>
            <p:nvPr/>
          </p:nvSpPr>
          <p:spPr bwMode="auto">
            <a:xfrm>
              <a:off x="3529" y="3471"/>
              <a:ext cx="110" cy="21"/>
            </a:xfrm>
            <a:custGeom>
              <a:avLst/>
              <a:gdLst>
                <a:gd name="T0" fmla="*/ 0 w 106"/>
                <a:gd name="T1" fmla="*/ 7 h 26"/>
                <a:gd name="T2" fmla="*/ 101 w 106"/>
                <a:gd name="T3" fmla="*/ 0 h 26"/>
                <a:gd name="T4" fmla="*/ 106 w 106"/>
                <a:gd name="T5" fmla="*/ 26 h 26"/>
                <a:gd name="T6" fmla="*/ 0 w 106"/>
                <a:gd name="T7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26">
                  <a:moveTo>
                    <a:pt x="0" y="7"/>
                  </a:moveTo>
                  <a:lnTo>
                    <a:pt x="101" y="0"/>
                  </a:lnTo>
                  <a:lnTo>
                    <a:pt x="106" y="2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3" name="Freeform 123"/>
            <p:cNvSpPr>
              <a:spLocks/>
            </p:cNvSpPr>
            <p:nvPr/>
          </p:nvSpPr>
          <p:spPr bwMode="auto">
            <a:xfrm>
              <a:off x="3712" y="3463"/>
              <a:ext cx="35" cy="121"/>
            </a:xfrm>
            <a:custGeom>
              <a:avLst/>
              <a:gdLst>
                <a:gd name="T0" fmla="*/ 0 w 35"/>
                <a:gd name="T1" fmla="*/ 0 h 151"/>
                <a:gd name="T2" fmla="*/ 4 w 35"/>
                <a:gd name="T3" fmla="*/ 18 h 151"/>
                <a:gd name="T4" fmla="*/ 14 w 35"/>
                <a:gd name="T5" fmla="*/ 57 h 151"/>
                <a:gd name="T6" fmla="*/ 24 w 35"/>
                <a:gd name="T7" fmla="*/ 98 h 151"/>
                <a:gd name="T8" fmla="*/ 34 w 35"/>
                <a:gd name="T9" fmla="*/ 123 h 151"/>
                <a:gd name="T10" fmla="*/ 35 w 35"/>
                <a:gd name="T11" fmla="*/ 127 h 151"/>
                <a:gd name="T12" fmla="*/ 32 w 35"/>
                <a:gd name="T13" fmla="*/ 132 h 151"/>
                <a:gd name="T14" fmla="*/ 29 w 35"/>
                <a:gd name="T15" fmla="*/ 136 h 151"/>
                <a:gd name="T16" fmla="*/ 23 w 35"/>
                <a:gd name="T17" fmla="*/ 141 h 151"/>
                <a:gd name="T18" fmla="*/ 16 w 35"/>
                <a:gd name="T19" fmla="*/ 146 h 151"/>
                <a:gd name="T20" fmla="*/ 11 w 35"/>
                <a:gd name="T21" fmla="*/ 148 h 151"/>
                <a:gd name="T22" fmla="*/ 6 w 35"/>
                <a:gd name="T23" fmla="*/ 150 h 151"/>
                <a:gd name="T24" fmla="*/ 5 w 35"/>
                <a:gd name="T25" fmla="*/ 151 h 151"/>
                <a:gd name="T26" fmla="*/ 19 w 35"/>
                <a:gd name="T27" fmla="*/ 127 h 151"/>
                <a:gd name="T28" fmla="*/ 0 w 35"/>
                <a:gd name="T2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151">
                  <a:moveTo>
                    <a:pt x="0" y="0"/>
                  </a:moveTo>
                  <a:lnTo>
                    <a:pt x="4" y="18"/>
                  </a:lnTo>
                  <a:lnTo>
                    <a:pt x="14" y="57"/>
                  </a:lnTo>
                  <a:lnTo>
                    <a:pt x="24" y="98"/>
                  </a:lnTo>
                  <a:lnTo>
                    <a:pt x="34" y="123"/>
                  </a:lnTo>
                  <a:lnTo>
                    <a:pt x="35" y="127"/>
                  </a:lnTo>
                  <a:lnTo>
                    <a:pt x="32" y="132"/>
                  </a:lnTo>
                  <a:lnTo>
                    <a:pt x="29" y="136"/>
                  </a:lnTo>
                  <a:lnTo>
                    <a:pt x="23" y="141"/>
                  </a:lnTo>
                  <a:lnTo>
                    <a:pt x="16" y="146"/>
                  </a:lnTo>
                  <a:lnTo>
                    <a:pt x="11" y="148"/>
                  </a:lnTo>
                  <a:lnTo>
                    <a:pt x="6" y="150"/>
                  </a:lnTo>
                  <a:lnTo>
                    <a:pt x="5" y="151"/>
                  </a:lnTo>
                  <a:lnTo>
                    <a:pt x="19" y="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4" name="Freeform 124"/>
            <p:cNvSpPr>
              <a:spLocks/>
            </p:cNvSpPr>
            <p:nvPr/>
          </p:nvSpPr>
          <p:spPr bwMode="auto">
            <a:xfrm>
              <a:off x="3712" y="3420"/>
              <a:ext cx="93" cy="43"/>
            </a:xfrm>
            <a:custGeom>
              <a:avLst/>
              <a:gdLst>
                <a:gd name="T0" fmla="*/ 0 w 91"/>
                <a:gd name="T1" fmla="*/ 54 h 54"/>
                <a:gd name="T2" fmla="*/ 1 w 91"/>
                <a:gd name="T3" fmla="*/ 51 h 54"/>
                <a:gd name="T4" fmla="*/ 7 w 91"/>
                <a:gd name="T5" fmla="*/ 44 h 54"/>
                <a:gd name="T6" fmla="*/ 14 w 91"/>
                <a:gd name="T7" fmla="*/ 33 h 54"/>
                <a:gd name="T8" fmla="*/ 26 w 91"/>
                <a:gd name="T9" fmla="*/ 21 h 54"/>
                <a:gd name="T10" fmla="*/ 38 w 91"/>
                <a:gd name="T11" fmla="*/ 11 h 54"/>
                <a:gd name="T12" fmla="*/ 53 w 91"/>
                <a:gd name="T13" fmla="*/ 3 h 54"/>
                <a:gd name="T14" fmla="*/ 72 w 91"/>
                <a:gd name="T15" fmla="*/ 0 h 54"/>
                <a:gd name="T16" fmla="*/ 91 w 91"/>
                <a:gd name="T17" fmla="*/ 4 h 54"/>
                <a:gd name="T18" fmla="*/ 85 w 91"/>
                <a:gd name="T19" fmla="*/ 20 h 54"/>
                <a:gd name="T20" fmla="*/ 83 w 91"/>
                <a:gd name="T21" fmla="*/ 19 h 54"/>
                <a:gd name="T22" fmla="*/ 77 w 91"/>
                <a:gd name="T23" fmla="*/ 16 h 54"/>
                <a:gd name="T24" fmla="*/ 68 w 91"/>
                <a:gd name="T25" fmla="*/ 13 h 54"/>
                <a:gd name="T26" fmla="*/ 57 w 91"/>
                <a:gd name="T27" fmla="*/ 12 h 54"/>
                <a:gd name="T28" fmla="*/ 43 w 91"/>
                <a:gd name="T29" fmla="*/ 14 h 54"/>
                <a:gd name="T30" fmla="*/ 29 w 91"/>
                <a:gd name="T31" fmla="*/ 21 h 54"/>
                <a:gd name="T32" fmla="*/ 14 w 91"/>
                <a:gd name="T33" fmla="*/ 34 h 54"/>
                <a:gd name="T34" fmla="*/ 0 w 91"/>
                <a:gd name="T3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54">
                  <a:moveTo>
                    <a:pt x="0" y="54"/>
                  </a:moveTo>
                  <a:lnTo>
                    <a:pt x="1" y="51"/>
                  </a:lnTo>
                  <a:lnTo>
                    <a:pt x="7" y="44"/>
                  </a:lnTo>
                  <a:lnTo>
                    <a:pt x="14" y="33"/>
                  </a:lnTo>
                  <a:lnTo>
                    <a:pt x="26" y="21"/>
                  </a:lnTo>
                  <a:lnTo>
                    <a:pt x="38" y="11"/>
                  </a:lnTo>
                  <a:lnTo>
                    <a:pt x="53" y="3"/>
                  </a:lnTo>
                  <a:lnTo>
                    <a:pt x="72" y="0"/>
                  </a:lnTo>
                  <a:lnTo>
                    <a:pt x="91" y="4"/>
                  </a:lnTo>
                  <a:lnTo>
                    <a:pt x="85" y="20"/>
                  </a:lnTo>
                  <a:lnTo>
                    <a:pt x="83" y="19"/>
                  </a:lnTo>
                  <a:lnTo>
                    <a:pt x="77" y="16"/>
                  </a:lnTo>
                  <a:lnTo>
                    <a:pt x="68" y="13"/>
                  </a:lnTo>
                  <a:lnTo>
                    <a:pt x="57" y="12"/>
                  </a:lnTo>
                  <a:lnTo>
                    <a:pt x="43" y="14"/>
                  </a:lnTo>
                  <a:lnTo>
                    <a:pt x="29" y="21"/>
                  </a:lnTo>
                  <a:lnTo>
                    <a:pt x="14" y="3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5" name="Freeform 125"/>
            <p:cNvSpPr>
              <a:spLocks/>
            </p:cNvSpPr>
            <p:nvPr/>
          </p:nvSpPr>
          <p:spPr bwMode="auto">
            <a:xfrm>
              <a:off x="3722" y="3470"/>
              <a:ext cx="102" cy="29"/>
            </a:xfrm>
            <a:custGeom>
              <a:avLst/>
              <a:gdLst>
                <a:gd name="T0" fmla="*/ 0 w 99"/>
                <a:gd name="T1" fmla="*/ 35 h 35"/>
                <a:gd name="T2" fmla="*/ 24 w 99"/>
                <a:gd name="T3" fmla="*/ 4 h 35"/>
                <a:gd name="T4" fmla="*/ 50 w 99"/>
                <a:gd name="T5" fmla="*/ 0 h 35"/>
                <a:gd name="T6" fmla="*/ 99 w 99"/>
                <a:gd name="T7" fmla="*/ 20 h 35"/>
                <a:gd name="T8" fmla="*/ 30 w 99"/>
                <a:gd name="T9" fmla="*/ 12 h 35"/>
                <a:gd name="T10" fmla="*/ 0 w 99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35">
                  <a:moveTo>
                    <a:pt x="0" y="35"/>
                  </a:moveTo>
                  <a:lnTo>
                    <a:pt x="24" y="4"/>
                  </a:lnTo>
                  <a:lnTo>
                    <a:pt x="50" y="0"/>
                  </a:lnTo>
                  <a:lnTo>
                    <a:pt x="99" y="20"/>
                  </a:lnTo>
                  <a:lnTo>
                    <a:pt x="30" y="12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6" name="Freeform 126"/>
            <p:cNvSpPr>
              <a:spLocks/>
            </p:cNvSpPr>
            <p:nvPr/>
          </p:nvSpPr>
          <p:spPr bwMode="auto">
            <a:xfrm>
              <a:off x="3529" y="3418"/>
              <a:ext cx="129" cy="37"/>
            </a:xfrm>
            <a:custGeom>
              <a:avLst/>
              <a:gdLst>
                <a:gd name="T0" fmla="*/ 0 w 125"/>
                <a:gd name="T1" fmla="*/ 34 h 45"/>
                <a:gd name="T2" fmla="*/ 2 w 125"/>
                <a:gd name="T3" fmla="*/ 30 h 45"/>
                <a:gd name="T4" fmla="*/ 9 w 125"/>
                <a:gd name="T5" fmla="*/ 22 h 45"/>
                <a:gd name="T6" fmla="*/ 21 w 125"/>
                <a:gd name="T7" fmla="*/ 13 h 45"/>
                <a:gd name="T8" fmla="*/ 35 w 125"/>
                <a:gd name="T9" fmla="*/ 4 h 45"/>
                <a:gd name="T10" fmla="*/ 53 w 125"/>
                <a:gd name="T11" fmla="*/ 0 h 45"/>
                <a:gd name="T12" fmla="*/ 75 w 125"/>
                <a:gd name="T13" fmla="*/ 4 h 45"/>
                <a:gd name="T14" fmla="*/ 98 w 125"/>
                <a:gd name="T15" fmla="*/ 17 h 45"/>
                <a:gd name="T16" fmla="*/ 125 w 125"/>
                <a:gd name="T17" fmla="*/ 45 h 45"/>
                <a:gd name="T18" fmla="*/ 121 w 125"/>
                <a:gd name="T19" fmla="*/ 43 h 45"/>
                <a:gd name="T20" fmla="*/ 111 w 125"/>
                <a:gd name="T21" fmla="*/ 36 h 45"/>
                <a:gd name="T22" fmla="*/ 96 w 125"/>
                <a:gd name="T23" fmla="*/ 28 h 45"/>
                <a:gd name="T24" fmla="*/ 77 w 125"/>
                <a:gd name="T25" fmla="*/ 21 h 45"/>
                <a:gd name="T26" fmla="*/ 57 w 125"/>
                <a:gd name="T27" fmla="*/ 15 h 45"/>
                <a:gd name="T28" fmla="*/ 36 w 125"/>
                <a:gd name="T29" fmla="*/ 14 h 45"/>
                <a:gd name="T30" fmla="*/ 16 w 125"/>
                <a:gd name="T31" fmla="*/ 20 h 45"/>
                <a:gd name="T32" fmla="*/ 0 w 125"/>
                <a:gd name="T33" fmla="*/ 3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5" h="45">
                  <a:moveTo>
                    <a:pt x="0" y="34"/>
                  </a:moveTo>
                  <a:lnTo>
                    <a:pt x="2" y="30"/>
                  </a:lnTo>
                  <a:lnTo>
                    <a:pt x="9" y="22"/>
                  </a:lnTo>
                  <a:lnTo>
                    <a:pt x="21" y="13"/>
                  </a:lnTo>
                  <a:lnTo>
                    <a:pt x="35" y="4"/>
                  </a:lnTo>
                  <a:lnTo>
                    <a:pt x="53" y="0"/>
                  </a:lnTo>
                  <a:lnTo>
                    <a:pt x="75" y="4"/>
                  </a:lnTo>
                  <a:lnTo>
                    <a:pt x="98" y="17"/>
                  </a:lnTo>
                  <a:lnTo>
                    <a:pt x="125" y="45"/>
                  </a:lnTo>
                  <a:lnTo>
                    <a:pt x="121" y="43"/>
                  </a:lnTo>
                  <a:lnTo>
                    <a:pt x="111" y="36"/>
                  </a:lnTo>
                  <a:lnTo>
                    <a:pt x="96" y="28"/>
                  </a:lnTo>
                  <a:lnTo>
                    <a:pt x="77" y="21"/>
                  </a:lnTo>
                  <a:lnTo>
                    <a:pt x="57" y="15"/>
                  </a:lnTo>
                  <a:lnTo>
                    <a:pt x="36" y="14"/>
                  </a:lnTo>
                  <a:lnTo>
                    <a:pt x="16" y="2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7" name="Freeform 127"/>
            <p:cNvSpPr>
              <a:spLocks/>
            </p:cNvSpPr>
            <p:nvPr/>
          </p:nvSpPr>
          <p:spPr bwMode="auto">
            <a:xfrm>
              <a:off x="3397" y="3628"/>
              <a:ext cx="240" cy="195"/>
            </a:xfrm>
            <a:custGeom>
              <a:avLst/>
              <a:gdLst>
                <a:gd name="T0" fmla="*/ 229 w 232"/>
                <a:gd name="T1" fmla="*/ 140 h 240"/>
                <a:gd name="T2" fmla="*/ 232 w 232"/>
                <a:gd name="T3" fmla="*/ 221 h 240"/>
                <a:gd name="T4" fmla="*/ 232 w 232"/>
                <a:gd name="T5" fmla="*/ 222 h 240"/>
                <a:gd name="T6" fmla="*/ 231 w 232"/>
                <a:gd name="T7" fmla="*/ 223 h 240"/>
                <a:gd name="T8" fmla="*/ 228 w 232"/>
                <a:gd name="T9" fmla="*/ 227 h 240"/>
                <a:gd name="T10" fmla="*/ 225 w 232"/>
                <a:gd name="T11" fmla="*/ 230 h 240"/>
                <a:gd name="T12" fmla="*/ 220 w 232"/>
                <a:gd name="T13" fmla="*/ 233 h 240"/>
                <a:gd name="T14" fmla="*/ 214 w 232"/>
                <a:gd name="T15" fmla="*/ 237 h 240"/>
                <a:gd name="T16" fmla="*/ 205 w 232"/>
                <a:gd name="T17" fmla="*/ 239 h 240"/>
                <a:gd name="T18" fmla="*/ 195 w 232"/>
                <a:gd name="T19" fmla="*/ 240 h 240"/>
                <a:gd name="T20" fmla="*/ 182 w 232"/>
                <a:gd name="T21" fmla="*/ 240 h 240"/>
                <a:gd name="T22" fmla="*/ 166 w 232"/>
                <a:gd name="T23" fmla="*/ 239 h 240"/>
                <a:gd name="T24" fmla="*/ 148 w 232"/>
                <a:gd name="T25" fmla="*/ 236 h 240"/>
                <a:gd name="T26" fmla="*/ 126 w 232"/>
                <a:gd name="T27" fmla="*/ 230 h 240"/>
                <a:gd name="T28" fmla="*/ 100 w 232"/>
                <a:gd name="T29" fmla="*/ 221 h 240"/>
                <a:gd name="T30" fmla="*/ 70 w 232"/>
                <a:gd name="T31" fmla="*/ 208 h 240"/>
                <a:gd name="T32" fmla="*/ 37 w 232"/>
                <a:gd name="T33" fmla="*/ 192 h 240"/>
                <a:gd name="T34" fmla="*/ 0 w 232"/>
                <a:gd name="T35" fmla="*/ 172 h 240"/>
                <a:gd name="T36" fmla="*/ 4 w 232"/>
                <a:gd name="T37" fmla="*/ 169 h 240"/>
                <a:gd name="T38" fmla="*/ 12 w 232"/>
                <a:gd name="T39" fmla="*/ 157 h 240"/>
                <a:gd name="T40" fmla="*/ 22 w 232"/>
                <a:gd name="T41" fmla="*/ 140 h 240"/>
                <a:gd name="T42" fmla="*/ 34 w 232"/>
                <a:gd name="T43" fmla="*/ 117 h 240"/>
                <a:gd name="T44" fmla="*/ 43 w 232"/>
                <a:gd name="T45" fmla="*/ 92 h 240"/>
                <a:gd name="T46" fmla="*/ 49 w 232"/>
                <a:gd name="T47" fmla="*/ 62 h 240"/>
                <a:gd name="T48" fmla="*/ 49 w 232"/>
                <a:gd name="T49" fmla="*/ 31 h 240"/>
                <a:gd name="T50" fmla="*/ 41 w 232"/>
                <a:gd name="T51" fmla="*/ 0 h 240"/>
                <a:gd name="T52" fmla="*/ 42 w 232"/>
                <a:gd name="T53" fmla="*/ 1 h 240"/>
                <a:gd name="T54" fmla="*/ 45 w 232"/>
                <a:gd name="T55" fmla="*/ 5 h 240"/>
                <a:gd name="T56" fmla="*/ 50 w 232"/>
                <a:gd name="T57" fmla="*/ 11 h 240"/>
                <a:gd name="T58" fmla="*/ 57 w 232"/>
                <a:gd name="T59" fmla="*/ 20 h 240"/>
                <a:gd name="T60" fmla="*/ 66 w 232"/>
                <a:gd name="T61" fmla="*/ 30 h 240"/>
                <a:gd name="T62" fmla="*/ 75 w 232"/>
                <a:gd name="T63" fmla="*/ 41 h 240"/>
                <a:gd name="T64" fmla="*/ 87 w 232"/>
                <a:gd name="T65" fmla="*/ 53 h 240"/>
                <a:gd name="T66" fmla="*/ 99 w 232"/>
                <a:gd name="T67" fmla="*/ 65 h 240"/>
                <a:gd name="T68" fmla="*/ 113 w 232"/>
                <a:gd name="T69" fmla="*/ 78 h 240"/>
                <a:gd name="T70" fmla="*/ 128 w 232"/>
                <a:gd name="T71" fmla="*/ 91 h 240"/>
                <a:gd name="T72" fmla="*/ 144 w 232"/>
                <a:gd name="T73" fmla="*/ 102 h 240"/>
                <a:gd name="T74" fmla="*/ 160 w 232"/>
                <a:gd name="T75" fmla="*/ 114 h 240"/>
                <a:gd name="T76" fmla="*/ 176 w 232"/>
                <a:gd name="T77" fmla="*/ 123 h 240"/>
                <a:gd name="T78" fmla="*/ 194 w 232"/>
                <a:gd name="T79" fmla="*/ 131 h 240"/>
                <a:gd name="T80" fmla="*/ 212 w 232"/>
                <a:gd name="T81" fmla="*/ 137 h 240"/>
                <a:gd name="T82" fmla="*/ 229 w 232"/>
                <a:gd name="T83" fmla="*/ 1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2" h="240">
                  <a:moveTo>
                    <a:pt x="229" y="140"/>
                  </a:moveTo>
                  <a:lnTo>
                    <a:pt x="232" y="221"/>
                  </a:lnTo>
                  <a:lnTo>
                    <a:pt x="232" y="222"/>
                  </a:lnTo>
                  <a:lnTo>
                    <a:pt x="231" y="223"/>
                  </a:lnTo>
                  <a:lnTo>
                    <a:pt x="228" y="227"/>
                  </a:lnTo>
                  <a:lnTo>
                    <a:pt x="225" y="230"/>
                  </a:lnTo>
                  <a:lnTo>
                    <a:pt x="220" y="233"/>
                  </a:lnTo>
                  <a:lnTo>
                    <a:pt x="214" y="237"/>
                  </a:lnTo>
                  <a:lnTo>
                    <a:pt x="205" y="239"/>
                  </a:lnTo>
                  <a:lnTo>
                    <a:pt x="195" y="240"/>
                  </a:lnTo>
                  <a:lnTo>
                    <a:pt x="182" y="240"/>
                  </a:lnTo>
                  <a:lnTo>
                    <a:pt x="166" y="239"/>
                  </a:lnTo>
                  <a:lnTo>
                    <a:pt x="148" y="236"/>
                  </a:lnTo>
                  <a:lnTo>
                    <a:pt x="126" y="230"/>
                  </a:lnTo>
                  <a:lnTo>
                    <a:pt x="100" y="221"/>
                  </a:lnTo>
                  <a:lnTo>
                    <a:pt x="70" y="208"/>
                  </a:lnTo>
                  <a:lnTo>
                    <a:pt x="37" y="192"/>
                  </a:lnTo>
                  <a:lnTo>
                    <a:pt x="0" y="172"/>
                  </a:lnTo>
                  <a:lnTo>
                    <a:pt x="4" y="169"/>
                  </a:lnTo>
                  <a:lnTo>
                    <a:pt x="12" y="157"/>
                  </a:lnTo>
                  <a:lnTo>
                    <a:pt x="22" y="140"/>
                  </a:lnTo>
                  <a:lnTo>
                    <a:pt x="34" y="117"/>
                  </a:lnTo>
                  <a:lnTo>
                    <a:pt x="43" y="92"/>
                  </a:lnTo>
                  <a:lnTo>
                    <a:pt x="49" y="62"/>
                  </a:lnTo>
                  <a:lnTo>
                    <a:pt x="49" y="31"/>
                  </a:lnTo>
                  <a:lnTo>
                    <a:pt x="41" y="0"/>
                  </a:lnTo>
                  <a:lnTo>
                    <a:pt x="42" y="1"/>
                  </a:lnTo>
                  <a:lnTo>
                    <a:pt x="45" y="5"/>
                  </a:lnTo>
                  <a:lnTo>
                    <a:pt x="50" y="11"/>
                  </a:lnTo>
                  <a:lnTo>
                    <a:pt x="57" y="20"/>
                  </a:lnTo>
                  <a:lnTo>
                    <a:pt x="66" y="30"/>
                  </a:lnTo>
                  <a:lnTo>
                    <a:pt x="75" y="41"/>
                  </a:lnTo>
                  <a:lnTo>
                    <a:pt x="87" y="53"/>
                  </a:lnTo>
                  <a:lnTo>
                    <a:pt x="99" y="65"/>
                  </a:lnTo>
                  <a:lnTo>
                    <a:pt x="113" y="78"/>
                  </a:lnTo>
                  <a:lnTo>
                    <a:pt x="128" y="91"/>
                  </a:lnTo>
                  <a:lnTo>
                    <a:pt x="144" y="102"/>
                  </a:lnTo>
                  <a:lnTo>
                    <a:pt x="160" y="114"/>
                  </a:lnTo>
                  <a:lnTo>
                    <a:pt x="176" y="123"/>
                  </a:lnTo>
                  <a:lnTo>
                    <a:pt x="194" y="131"/>
                  </a:lnTo>
                  <a:lnTo>
                    <a:pt x="212" y="137"/>
                  </a:lnTo>
                  <a:lnTo>
                    <a:pt x="229" y="140"/>
                  </a:lnTo>
                  <a:close/>
                </a:path>
              </a:pathLst>
            </a:custGeom>
            <a:solidFill>
              <a:srgbClr val="FFD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8" name="Freeform 128"/>
            <p:cNvSpPr>
              <a:spLocks/>
            </p:cNvSpPr>
            <p:nvPr/>
          </p:nvSpPr>
          <p:spPr bwMode="auto">
            <a:xfrm>
              <a:off x="3193" y="3201"/>
              <a:ext cx="676" cy="464"/>
            </a:xfrm>
            <a:custGeom>
              <a:avLst/>
              <a:gdLst>
                <a:gd name="T0" fmla="*/ 451 w 651"/>
                <a:gd name="T1" fmla="*/ 138 h 577"/>
                <a:gd name="T2" fmla="*/ 423 w 651"/>
                <a:gd name="T3" fmla="*/ 147 h 577"/>
                <a:gd name="T4" fmla="*/ 394 w 651"/>
                <a:gd name="T5" fmla="*/ 164 h 577"/>
                <a:gd name="T6" fmla="*/ 387 w 651"/>
                <a:gd name="T7" fmla="*/ 188 h 577"/>
                <a:gd name="T8" fmla="*/ 399 w 651"/>
                <a:gd name="T9" fmla="*/ 211 h 577"/>
                <a:gd name="T10" fmla="*/ 390 w 651"/>
                <a:gd name="T11" fmla="*/ 269 h 577"/>
                <a:gd name="T12" fmla="*/ 367 w 651"/>
                <a:gd name="T13" fmla="*/ 345 h 577"/>
                <a:gd name="T14" fmla="*/ 326 w 651"/>
                <a:gd name="T15" fmla="*/ 398 h 577"/>
                <a:gd name="T16" fmla="*/ 301 w 651"/>
                <a:gd name="T17" fmla="*/ 406 h 577"/>
                <a:gd name="T18" fmla="*/ 311 w 651"/>
                <a:gd name="T19" fmla="*/ 431 h 577"/>
                <a:gd name="T20" fmla="*/ 306 w 651"/>
                <a:gd name="T21" fmla="*/ 477 h 577"/>
                <a:gd name="T22" fmla="*/ 256 w 651"/>
                <a:gd name="T23" fmla="*/ 538 h 577"/>
                <a:gd name="T24" fmla="*/ 201 w 651"/>
                <a:gd name="T25" fmla="*/ 573 h 577"/>
                <a:gd name="T26" fmla="*/ 158 w 651"/>
                <a:gd name="T27" fmla="*/ 577 h 577"/>
                <a:gd name="T28" fmla="*/ 102 w 651"/>
                <a:gd name="T29" fmla="*/ 560 h 577"/>
                <a:gd name="T30" fmla="*/ 59 w 651"/>
                <a:gd name="T31" fmla="*/ 496 h 577"/>
                <a:gd name="T32" fmla="*/ 48 w 651"/>
                <a:gd name="T33" fmla="*/ 437 h 577"/>
                <a:gd name="T34" fmla="*/ 21 w 651"/>
                <a:gd name="T35" fmla="*/ 416 h 577"/>
                <a:gd name="T36" fmla="*/ 0 w 651"/>
                <a:gd name="T37" fmla="*/ 376 h 577"/>
                <a:gd name="T38" fmla="*/ 16 w 651"/>
                <a:gd name="T39" fmla="*/ 315 h 577"/>
                <a:gd name="T40" fmla="*/ 49 w 651"/>
                <a:gd name="T41" fmla="*/ 275 h 577"/>
                <a:gd name="T42" fmla="*/ 50 w 651"/>
                <a:gd name="T43" fmla="*/ 253 h 577"/>
                <a:gd name="T44" fmla="*/ 56 w 651"/>
                <a:gd name="T45" fmla="*/ 215 h 577"/>
                <a:gd name="T46" fmla="*/ 69 w 651"/>
                <a:gd name="T47" fmla="*/ 166 h 577"/>
                <a:gd name="T48" fmla="*/ 97 w 651"/>
                <a:gd name="T49" fmla="*/ 116 h 577"/>
                <a:gd name="T50" fmla="*/ 140 w 651"/>
                <a:gd name="T51" fmla="*/ 67 h 577"/>
                <a:gd name="T52" fmla="*/ 202 w 651"/>
                <a:gd name="T53" fmla="*/ 28 h 577"/>
                <a:gd name="T54" fmla="*/ 290 w 651"/>
                <a:gd name="T55" fmla="*/ 5 h 577"/>
                <a:gd name="T56" fmla="*/ 345 w 651"/>
                <a:gd name="T57" fmla="*/ 2 h 577"/>
                <a:gd name="T58" fmla="*/ 357 w 651"/>
                <a:gd name="T59" fmla="*/ 0 h 577"/>
                <a:gd name="T60" fmla="*/ 381 w 651"/>
                <a:gd name="T61" fmla="*/ 0 h 577"/>
                <a:gd name="T62" fmla="*/ 410 w 651"/>
                <a:gd name="T63" fmla="*/ 3 h 577"/>
                <a:gd name="T64" fmla="*/ 444 w 651"/>
                <a:gd name="T65" fmla="*/ 8 h 577"/>
                <a:gd name="T66" fmla="*/ 478 w 651"/>
                <a:gd name="T67" fmla="*/ 21 h 577"/>
                <a:gd name="T68" fmla="*/ 512 w 651"/>
                <a:gd name="T69" fmla="*/ 40 h 577"/>
                <a:gd name="T70" fmla="*/ 538 w 651"/>
                <a:gd name="T71" fmla="*/ 68 h 577"/>
                <a:gd name="T72" fmla="*/ 551 w 651"/>
                <a:gd name="T73" fmla="*/ 87 h 577"/>
                <a:gd name="T74" fmla="*/ 565 w 651"/>
                <a:gd name="T75" fmla="*/ 95 h 577"/>
                <a:gd name="T76" fmla="*/ 589 w 651"/>
                <a:gd name="T77" fmla="*/ 112 h 577"/>
                <a:gd name="T78" fmla="*/ 614 w 651"/>
                <a:gd name="T79" fmla="*/ 135 h 577"/>
                <a:gd name="T80" fmla="*/ 637 w 651"/>
                <a:gd name="T81" fmla="*/ 163 h 577"/>
                <a:gd name="T82" fmla="*/ 650 w 651"/>
                <a:gd name="T83" fmla="*/ 196 h 577"/>
                <a:gd name="T84" fmla="*/ 647 w 651"/>
                <a:gd name="T85" fmla="*/ 233 h 577"/>
                <a:gd name="T86" fmla="*/ 622 w 651"/>
                <a:gd name="T87" fmla="*/ 272 h 577"/>
                <a:gd name="T88" fmla="*/ 605 w 651"/>
                <a:gd name="T89" fmla="*/ 295 h 577"/>
                <a:gd name="T90" fmla="*/ 628 w 651"/>
                <a:gd name="T91" fmla="*/ 312 h 577"/>
                <a:gd name="T92" fmla="*/ 643 w 651"/>
                <a:gd name="T93" fmla="*/ 345 h 577"/>
                <a:gd name="T94" fmla="*/ 621 w 651"/>
                <a:gd name="T95" fmla="*/ 397 h 577"/>
                <a:gd name="T96" fmla="*/ 583 w 651"/>
                <a:gd name="T97" fmla="*/ 411 h 577"/>
                <a:gd name="T98" fmla="*/ 573 w 651"/>
                <a:gd name="T99" fmla="*/ 313 h 577"/>
                <a:gd name="T100" fmla="*/ 571 w 651"/>
                <a:gd name="T101" fmla="*/ 271 h 577"/>
                <a:gd name="T102" fmla="*/ 563 w 651"/>
                <a:gd name="T103" fmla="*/ 229 h 577"/>
                <a:gd name="T104" fmla="*/ 540 w 651"/>
                <a:gd name="T105" fmla="*/ 173 h 577"/>
                <a:gd name="T106" fmla="*/ 491 w 651"/>
                <a:gd name="T107" fmla="*/ 138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1" h="577">
                  <a:moveTo>
                    <a:pt x="455" y="136"/>
                  </a:moveTo>
                  <a:lnTo>
                    <a:pt x="451" y="138"/>
                  </a:lnTo>
                  <a:lnTo>
                    <a:pt x="439" y="141"/>
                  </a:lnTo>
                  <a:lnTo>
                    <a:pt x="423" y="147"/>
                  </a:lnTo>
                  <a:lnTo>
                    <a:pt x="407" y="154"/>
                  </a:lnTo>
                  <a:lnTo>
                    <a:pt x="394" y="164"/>
                  </a:lnTo>
                  <a:lnTo>
                    <a:pt x="386" y="174"/>
                  </a:lnTo>
                  <a:lnTo>
                    <a:pt x="387" y="188"/>
                  </a:lnTo>
                  <a:lnTo>
                    <a:pt x="400" y="202"/>
                  </a:lnTo>
                  <a:lnTo>
                    <a:pt x="399" y="211"/>
                  </a:lnTo>
                  <a:lnTo>
                    <a:pt x="396" y="235"/>
                  </a:lnTo>
                  <a:lnTo>
                    <a:pt x="390" y="269"/>
                  </a:lnTo>
                  <a:lnTo>
                    <a:pt x="381" y="307"/>
                  </a:lnTo>
                  <a:lnTo>
                    <a:pt x="367" y="345"/>
                  </a:lnTo>
                  <a:lnTo>
                    <a:pt x="349" y="377"/>
                  </a:lnTo>
                  <a:lnTo>
                    <a:pt x="326" y="398"/>
                  </a:lnTo>
                  <a:lnTo>
                    <a:pt x="299" y="403"/>
                  </a:lnTo>
                  <a:lnTo>
                    <a:pt x="301" y="406"/>
                  </a:lnTo>
                  <a:lnTo>
                    <a:pt x="307" y="416"/>
                  </a:lnTo>
                  <a:lnTo>
                    <a:pt x="311" y="431"/>
                  </a:lnTo>
                  <a:lnTo>
                    <a:pt x="313" y="452"/>
                  </a:lnTo>
                  <a:lnTo>
                    <a:pt x="306" y="477"/>
                  </a:lnTo>
                  <a:lnTo>
                    <a:pt x="288" y="506"/>
                  </a:lnTo>
                  <a:lnTo>
                    <a:pt x="256" y="538"/>
                  </a:lnTo>
                  <a:lnTo>
                    <a:pt x="208" y="572"/>
                  </a:lnTo>
                  <a:lnTo>
                    <a:pt x="201" y="573"/>
                  </a:lnTo>
                  <a:lnTo>
                    <a:pt x="184" y="577"/>
                  </a:lnTo>
                  <a:lnTo>
                    <a:pt x="158" y="577"/>
                  </a:lnTo>
                  <a:lnTo>
                    <a:pt x="131" y="573"/>
                  </a:lnTo>
                  <a:lnTo>
                    <a:pt x="102" y="560"/>
                  </a:lnTo>
                  <a:lnTo>
                    <a:pt x="76" y="535"/>
                  </a:lnTo>
                  <a:lnTo>
                    <a:pt x="59" y="496"/>
                  </a:lnTo>
                  <a:lnTo>
                    <a:pt x="52" y="439"/>
                  </a:lnTo>
                  <a:lnTo>
                    <a:pt x="48" y="437"/>
                  </a:lnTo>
                  <a:lnTo>
                    <a:pt x="36" y="429"/>
                  </a:lnTo>
                  <a:lnTo>
                    <a:pt x="21" y="416"/>
                  </a:lnTo>
                  <a:lnTo>
                    <a:pt x="8" y="398"/>
                  </a:lnTo>
                  <a:lnTo>
                    <a:pt x="0" y="376"/>
                  </a:lnTo>
                  <a:lnTo>
                    <a:pt x="3" y="348"/>
                  </a:lnTo>
                  <a:lnTo>
                    <a:pt x="16" y="315"/>
                  </a:lnTo>
                  <a:lnTo>
                    <a:pt x="49" y="278"/>
                  </a:lnTo>
                  <a:lnTo>
                    <a:pt x="49" y="275"/>
                  </a:lnTo>
                  <a:lnTo>
                    <a:pt x="49" y="267"/>
                  </a:lnTo>
                  <a:lnTo>
                    <a:pt x="50" y="253"/>
                  </a:lnTo>
                  <a:lnTo>
                    <a:pt x="52" y="235"/>
                  </a:lnTo>
                  <a:lnTo>
                    <a:pt x="56" y="215"/>
                  </a:lnTo>
                  <a:lnTo>
                    <a:pt x="61" y="192"/>
                  </a:lnTo>
                  <a:lnTo>
                    <a:pt x="69" y="166"/>
                  </a:lnTo>
                  <a:lnTo>
                    <a:pt x="82" y="141"/>
                  </a:lnTo>
                  <a:lnTo>
                    <a:pt x="97" y="116"/>
                  </a:lnTo>
                  <a:lnTo>
                    <a:pt x="116" y="90"/>
                  </a:lnTo>
                  <a:lnTo>
                    <a:pt x="140" y="67"/>
                  </a:lnTo>
                  <a:lnTo>
                    <a:pt x="169" y="47"/>
                  </a:lnTo>
                  <a:lnTo>
                    <a:pt x="202" y="28"/>
                  </a:lnTo>
                  <a:lnTo>
                    <a:pt x="242" y="14"/>
                  </a:lnTo>
                  <a:lnTo>
                    <a:pt x="290" y="5"/>
                  </a:lnTo>
                  <a:lnTo>
                    <a:pt x="343" y="2"/>
                  </a:lnTo>
                  <a:lnTo>
                    <a:pt x="345" y="2"/>
                  </a:lnTo>
                  <a:lnTo>
                    <a:pt x="349" y="0"/>
                  </a:lnTo>
                  <a:lnTo>
                    <a:pt x="357" y="0"/>
                  </a:lnTo>
                  <a:lnTo>
                    <a:pt x="368" y="0"/>
                  </a:lnTo>
                  <a:lnTo>
                    <a:pt x="381" y="0"/>
                  </a:lnTo>
                  <a:lnTo>
                    <a:pt x="394" y="2"/>
                  </a:lnTo>
                  <a:lnTo>
                    <a:pt x="410" y="3"/>
                  </a:lnTo>
                  <a:lnTo>
                    <a:pt x="427" y="5"/>
                  </a:lnTo>
                  <a:lnTo>
                    <a:pt x="444" y="8"/>
                  </a:lnTo>
                  <a:lnTo>
                    <a:pt x="461" y="14"/>
                  </a:lnTo>
                  <a:lnTo>
                    <a:pt x="478" y="21"/>
                  </a:lnTo>
                  <a:lnTo>
                    <a:pt x="496" y="29"/>
                  </a:lnTo>
                  <a:lnTo>
                    <a:pt x="512" y="40"/>
                  </a:lnTo>
                  <a:lnTo>
                    <a:pt x="526" y="52"/>
                  </a:lnTo>
                  <a:lnTo>
                    <a:pt x="538" y="68"/>
                  </a:lnTo>
                  <a:lnTo>
                    <a:pt x="549" y="86"/>
                  </a:lnTo>
                  <a:lnTo>
                    <a:pt x="551" y="87"/>
                  </a:lnTo>
                  <a:lnTo>
                    <a:pt x="557" y="90"/>
                  </a:lnTo>
                  <a:lnTo>
                    <a:pt x="565" y="95"/>
                  </a:lnTo>
                  <a:lnTo>
                    <a:pt x="576" y="103"/>
                  </a:lnTo>
                  <a:lnTo>
                    <a:pt x="589" y="112"/>
                  </a:lnTo>
                  <a:lnTo>
                    <a:pt x="602" y="123"/>
                  </a:lnTo>
                  <a:lnTo>
                    <a:pt x="614" y="135"/>
                  </a:lnTo>
                  <a:lnTo>
                    <a:pt x="627" y="148"/>
                  </a:lnTo>
                  <a:lnTo>
                    <a:pt x="637" y="163"/>
                  </a:lnTo>
                  <a:lnTo>
                    <a:pt x="644" y="179"/>
                  </a:lnTo>
                  <a:lnTo>
                    <a:pt x="650" y="196"/>
                  </a:lnTo>
                  <a:lnTo>
                    <a:pt x="651" y="215"/>
                  </a:lnTo>
                  <a:lnTo>
                    <a:pt x="647" y="233"/>
                  </a:lnTo>
                  <a:lnTo>
                    <a:pt x="639" y="253"/>
                  </a:lnTo>
                  <a:lnTo>
                    <a:pt x="622" y="272"/>
                  </a:lnTo>
                  <a:lnTo>
                    <a:pt x="601" y="293"/>
                  </a:lnTo>
                  <a:lnTo>
                    <a:pt x="605" y="295"/>
                  </a:lnTo>
                  <a:lnTo>
                    <a:pt x="616" y="301"/>
                  </a:lnTo>
                  <a:lnTo>
                    <a:pt x="628" y="312"/>
                  </a:lnTo>
                  <a:lnTo>
                    <a:pt x="639" y="325"/>
                  </a:lnTo>
                  <a:lnTo>
                    <a:pt x="643" y="345"/>
                  </a:lnTo>
                  <a:lnTo>
                    <a:pt x="639" y="368"/>
                  </a:lnTo>
                  <a:lnTo>
                    <a:pt x="621" y="397"/>
                  </a:lnTo>
                  <a:lnTo>
                    <a:pt x="586" y="431"/>
                  </a:lnTo>
                  <a:lnTo>
                    <a:pt x="583" y="411"/>
                  </a:lnTo>
                  <a:lnTo>
                    <a:pt x="579" y="365"/>
                  </a:lnTo>
                  <a:lnTo>
                    <a:pt x="573" y="313"/>
                  </a:lnTo>
                  <a:lnTo>
                    <a:pt x="571" y="278"/>
                  </a:lnTo>
                  <a:lnTo>
                    <a:pt x="571" y="271"/>
                  </a:lnTo>
                  <a:lnTo>
                    <a:pt x="568" y="254"/>
                  </a:lnTo>
                  <a:lnTo>
                    <a:pt x="563" y="229"/>
                  </a:lnTo>
                  <a:lnTo>
                    <a:pt x="553" y="200"/>
                  </a:lnTo>
                  <a:lnTo>
                    <a:pt x="540" y="173"/>
                  </a:lnTo>
                  <a:lnTo>
                    <a:pt x="519" y="150"/>
                  </a:lnTo>
                  <a:lnTo>
                    <a:pt x="491" y="138"/>
                  </a:lnTo>
                  <a:lnTo>
                    <a:pt x="455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9" name="Freeform 129"/>
            <p:cNvSpPr>
              <a:spLocks/>
            </p:cNvSpPr>
            <p:nvPr/>
          </p:nvSpPr>
          <p:spPr bwMode="auto">
            <a:xfrm>
              <a:off x="3222" y="3238"/>
              <a:ext cx="459" cy="403"/>
            </a:xfrm>
            <a:custGeom>
              <a:avLst/>
              <a:gdLst>
                <a:gd name="T0" fmla="*/ 196 w 442"/>
                <a:gd name="T1" fmla="*/ 25 h 501"/>
                <a:gd name="T2" fmla="*/ 161 w 442"/>
                <a:gd name="T3" fmla="*/ 40 h 501"/>
                <a:gd name="T4" fmla="*/ 114 w 442"/>
                <a:gd name="T5" fmla="*/ 85 h 501"/>
                <a:gd name="T6" fmla="*/ 76 w 442"/>
                <a:gd name="T7" fmla="*/ 173 h 501"/>
                <a:gd name="T8" fmla="*/ 63 w 442"/>
                <a:gd name="T9" fmla="*/ 243 h 501"/>
                <a:gd name="T10" fmla="*/ 36 w 442"/>
                <a:gd name="T11" fmla="*/ 266 h 501"/>
                <a:gd name="T12" fmla="*/ 8 w 442"/>
                <a:gd name="T13" fmla="*/ 301 h 501"/>
                <a:gd name="T14" fmla="*/ 9 w 442"/>
                <a:gd name="T15" fmla="*/ 342 h 501"/>
                <a:gd name="T16" fmla="*/ 25 w 442"/>
                <a:gd name="T17" fmla="*/ 357 h 501"/>
                <a:gd name="T18" fmla="*/ 7 w 442"/>
                <a:gd name="T19" fmla="*/ 344 h 501"/>
                <a:gd name="T20" fmla="*/ 2 w 442"/>
                <a:gd name="T21" fmla="*/ 321 h 501"/>
                <a:gd name="T22" fmla="*/ 51 w 442"/>
                <a:gd name="T23" fmla="*/ 291 h 501"/>
                <a:gd name="T24" fmla="*/ 100 w 442"/>
                <a:gd name="T25" fmla="*/ 277 h 501"/>
                <a:gd name="T26" fmla="*/ 74 w 442"/>
                <a:gd name="T27" fmla="*/ 291 h 501"/>
                <a:gd name="T28" fmla="*/ 46 w 442"/>
                <a:gd name="T29" fmla="*/ 316 h 501"/>
                <a:gd name="T30" fmla="*/ 44 w 442"/>
                <a:gd name="T31" fmla="*/ 350 h 501"/>
                <a:gd name="T32" fmla="*/ 61 w 442"/>
                <a:gd name="T33" fmla="*/ 374 h 501"/>
                <a:gd name="T34" fmla="*/ 68 w 442"/>
                <a:gd name="T35" fmla="*/ 420 h 501"/>
                <a:gd name="T36" fmla="*/ 89 w 442"/>
                <a:gd name="T37" fmla="*/ 474 h 501"/>
                <a:gd name="T38" fmla="*/ 131 w 442"/>
                <a:gd name="T39" fmla="*/ 501 h 501"/>
                <a:gd name="T40" fmla="*/ 168 w 442"/>
                <a:gd name="T41" fmla="*/ 489 h 501"/>
                <a:gd name="T42" fmla="*/ 198 w 442"/>
                <a:gd name="T43" fmla="*/ 474 h 501"/>
                <a:gd name="T44" fmla="*/ 233 w 442"/>
                <a:gd name="T45" fmla="*/ 444 h 501"/>
                <a:gd name="T46" fmla="*/ 247 w 442"/>
                <a:gd name="T47" fmla="*/ 397 h 501"/>
                <a:gd name="T48" fmla="*/ 233 w 442"/>
                <a:gd name="T49" fmla="*/ 367 h 501"/>
                <a:gd name="T50" fmla="*/ 207 w 442"/>
                <a:gd name="T51" fmla="*/ 368 h 501"/>
                <a:gd name="T52" fmla="*/ 175 w 442"/>
                <a:gd name="T53" fmla="*/ 379 h 501"/>
                <a:gd name="T54" fmla="*/ 157 w 442"/>
                <a:gd name="T55" fmla="*/ 405 h 501"/>
                <a:gd name="T56" fmla="*/ 159 w 442"/>
                <a:gd name="T57" fmla="*/ 424 h 501"/>
                <a:gd name="T58" fmla="*/ 157 w 442"/>
                <a:gd name="T59" fmla="*/ 395 h 501"/>
                <a:gd name="T60" fmla="*/ 174 w 442"/>
                <a:gd name="T61" fmla="*/ 356 h 501"/>
                <a:gd name="T62" fmla="*/ 229 w 442"/>
                <a:gd name="T63" fmla="*/ 324 h 501"/>
                <a:gd name="T64" fmla="*/ 281 w 442"/>
                <a:gd name="T65" fmla="*/ 319 h 501"/>
                <a:gd name="T66" fmla="*/ 294 w 442"/>
                <a:gd name="T67" fmla="*/ 309 h 501"/>
                <a:gd name="T68" fmla="*/ 315 w 442"/>
                <a:gd name="T69" fmla="*/ 279 h 501"/>
                <a:gd name="T70" fmla="*/ 339 w 442"/>
                <a:gd name="T71" fmla="*/ 215 h 501"/>
                <a:gd name="T72" fmla="*/ 349 w 442"/>
                <a:gd name="T73" fmla="*/ 164 h 501"/>
                <a:gd name="T74" fmla="*/ 341 w 442"/>
                <a:gd name="T75" fmla="*/ 157 h 501"/>
                <a:gd name="T76" fmla="*/ 329 w 442"/>
                <a:gd name="T77" fmla="*/ 145 h 501"/>
                <a:gd name="T78" fmla="*/ 320 w 442"/>
                <a:gd name="T79" fmla="*/ 127 h 501"/>
                <a:gd name="T80" fmla="*/ 318 w 442"/>
                <a:gd name="T81" fmla="*/ 110 h 501"/>
                <a:gd name="T82" fmla="*/ 328 w 442"/>
                <a:gd name="T83" fmla="*/ 91 h 501"/>
                <a:gd name="T84" fmla="*/ 356 w 442"/>
                <a:gd name="T85" fmla="*/ 74 h 501"/>
                <a:gd name="T86" fmla="*/ 407 w 442"/>
                <a:gd name="T87" fmla="*/ 61 h 501"/>
                <a:gd name="T88" fmla="*/ 441 w 442"/>
                <a:gd name="T89" fmla="*/ 55 h 501"/>
                <a:gd name="T90" fmla="*/ 437 w 442"/>
                <a:gd name="T91" fmla="*/ 47 h 501"/>
                <a:gd name="T92" fmla="*/ 425 w 442"/>
                <a:gd name="T93" fmla="*/ 34 h 501"/>
                <a:gd name="T94" fmla="*/ 407 w 442"/>
                <a:gd name="T95" fmla="*/ 20 h 501"/>
                <a:gd name="T96" fmla="*/ 379 w 442"/>
                <a:gd name="T97" fmla="*/ 8 h 501"/>
                <a:gd name="T98" fmla="*/ 342 w 442"/>
                <a:gd name="T99" fmla="*/ 1 h 501"/>
                <a:gd name="T100" fmla="*/ 295 w 442"/>
                <a:gd name="T101" fmla="*/ 1 h 501"/>
                <a:gd name="T102" fmla="*/ 236 w 442"/>
                <a:gd name="T103" fmla="*/ 12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42" h="501">
                  <a:moveTo>
                    <a:pt x="202" y="24"/>
                  </a:moveTo>
                  <a:lnTo>
                    <a:pt x="196" y="25"/>
                  </a:lnTo>
                  <a:lnTo>
                    <a:pt x="182" y="29"/>
                  </a:lnTo>
                  <a:lnTo>
                    <a:pt x="161" y="40"/>
                  </a:lnTo>
                  <a:lnTo>
                    <a:pt x="138" y="57"/>
                  </a:lnTo>
                  <a:lnTo>
                    <a:pt x="114" y="85"/>
                  </a:lnTo>
                  <a:lnTo>
                    <a:pt x="93" y="123"/>
                  </a:lnTo>
                  <a:lnTo>
                    <a:pt x="76" y="173"/>
                  </a:lnTo>
                  <a:lnTo>
                    <a:pt x="68" y="239"/>
                  </a:lnTo>
                  <a:lnTo>
                    <a:pt x="63" y="243"/>
                  </a:lnTo>
                  <a:lnTo>
                    <a:pt x="51" y="252"/>
                  </a:lnTo>
                  <a:lnTo>
                    <a:pt x="36" y="266"/>
                  </a:lnTo>
                  <a:lnTo>
                    <a:pt x="20" y="283"/>
                  </a:lnTo>
                  <a:lnTo>
                    <a:pt x="8" y="301"/>
                  </a:lnTo>
                  <a:lnTo>
                    <a:pt x="2" y="322"/>
                  </a:lnTo>
                  <a:lnTo>
                    <a:pt x="9" y="342"/>
                  </a:lnTo>
                  <a:lnTo>
                    <a:pt x="30" y="359"/>
                  </a:lnTo>
                  <a:lnTo>
                    <a:pt x="25" y="357"/>
                  </a:lnTo>
                  <a:lnTo>
                    <a:pt x="16" y="352"/>
                  </a:lnTo>
                  <a:lnTo>
                    <a:pt x="7" y="344"/>
                  </a:lnTo>
                  <a:lnTo>
                    <a:pt x="0" y="334"/>
                  </a:lnTo>
                  <a:lnTo>
                    <a:pt x="2" y="321"/>
                  </a:lnTo>
                  <a:lnTo>
                    <a:pt x="17" y="306"/>
                  </a:lnTo>
                  <a:lnTo>
                    <a:pt x="51" y="291"/>
                  </a:lnTo>
                  <a:lnTo>
                    <a:pt x="105" y="275"/>
                  </a:lnTo>
                  <a:lnTo>
                    <a:pt x="100" y="277"/>
                  </a:lnTo>
                  <a:lnTo>
                    <a:pt x="89" y="283"/>
                  </a:lnTo>
                  <a:lnTo>
                    <a:pt x="74" y="291"/>
                  </a:lnTo>
                  <a:lnTo>
                    <a:pt x="59" y="303"/>
                  </a:lnTo>
                  <a:lnTo>
                    <a:pt x="46" y="316"/>
                  </a:lnTo>
                  <a:lnTo>
                    <a:pt x="40" y="332"/>
                  </a:lnTo>
                  <a:lnTo>
                    <a:pt x="44" y="350"/>
                  </a:lnTo>
                  <a:lnTo>
                    <a:pt x="61" y="367"/>
                  </a:lnTo>
                  <a:lnTo>
                    <a:pt x="61" y="374"/>
                  </a:lnTo>
                  <a:lnTo>
                    <a:pt x="63" y="394"/>
                  </a:lnTo>
                  <a:lnTo>
                    <a:pt x="68" y="420"/>
                  </a:lnTo>
                  <a:lnTo>
                    <a:pt x="76" y="449"/>
                  </a:lnTo>
                  <a:lnTo>
                    <a:pt x="89" y="474"/>
                  </a:lnTo>
                  <a:lnTo>
                    <a:pt x="107" y="494"/>
                  </a:lnTo>
                  <a:lnTo>
                    <a:pt x="131" y="501"/>
                  </a:lnTo>
                  <a:lnTo>
                    <a:pt x="164" y="490"/>
                  </a:lnTo>
                  <a:lnTo>
                    <a:pt x="168" y="489"/>
                  </a:lnTo>
                  <a:lnTo>
                    <a:pt x="181" y="483"/>
                  </a:lnTo>
                  <a:lnTo>
                    <a:pt x="198" y="474"/>
                  </a:lnTo>
                  <a:lnTo>
                    <a:pt x="217" y="462"/>
                  </a:lnTo>
                  <a:lnTo>
                    <a:pt x="233" y="444"/>
                  </a:lnTo>
                  <a:lnTo>
                    <a:pt x="244" y="424"/>
                  </a:lnTo>
                  <a:lnTo>
                    <a:pt x="247" y="397"/>
                  </a:lnTo>
                  <a:lnTo>
                    <a:pt x="237" y="367"/>
                  </a:lnTo>
                  <a:lnTo>
                    <a:pt x="233" y="367"/>
                  </a:lnTo>
                  <a:lnTo>
                    <a:pt x="222" y="367"/>
                  </a:lnTo>
                  <a:lnTo>
                    <a:pt x="207" y="368"/>
                  </a:lnTo>
                  <a:lnTo>
                    <a:pt x="190" y="372"/>
                  </a:lnTo>
                  <a:lnTo>
                    <a:pt x="175" y="379"/>
                  </a:lnTo>
                  <a:lnTo>
                    <a:pt x="162" y="389"/>
                  </a:lnTo>
                  <a:lnTo>
                    <a:pt x="157" y="405"/>
                  </a:lnTo>
                  <a:lnTo>
                    <a:pt x="160" y="428"/>
                  </a:lnTo>
                  <a:lnTo>
                    <a:pt x="159" y="424"/>
                  </a:lnTo>
                  <a:lnTo>
                    <a:pt x="157" y="412"/>
                  </a:lnTo>
                  <a:lnTo>
                    <a:pt x="157" y="395"/>
                  </a:lnTo>
                  <a:lnTo>
                    <a:pt x="161" y="375"/>
                  </a:lnTo>
                  <a:lnTo>
                    <a:pt x="174" y="356"/>
                  </a:lnTo>
                  <a:lnTo>
                    <a:pt x="195" y="338"/>
                  </a:lnTo>
                  <a:lnTo>
                    <a:pt x="229" y="324"/>
                  </a:lnTo>
                  <a:lnTo>
                    <a:pt x="279" y="319"/>
                  </a:lnTo>
                  <a:lnTo>
                    <a:pt x="281" y="319"/>
                  </a:lnTo>
                  <a:lnTo>
                    <a:pt x="286" y="315"/>
                  </a:lnTo>
                  <a:lnTo>
                    <a:pt x="294" y="309"/>
                  </a:lnTo>
                  <a:lnTo>
                    <a:pt x="304" y="298"/>
                  </a:lnTo>
                  <a:lnTo>
                    <a:pt x="315" y="279"/>
                  </a:lnTo>
                  <a:lnTo>
                    <a:pt x="327" y="253"/>
                  </a:lnTo>
                  <a:lnTo>
                    <a:pt x="339" y="215"/>
                  </a:lnTo>
                  <a:lnTo>
                    <a:pt x="350" y="165"/>
                  </a:lnTo>
                  <a:lnTo>
                    <a:pt x="349" y="164"/>
                  </a:lnTo>
                  <a:lnTo>
                    <a:pt x="346" y="162"/>
                  </a:lnTo>
                  <a:lnTo>
                    <a:pt x="341" y="157"/>
                  </a:lnTo>
                  <a:lnTo>
                    <a:pt x="335" y="152"/>
                  </a:lnTo>
                  <a:lnTo>
                    <a:pt x="329" y="145"/>
                  </a:lnTo>
                  <a:lnTo>
                    <a:pt x="325" y="137"/>
                  </a:lnTo>
                  <a:lnTo>
                    <a:pt x="320" y="127"/>
                  </a:lnTo>
                  <a:lnTo>
                    <a:pt x="318" y="119"/>
                  </a:lnTo>
                  <a:lnTo>
                    <a:pt x="318" y="110"/>
                  </a:lnTo>
                  <a:lnTo>
                    <a:pt x="321" y="100"/>
                  </a:lnTo>
                  <a:lnTo>
                    <a:pt x="328" y="91"/>
                  </a:lnTo>
                  <a:lnTo>
                    <a:pt x="340" y="82"/>
                  </a:lnTo>
                  <a:lnTo>
                    <a:pt x="356" y="74"/>
                  </a:lnTo>
                  <a:lnTo>
                    <a:pt x="379" y="67"/>
                  </a:lnTo>
                  <a:lnTo>
                    <a:pt x="407" y="61"/>
                  </a:lnTo>
                  <a:lnTo>
                    <a:pt x="442" y="56"/>
                  </a:lnTo>
                  <a:lnTo>
                    <a:pt x="441" y="55"/>
                  </a:lnTo>
                  <a:lnTo>
                    <a:pt x="440" y="51"/>
                  </a:lnTo>
                  <a:lnTo>
                    <a:pt x="437" y="47"/>
                  </a:lnTo>
                  <a:lnTo>
                    <a:pt x="432" y="41"/>
                  </a:lnTo>
                  <a:lnTo>
                    <a:pt x="425" y="34"/>
                  </a:lnTo>
                  <a:lnTo>
                    <a:pt x="417" y="27"/>
                  </a:lnTo>
                  <a:lnTo>
                    <a:pt x="407" y="20"/>
                  </a:lnTo>
                  <a:lnTo>
                    <a:pt x="394" y="13"/>
                  </a:lnTo>
                  <a:lnTo>
                    <a:pt x="379" y="8"/>
                  </a:lnTo>
                  <a:lnTo>
                    <a:pt x="363" y="3"/>
                  </a:lnTo>
                  <a:lnTo>
                    <a:pt x="342" y="1"/>
                  </a:lnTo>
                  <a:lnTo>
                    <a:pt x="320" y="0"/>
                  </a:lnTo>
                  <a:lnTo>
                    <a:pt x="295" y="1"/>
                  </a:lnTo>
                  <a:lnTo>
                    <a:pt x="267" y="5"/>
                  </a:lnTo>
                  <a:lnTo>
                    <a:pt x="236" y="12"/>
                  </a:lnTo>
                  <a:lnTo>
                    <a:pt x="202" y="24"/>
                  </a:lnTo>
                  <a:close/>
                </a:path>
              </a:pathLst>
            </a:custGeom>
            <a:solidFill>
              <a:srgbClr val="E59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0" name="Freeform 130"/>
            <p:cNvSpPr>
              <a:spLocks/>
            </p:cNvSpPr>
            <p:nvPr/>
          </p:nvSpPr>
          <p:spPr bwMode="auto">
            <a:xfrm>
              <a:off x="3689" y="3247"/>
              <a:ext cx="137" cy="160"/>
            </a:xfrm>
            <a:custGeom>
              <a:avLst/>
              <a:gdLst>
                <a:gd name="T0" fmla="*/ 0 w 134"/>
                <a:gd name="T1" fmla="*/ 0 h 197"/>
                <a:gd name="T2" fmla="*/ 41 w 134"/>
                <a:gd name="T3" fmla="*/ 49 h 197"/>
                <a:gd name="T4" fmla="*/ 44 w 134"/>
                <a:gd name="T5" fmla="*/ 52 h 197"/>
                <a:gd name="T6" fmla="*/ 54 w 134"/>
                <a:gd name="T7" fmla="*/ 60 h 197"/>
                <a:gd name="T8" fmla="*/ 68 w 134"/>
                <a:gd name="T9" fmla="*/ 75 h 197"/>
                <a:gd name="T10" fmla="*/ 83 w 134"/>
                <a:gd name="T11" fmla="*/ 94 h 197"/>
                <a:gd name="T12" fmla="*/ 97 w 134"/>
                <a:gd name="T13" fmla="*/ 115 h 197"/>
                <a:gd name="T14" fmla="*/ 109 w 134"/>
                <a:gd name="T15" fmla="*/ 141 h 197"/>
                <a:gd name="T16" fmla="*/ 114 w 134"/>
                <a:gd name="T17" fmla="*/ 168 h 197"/>
                <a:gd name="T18" fmla="*/ 112 w 134"/>
                <a:gd name="T19" fmla="*/ 197 h 197"/>
                <a:gd name="T20" fmla="*/ 116 w 134"/>
                <a:gd name="T21" fmla="*/ 195 h 197"/>
                <a:gd name="T22" fmla="*/ 122 w 134"/>
                <a:gd name="T23" fmla="*/ 187 h 197"/>
                <a:gd name="T24" fmla="*/ 130 w 134"/>
                <a:gd name="T25" fmla="*/ 174 h 197"/>
                <a:gd name="T26" fmla="*/ 134 w 134"/>
                <a:gd name="T27" fmla="*/ 157 h 197"/>
                <a:gd name="T28" fmla="*/ 132 w 134"/>
                <a:gd name="T29" fmla="*/ 135 h 197"/>
                <a:gd name="T30" fmla="*/ 118 w 134"/>
                <a:gd name="T31" fmla="*/ 110 h 197"/>
                <a:gd name="T32" fmla="*/ 90 w 134"/>
                <a:gd name="T33" fmla="*/ 80 h 197"/>
                <a:gd name="T34" fmla="*/ 44 w 134"/>
                <a:gd name="T35" fmla="*/ 47 h 197"/>
                <a:gd name="T36" fmla="*/ 43 w 134"/>
                <a:gd name="T37" fmla="*/ 45 h 197"/>
                <a:gd name="T38" fmla="*/ 42 w 134"/>
                <a:gd name="T39" fmla="*/ 41 h 197"/>
                <a:gd name="T40" fmla="*/ 38 w 134"/>
                <a:gd name="T41" fmla="*/ 32 h 197"/>
                <a:gd name="T42" fmla="*/ 33 w 134"/>
                <a:gd name="T43" fmla="*/ 23 h 197"/>
                <a:gd name="T44" fmla="*/ 27 w 134"/>
                <a:gd name="T45" fmla="*/ 15 h 197"/>
                <a:gd name="T46" fmla="*/ 19 w 134"/>
                <a:gd name="T47" fmla="*/ 7 h 197"/>
                <a:gd name="T48" fmla="*/ 11 w 134"/>
                <a:gd name="T49" fmla="*/ 2 h 197"/>
                <a:gd name="T50" fmla="*/ 0 w 134"/>
                <a:gd name="T51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4" h="197">
                  <a:moveTo>
                    <a:pt x="0" y="0"/>
                  </a:moveTo>
                  <a:lnTo>
                    <a:pt x="41" y="49"/>
                  </a:lnTo>
                  <a:lnTo>
                    <a:pt x="44" y="52"/>
                  </a:lnTo>
                  <a:lnTo>
                    <a:pt x="54" y="60"/>
                  </a:lnTo>
                  <a:lnTo>
                    <a:pt x="68" y="75"/>
                  </a:lnTo>
                  <a:lnTo>
                    <a:pt x="83" y="94"/>
                  </a:lnTo>
                  <a:lnTo>
                    <a:pt x="97" y="115"/>
                  </a:lnTo>
                  <a:lnTo>
                    <a:pt x="109" y="141"/>
                  </a:lnTo>
                  <a:lnTo>
                    <a:pt x="114" y="168"/>
                  </a:lnTo>
                  <a:lnTo>
                    <a:pt x="112" y="197"/>
                  </a:lnTo>
                  <a:lnTo>
                    <a:pt x="116" y="195"/>
                  </a:lnTo>
                  <a:lnTo>
                    <a:pt x="122" y="187"/>
                  </a:lnTo>
                  <a:lnTo>
                    <a:pt x="130" y="174"/>
                  </a:lnTo>
                  <a:lnTo>
                    <a:pt x="134" y="157"/>
                  </a:lnTo>
                  <a:lnTo>
                    <a:pt x="132" y="135"/>
                  </a:lnTo>
                  <a:lnTo>
                    <a:pt x="118" y="110"/>
                  </a:lnTo>
                  <a:lnTo>
                    <a:pt x="90" y="80"/>
                  </a:lnTo>
                  <a:lnTo>
                    <a:pt x="44" y="47"/>
                  </a:lnTo>
                  <a:lnTo>
                    <a:pt x="43" y="45"/>
                  </a:lnTo>
                  <a:lnTo>
                    <a:pt x="42" y="41"/>
                  </a:lnTo>
                  <a:lnTo>
                    <a:pt x="38" y="32"/>
                  </a:lnTo>
                  <a:lnTo>
                    <a:pt x="33" y="23"/>
                  </a:lnTo>
                  <a:lnTo>
                    <a:pt x="27" y="15"/>
                  </a:lnTo>
                  <a:lnTo>
                    <a:pt x="19" y="7"/>
                  </a:lnTo>
                  <a:lnTo>
                    <a:pt x="1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1" name="Freeform 131"/>
            <p:cNvSpPr>
              <a:spLocks/>
            </p:cNvSpPr>
            <p:nvPr/>
          </p:nvSpPr>
          <p:spPr bwMode="auto">
            <a:xfrm>
              <a:off x="3803" y="3465"/>
              <a:ext cx="33" cy="47"/>
            </a:xfrm>
            <a:custGeom>
              <a:avLst/>
              <a:gdLst>
                <a:gd name="T0" fmla="*/ 9 w 32"/>
                <a:gd name="T1" fmla="*/ 0 h 58"/>
                <a:gd name="T2" fmla="*/ 7 w 32"/>
                <a:gd name="T3" fmla="*/ 5 h 58"/>
                <a:gd name="T4" fmla="*/ 2 w 32"/>
                <a:gd name="T5" fmla="*/ 16 h 58"/>
                <a:gd name="T6" fmla="*/ 0 w 32"/>
                <a:gd name="T7" fmla="*/ 35 h 58"/>
                <a:gd name="T8" fmla="*/ 6 w 32"/>
                <a:gd name="T9" fmla="*/ 58 h 58"/>
                <a:gd name="T10" fmla="*/ 8 w 32"/>
                <a:gd name="T11" fmla="*/ 56 h 58"/>
                <a:gd name="T12" fmla="*/ 14 w 32"/>
                <a:gd name="T13" fmla="*/ 54 h 58"/>
                <a:gd name="T14" fmla="*/ 21 w 32"/>
                <a:gd name="T15" fmla="*/ 48 h 58"/>
                <a:gd name="T16" fmla="*/ 28 w 32"/>
                <a:gd name="T17" fmla="*/ 43 h 58"/>
                <a:gd name="T18" fmla="*/ 32 w 32"/>
                <a:gd name="T19" fmla="*/ 33 h 58"/>
                <a:gd name="T20" fmla="*/ 31 w 32"/>
                <a:gd name="T21" fmla="*/ 24 h 58"/>
                <a:gd name="T22" fmla="*/ 24 w 32"/>
                <a:gd name="T23" fmla="*/ 13 h 58"/>
                <a:gd name="T24" fmla="*/ 9 w 32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58">
                  <a:moveTo>
                    <a:pt x="9" y="0"/>
                  </a:moveTo>
                  <a:lnTo>
                    <a:pt x="7" y="5"/>
                  </a:lnTo>
                  <a:lnTo>
                    <a:pt x="2" y="16"/>
                  </a:lnTo>
                  <a:lnTo>
                    <a:pt x="0" y="35"/>
                  </a:lnTo>
                  <a:lnTo>
                    <a:pt x="6" y="58"/>
                  </a:lnTo>
                  <a:lnTo>
                    <a:pt x="8" y="56"/>
                  </a:lnTo>
                  <a:lnTo>
                    <a:pt x="14" y="54"/>
                  </a:lnTo>
                  <a:lnTo>
                    <a:pt x="21" y="48"/>
                  </a:lnTo>
                  <a:lnTo>
                    <a:pt x="28" y="43"/>
                  </a:lnTo>
                  <a:lnTo>
                    <a:pt x="32" y="33"/>
                  </a:lnTo>
                  <a:lnTo>
                    <a:pt x="31" y="24"/>
                  </a:lnTo>
                  <a:lnTo>
                    <a:pt x="24" y="1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59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2" name="Freeform 132"/>
            <p:cNvSpPr>
              <a:spLocks/>
            </p:cNvSpPr>
            <p:nvPr/>
          </p:nvSpPr>
          <p:spPr bwMode="auto">
            <a:xfrm>
              <a:off x="3241" y="3641"/>
              <a:ext cx="156" cy="92"/>
            </a:xfrm>
            <a:custGeom>
              <a:avLst/>
              <a:gdLst>
                <a:gd name="T0" fmla="*/ 37 w 150"/>
                <a:gd name="T1" fmla="*/ 0 h 115"/>
                <a:gd name="T2" fmla="*/ 34 w 150"/>
                <a:gd name="T3" fmla="*/ 2 h 115"/>
                <a:gd name="T4" fmla="*/ 26 w 150"/>
                <a:gd name="T5" fmla="*/ 10 h 115"/>
                <a:gd name="T6" fmla="*/ 17 w 150"/>
                <a:gd name="T7" fmla="*/ 21 h 115"/>
                <a:gd name="T8" fmla="*/ 7 w 150"/>
                <a:gd name="T9" fmla="*/ 35 h 115"/>
                <a:gd name="T10" fmla="*/ 0 w 150"/>
                <a:gd name="T11" fmla="*/ 53 h 115"/>
                <a:gd name="T12" fmla="*/ 0 w 150"/>
                <a:gd name="T13" fmla="*/ 71 h 115"/>
                <a:gd name="T14" fmla="*/ 7 w 150"/>
                <a:gd name="T15" fmla="*/ 89 h 115"/>
                <a:gd name="T16" fmla="*/ 26 w 150"/>
                <a:gd name="T17" fmla="*/ 107 h 115"/>
                <a:gd name="T18" fmla="*/ 26 w 150"/>
                <a:gd name="T19" fmla="*/ 106 h 115"/>
                <a:gd name="T20" fmla="*/ 25 w 150"/>
                <a:gd name="T21" fmla="*/ 101 h 115"/>
                <a:gd name="T22" fmla="*/ 25 w 150"/>
                <a:gd name="T23" fmla="*/ 95 h 115"/>
                <a:gd name="T24" fmla="*/ 26 w 150"/>
                <a:gd name="T25" fmla="*/ 88 h 115"/>
                <a:gd name="T26" fmla="*/ 29 w 150"/>
                <a:gd name="T27" fmla="*/ 80 h 115"/>
                <a:gd name="T28" fmla="*/ 34 w 150"/>
                <a:gd name="T29" fmla="*/ 72 h 115"/>
                <a:gd name="T30" fmla="*/ 42 w 150"/>
                <a:gd name="T31" fmla="*/ 66 h 115"/>
                <a:gd name="T32" fmla="*/ 53 w 150"/>
                <a:gd name="T33" fmla="*/ 61 h 115"/>
                <a:gd name="T34" fmla="*/ 52 w 150"/>
                <a:gd name="T35" fmla="*/ 69 h 115"/>
                <a:gd name="T36" fmla="*/ 50 w 150"/>
                <a:gd name="T37" fmla="*/ 86 h 115"/>
                <a:gd name="T38" fmla="*/ 53 w 150"/>
                <a:gd name="T39" fmla="*/ 104 h 115"/>
                <a:gd name="T40" fmla="*/ 65 w 150"/>
                <a:gd name="T41" fmla="*/ 115 h 115"/>
                <a:gd name="T42" fmla="*/ 68 w 150"/>
                <a:gd name="T43" fmla="*/ 115 h 115"/>
                <a:gd name="T44" fmla="*/ 76 w 150"/>
                <a:gd name="T45" fmla="*/ 115 h 115"/>
                <a:gd name="T46" fmla="*/ 89 w 150"/>
                <a:gd name="T47" fmla="*/ 114 h 115"/>
                <a:gd name="T48" fmla="*/ 103 w 150"/>
                <a:gd name="T49" fmla="*/ 110 h 115"/>
                <a:gd name="T50" fmla="*/ 118 w 150"/>
                <a:gd name="T51" fmla="*/ 103 h 115"/>
                <a:gd name="T52" fmla="*/ 132 w 150"/>
                <a:gd name="T53" fmla="*/ 91 h 115"/>
                <a:gd name="T54" fmla="*/ 143 w 150"/>
                <a:gd name="T55" fmla="*/ 72 h 115"/>
                <a:gd name="T56" fmla="*/ 150 w 150"/>
                <a:gd name="T57" fmla="*/ 46 h 115"/>
                <a:gd name="T58" fmla="*/ 147 w 150"/>
                <a:gd name="T59" fmla="*/ 47 h 115"/>
                <a:gd name="T60" fmla="*/ 139 w 150"/>
                <a:gd name="T61" fmla="*/ 49 h 115"/>
                <a:gd name="T62" fmla="*/ 127 w 150"/>
                <a:gd name="T63" fmla="*/ 51 h 115"/>
                <a:gd name="T64" fmla="*/ 111 w 150"/>
                <a:gd name="T65" fmla="*/ 51 h 115"/>
                <a:gd name="T66" fmla="*/ 94 w 150"/>
                <a:gd name="T67" fmla="*/ 48 h 115"/>
                <a:gd name="T68" fmla="*/ 75 w 150"/>
                <a:gd name="T69" fmla="*/ 39 h 115"/>
                <a:gd name="T70" fmla="*/ 56 w 150"/>
                <a:gd name="T71" fmla="*/ 24 h 115"/>
                <a:gd name="T72" fmla="*/ 37 w 150"/>
                <a:gd name="T7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0" h="115">
                  <a:moveTo>
                    <a:pt x="37" y="0"/>
                  </a:moveTo>
                  <a:lnTo>
                    <a:pt x="34" y="2"/>
                  </a:lnTo>
                  <a:lnTo>
                    <a:pt x="26" y="10"/>
                  </a:lnTo>
                  <a:lnTo>
                    <a:pt x="17" y="21"/>
                  </a:lnTo>
                  <a:lnTo>
                    <a:pt x="7" y="35"/>
                  </a:lnTo>
                  <a:lnTo>
                    <a:pt x="0" y="53"/>
                  </a:lnTo>
                  <a:lnTo>
                    <a:pt x="0" y="71"/>
                  </a:lnTo>
                  <a:lnTo>
                    <a:pt x="7" y="89"/>
                  </a:lnTo>
                  <a:lnTo>
                    <a:pt x="26" y="107"/>
                  </a:lnTo>
                  <a:lnTo>
                    <a:pt x="26" y="106"/>
                  </a:lnTo>
                  <a:lnTo>
                    <a:pt x="25" y="101"/>
                  </a:lnTo>
                  <a:lnTo>
                    <a:pt x="25" y="95"/>
                  </a:lnTo>
                  <a:lnTo>
                    <a:pt x="26" y="88"/>
                  </a:lnTo>
                  <a:lnTo>
                    <a:pt x="29" y="80"/>
                  </a:lnTo>
                  <a:lnTo>
                    <a:pt x="34" y="72"/>
                  </a:lnTo>
                  <a:lnTo>
                    <a:pt x="42" y="66"/>
                  </a:lnTo>
                  <a:lnTo>
                    <a:pt x="53" y="61"/>
                  </a:lnTo>
                  <a:lnTo>
                    <a:pt x="52" y="69"/>
                  </a:lnTo>
                  <a:lnTo>
                    <a:pt x="50" y="86"/>
                  </a:lnTo>
                  <a:lnTo>
                    <a:pt x="53" y="104"/>
                  </a:lnTo>
                  <a:lnTo>
                    <a:pt x="65" y="115"/>
                  </a:lnTo>
                  <a:lnTo>
                    <a:pt x="68" y="115"/>
                  </a:lnTo>
                  <a:lnTo>
                    <a:pt x="76" y="115"/>
                  </a:lnTo>
                  <a:lnTo>
                    <a:pt x="89" y="114"/>
                  </a:lnTo>
                  <a:lnTo>
                    <a:pt x="103" y="110"/>
                  </a:lnTo>
                  <a:lnTo>
                    <a:pt x="118" y="103"/>
                  </a:lnTo>
                  <a:lnTo>
                    <a:pt x="132" y="91"/>
                  </a:lnTo>
                  <a:lnTo>
                    <a:pt x="143" y="72"/>
                  </a:lnTo>
                  <a:lnTo>
                    <a:pt x="150" y="46"/>
                  </a:lnTo>
                  <a:lnTo>
                    <a:pt x="147" y="47"/>
                  </a:lnTo>
                  <a:lnTo>
                    <a:pt x="139" y="49"/>
                  </a:lnTo>
                  <a:lnTo>
                    <a:pt x="127" y="51"/>
                  </a:lnTo>
                  <a:lnTo>
                    <a:pt x="111" y="51"/>
                  </a:lnTo>
                  <a:lnTo>
                    <a:pt x="94" y="48"/>
                  </a:lnTo>
                  <a:lnTo>
                    <a:pt x="75" y="39"/>
                  </a:lnTo>
                  <a:lnTo>
                    <a:pt x="56" y="2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59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3" name="Freeform 133"/>
            <p:cNvSpPr>
              <a:spLocks/>
            </p:cNvSpPr>
            <p:nvPr/>
          </p:nvSpPr>
          <p:spPr bwMode="auto">
            <a:xfrm>
              <a:off x="3457" y="3645"/>
              <a:ext cx="178" cy="136"/>
            </a:xfrm>
            <a:custGeom>
              <a:avLst/>
              <a:gdLst>
                <a:gd name="T0" fmla="*/ 0 w 170"/>
                <a:gd name="T1" fmla="*/ 0 h 169"/>
                <a:gd name="T2" fmla="*/ 3 w 170"/>
                <a:gd name="T3" fmla="*/ 12 h 169"/>
                <a:gd name="T4" fmla="*/ 11 w 170"/>
                <a:gd name="T5" fmla="*/ 42 h 169"/>
                <a:gd name="T6" fmla="*/ 25 w 170"/>
                <a:gd name="T7" fmla="*/ 81 h 169"/>
                <a:gd name="T8" fmla="*/ 45 w 170"/>
                <a:gd name="T9" fmla="*/ 120 h 169"/>
                <a:gd name="T10" fmla="*/ 69 w 170"/>
                <a:gd name="T11" fmla="*/ 152 h 169"/>
                <a:gd name="T12" fmla="*/ 98 w 170"/>
                <a:gd name="T13" fmla="*/ 169 h 169"/>
                <a:gd name="T14" fmla="*/ 132 w 170"/>
                <a:gd name="T15" fmla="*/ 160 h 169"/>
                <a:gd name="T16" fmla="*/ 170 w 170"/>
                <a:gd name="T17" fmla="*/ 120 h 169"/>
                <a:gd name="T18" fmla="*/ 165 w 170"/>
                <a:gd name="T19" fmla="*/ 118 h 169"/>
                <a:gd name="T20" fmla="*/ 151 w 170"/>
                <a:gd name="T21" fmla="*/ 112 h 169"/>
                <a:gd name="T22" fmla="*/ 129 w 170"/>
                <a:gd name="T23" fmla="*/ 102 h 169"/>
                <a:gd name="T24" fmla="*/ 102 w 170"/>
                <a:gd name="T25" fmla="*/ 89 h 169"/>
                <a:gd name="T26" fmla="*/ 74 w 170"/>
                <a:gd name="T27" fmla="*/ 72 h 169"/>
                <a:gd name="T28" fmla="*/ 46 w 170"/>
                <a:gd name="T29" fmla="*/ 51 h 169"/>
                <a:gd name="T30" fmla="*/ 21 w 170"/>
                <a:gd name="T31" fmla="*/ 27 h 169"/>
                <a:gd name="T32" fmla="*/ 0 w 170"/>
                <a:gd name="T3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169">
                  <a:moveTo>
                    <a:pt x="0" y="0"/>
                  </a:moveTo>
                  <a:lnTo>
                    <a:pt x="3" y="12"/>
                  </a:lnTo>
                  <a:lnTo>
                    <a:pt x="11" y="42"/>
                  </a:lnTo>
                  <a:lnTo>
                    <a:pt x="25" y="81"/>
                  </a:lnTo>
                  <a:lnTo>
                    <a:pt x="45" y="120"/>
                  </a:lnTo>
                  <a:lnTo>
                    <a:pt x="69" y="152"/>
                  </a:lnTo>
                  <a:lnTo>
                    <a:pt x="98" y="169"/>
                  </a:lnTo>
                  <a:lnTo>
                    <a:pt x="132" y="160"/>
                  </a:lnTo>
                  <a:lnTo>
                    <a:pt x="170" y="120"/>
                  </a:lnTo>
                  <a:lnTo>
                    <a:pt x="165" y="118"/>
                  </a:lnTo>
                  <a:lnTo>
                    <a:pt x="151" y="112"/>
                  </a:lnTo>
                  <a:lnTo>
                    <a:pt x="129" y="102"/>
                  </a:lnTo>
                  <a:lnTo>
                    <a:pt x="102" y="89"/>
                  </a:lnTo>
                  <a:lnTo>
                    <a:pt x="74" y="72"/>
                  </a:lnTo>
                  <a:lnTo>
                    <a:pt x="46" y="51"/>
                  </a:lnTo>
                  <a:lnTo>
                    <a:pt x="21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E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4" name="Freeform 134"/>
            <p:cNvSpPr>
              <a:spLocks/>
            </p:cNvSpPr>
            <p:nvPr/>
          </p:nvSpPr>
          <p:spPr bwMode="auto">
            <a:xfrm>
              <a:off x="3606" y="3602"/>
              <a:ext cx="127" cy="21"/>
            </a:xfrm>
            <a:custGeom>
              <a:avLst/>
              <a:gdLst>
                <a:gd name="T0" fmla="*/ 0 w 121"/>
                <a:gd name="T1" fmla="*/ 4 h 27"/>
                <a:gd name="T2" fmla="*/ 2 w 121"/>
                <a:gd name="T3" fmla="*/ 5 h 27"/>
                <a:gd name="T4" fmla="*/ 9 w 121"/>
                <a:gd name="T5" fmla="*/ 7 h 27"/>
                <a:gd name="T6" fmla="*/ 18 w 121"/>
                <a:gd name="T7" fmla="*/ 11 h 27"/>
                <a:gd name="T8" fmla="*/ 30 w 121"/>
                <a:gd name="T9" fmla="*/ 14 h 27"/>
                <a:gd name="T10" fmla="*/ 43 w 121"/>
                <a:gd name="T11" fmla="*/ 16 h 27"/>
                <a:gd name="T12" fmla="*/ 56 w 121"/>
                <a:gd name="T13" fmla="*/ 16 h 27"/>
                <a:gd name="T14" fmla="*/ 68 w 121"/>
                <a:gd name="T15" fmla="*/ 14 h 27"/>
                <a:gd name="T16" fmla="*/ 77 w 121"/>
                <a:gd name="T17" fmla="*/ 7 h 27"/>
                <a:gd name="T18" fmla="*/ 78 w 121"/>
                <a:gd name="T19" fmla="*/ 10 h 27"/>
                <a:gd name="T20" fmla="*/ 84 w 121"/>
                <a:gd name="T21" fmla="*/ 13 h 27"/>
                <a:gd name="T22" fmla="*/ 93 w 121"/>
                <a:gd name="T23" fmla="*/ 12 h 27"/>
                <a:gd name="T24" fmla="*/ 108 w 121"/>
                <a:gd name="T25" fmla="*/ 0 h 27"/>
                <a:gd name="T26" fmla="*/ 108 w 121"/>
                <a:gd name="T27" fmla="*/ 3 h 27"/>
                <a:gd name="T28" fmla="*/ 109 w 121"/>
                <a:gd name="T29" fmla="*/ 6 h 27"/>
                <a:gd name="T30" fmla="*/ 113 w 121"/>
                <a:gd name="T31" fmla="*/ 8 h 27"/>
                <a:gd name="T32" fmla="*/ 121 w 121"/>
                <a:gd name="T33" fmla="*/ 7 h 27"/>
                <a:gd name="T34" fmla="*/ 120 w 121"/>
                <a:gd name="T35" fmla="*/ 10 h 27"/>
                <a:gd name="T36" fmla="*/ 115 w 121"/>
                <a:gd name="T37" fmla="*/ 14 h 27"/>
                <a:gd name="T38" fmla="*/ 107 w 121"/>
                <a:gd name="T39" fmla="*/ 20 h 27"/>
                <a:gd name="T40" fmla="*/ 96 w 121"/>
                <a:gd name="T41" fmla="*/ 25 h 27"/>
                <a:gd name="T42" fmla="*/ 79 w 121"/>
                <a:gd name="T43" fmla="*/ 27 h 27"/>
                <a:gd name="T44" fmla="*/ 59 w 121"/>
                <a:gd name="T45" fmla="*/ 26 h 27"/>
                <a:gd name="T46" fmla="*/ 32 w 121"/>
                <a:gd name="T47" fmla="*/ 19 h 27"/>
                <a:gd name="T48" fmla="*/ 0 w 121"/>
                <a:gd name="T4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1" h="27">
                  <a:moveTo>
                    <a:pt x="0" y="4"/>
                  </a:moveTo>
                  <a:lnTo>
                    <a:pt x="2" y="5"/>
                  </a:lnTo>
                  <a:lnTo>
                    <a:pt x="9" y="7"/>
                  </a:lnTo>
                  <a:lnTo>
                    <a:pt x="18" y="11"/>
                  </a:lnTo>
                  <a:lnTo>
                    <a:pt x="30" y="14"/>
                  </a:lnTo>
                  <a:lnTo>
                    <a:pt x="43" y="16"/>
                  </a:lnTo>
                  <a:lnTo>
                    <a:pt x="56" y="16"/>
                  </a:lnTo>
                  <a:lnTo>
                    <a:pt x="68" y="14"/>
                  </a:lnTo>
                  <a:lnTo>
                    <a:pt x="77" y="7"/>
                  </a:lnTo>
                  <a:lnTo>
                    <a:pt x="78" y="10"/>
                  </a:lnTo>
                  <a:lnTo>
                    <a:pt x="84" y="13"/>
                  </a:lnTo>
                  <a:lnTo>
                    <a:pt x="93" y="12"/>
                  </a:lnTo>
                  <a:lnTo>
                    <a:pt x="108" y="0"/>
                  </a:lnTo>
                  <a:lnTo>
                    <a:pt x="108" y="3"/>
                  </a:lnTo>
                  <a:lnTo>
                    <a:pt x="109" y="6"/>
                  </a:lnTo>
                  <a:lnTo>
                    <a:pt x="113" y="8"/>
                  </a:lnTo>
                  <a:lnTo>
                    <a:pt x="121" y="7"/>
                  </a:lnTo>
                  <a:lnTo>
                    <a:pt x="120" y="10"/>
                  </a:lnTo>
                  <a:lnTo>
                    <a:pt x="115" y="14"/>
                  </a:lnTo>
                  <a:lnTo>
                    <a:pt x="107" y="20"/>
                  </a:lnTo>
                  <a:lnTo>
                    <a:pt x="96" y="25"/>
                  </a:lnTo>
                  <a:lnTo>
                    <a:pt x="79" y="27"/>
                  </a:lnTo>
                  <a:lnTo>
                    <a:pt x="59" y="26"/>
                  </a:lnTo>
                  <a:lnTo>
                    <a:pt x="32" y="1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5" name="Freeform 135"/>
            <p:cNvSpPr>
              <a:spLocks/>
            </p:cNvSpPr>
            <p:nvPr/>
          </p:nvSpPr>
          <p:spPr bwMode="auto">
            <a:xfrm>
              <a:off x="3726" y="3470"/>
              <a:ext cx="117" cy="77"/>
            </a:xfrm>
            <a:custGeom>
              <a:avLst/>
              <a:gdLst>
                <a:gd name="T0" fmla="*/ 0 w 112"/>
                <a:gd name="T1" fmla="*/ 55 h 96"/>
                <a:gd name="T2" fmla="*/ 1 w 112"/>
                <a:gd name="T3" fmla="*/ 44 h 96"/>
                <a:gd name="T4" fmla="*/ 5 w 112"/>
                <a:gd name="T5" fmla="*/ 35 h 96"/>
                <a:gd name="T6" fmla="*/ 12 w 112"/>
                <a:gd name="T7" fmla="*/ 26 h 96"/>
                <a:gd name="T8" fmla="*/ 20 w 112"/>
                <a:gd name="T9" fmla="*/ 18 h 96"/>
                <a:gd name="T10" fmla="*/ 29 w 112"/>
                <a:gd name="T11" fmla="*/ 11 h 96"/>
                <a:gd name="T12" fmla="*/ 40 w 112"/>
                <a:gd name="T13" fmla="*/ 5 h 96"/>
                <a:gd name="T14" fmla="*/ 54 w 112"/>
                <a:gd name="T15" fmla="*/ 2 h 96"/>
                <a:gd name="T16" fmla="*/ 68 w 112"/>
                <a:gd name="T17" fmla="*/ 0 h 96"/>
                <a:gd name="T18" fmla="*/ 74 w 112"/>
                <a:gd name="T19" fmla="*/ 0 h 96"/>
                <a:gd name="T20" fmla="*/ 80 w 112"/>
                <a:gd name="T21" fmla="*/ 0 h 96"/>
                <a:gd name="T22" fmla="*/ 87 w 112"/>
                <a:gd name="T23" fmla="*/ 1 h 96"/>
                <a:gd name="T24" fmla="*/ 92 w 112"/>
                <a:gd name="T25" fmla="*/ 2 h 96"/>
                <a:gd name="T26" fmla="*/ 97 w 112"/>
                <a:gd name="T27" fmla="*/ 3 h 96"/>
                <a:gd name="T28" fmla="*/ 103 w 112"/>
                <a:gd name="T29" fmla="*/ 5 h 96"/>
                <a:gd name="T30" fmla="*/ 107 w 112"/>
                <a:gd name="T31" fmla="*/ 8 h 96"/>
                <a:gd name="T32" fmla="*/ 112 w 112"/>
                <a:gd name="T33" fmla="*/ 10 h 96"/>
                <a:gd name="T34" fmla="*/ 106 w 112"/>
                <a:gd name="T35" fmla="*/ 16 h 96"/>
                <a:gd name="T36" fmla="*/ 102 w 112"/>
                <a:gd name="T37" fmla="*/ 13 h 96"/>
                <a:gd name="T38" fmla="*/ 98 w 112"/>
                <a:gd name="T39" fmla="*/ 12 h 96"/>
                <a:gd name="T40" fmla="*/ 93 w 112"/>
                <a:gd name="T41" fmla="*/ 10 h 96"/>
                <a:gd name="T42" fmla="*/ 89 w 112"/>
                <a:gd name="T43" fmla="*/ 9 h 96"/>
                <a:gd name="T44" fmla="*/ 83 w 112"/>
                <a:gd name="T45" fmla="*/ 8 h 96"/>
                <a:gd name="T46" fmla="*/ 79 w 112"/>
                <a:gd name="T47" fmla="*/ 8 h 96"/>
                <a:gd name="T48" fmla="*/ 73 w 112"/>
                <a:gd name="T49" fmla="*/ 8 h 96"/>
                <a:gd name="T50" fmla="*/ 68 w 112"/>
                <a:gd name="T51" fmla="*/ 8 h 96"/>
                <a:gd name="T52" fmla="*/ 55 w 112"/>
                <a:gd name="T53" fmla="*/ 9 h 96"/>
                <a:gd name="T54" fmla="*/ 44 w 112"/>
                <a:gd name="T55" fmla="*/ 12 h 96"/>
                <a:gd name="T56" fmla="*/ 34 w 112"/>
                <a:gd name="T57" fmla="*/ 17 h 96"/>
                <a:gd name="T58" fmla="*/ 26 w 112"/>
                <a:gd name="T59" fmla="*/ 23 h 96"/>
                <a:gd name="T60" fmla="*/ 19 w 112"/>
                <a:gd name="T61" fmla="*/ 30 h 96"/>
                <a:gd name="T62" fmla="*/ 14 w 112"/>
                <a:gd name="T63" fmla="*/ 36 h 96"/>
                <a:gd name="T64" fmla="*/ 11 w 112"/>
                <a:gd name="T65" fmla="*/ 44 h 96"/>
                <a:gd name="T66" fmla="*/ 9 w 112"/>
                <a:gd name="T67" fmla="*/ 54 h 96"/>
                <a:gd name="T68" fmla="*/ 13 w 112"/>
                <a:gd name="T69" fmla="*/ 65 h 96"/>
                <a:gd name="T70" fmla="*/ 19 w 112"/>
                <a:gd name="T71" fmla="*/ 76 h 96"/>
                <a:gd name="T72" fmla="*/ 29 w 112"/>
                <a:gd name="T73" fmla="*/ 84 h 96"/>
                <a:gd name="T74" fmla="*/ 42 w 112"/>
                <a:gd name="T75" fmla="*/ 89 h 96"/>
                <a:gd name="T76" fmla="*/ 35 w 112"/>
                <a:gd name="T77" fmla="*/ 96 h 96"/>
                <a:gd name="T78" fmla="*/ 28 w 112"/>
                <a:gd name="T79" fmla="*/ 93 h 96"/>
                <a:gd name="T80" fmla="*/ 21 w 112"/>
                <a:gd name="T81" fmla="*/ 89 h 96"/>
                <a:gd name="T82" fmla="*/ 15 w 112"/>
                <a:gd name="T83" fmla="*/ 85 h 96"/>
                <a:gd name="T84" fmla="*/ 11 w 112"/>
                <a:gd name="T85" fmla="*/ 79 h 96"/>
                <a:gd name="T86" fmla="*/ 6 w 112"/>
                <a:gd name="T87" fmla="*/ 74 h 96"/>
                <a:gd name="T88" fmla="*/ 4 w 112"/>
                <a:gd name="T89" fmla="*/ 68 h 96"/>
                <a:gd name="T90" fmla="*/ 1 w 112"/>
                <a:gd name="T91" fmla="*/ 62 h 96"/>
                <a:gd name="T92" fmla="*/ 0 w 112"/>
                <a:gd name="T93" fmla="*/ 5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" h="96">
                  <a:moveTo>
                    <a:pt x="0" y="55"/>
                  </a:moveTo>
                  <a:lnTo>
                    <a:pt x="1" y="44"/>
                  </a:lnTo>
                  <a:lnTo>
                    <a:pt x="5" y="35"/>
                  </a:lnTo>
                  <a:lnTo>
                    <a:pt x="12" y="26"/>
                  </a:lnTo>
                  <a:lnTo>
                    <a:pt x="20" y="18"/>
                  </a:lnTo>
                  <a:lnTo>
                    <a:pt x="29" y="11"/>
                  </a:lnTo>
                  <a:lnTo>
                    <a:pt x="40" y="5"/>
                  </a:lnTo>
                  <a:lnTo>
                    <a:pt x="54" y="2"/>
                  </a:lnTo>
                  <a:lnTo>
                    <a:pt x="68" y="0"/>
                  </a:lnTo>
                  <a:lnTo>
                    <a:pt x="74" y="0"/>
                  </a:lnTo>
                  <a:lnTo>
                    <a:pt x="80" y="0"/>
                  </a:lnTo>
                  <a:lnTo>
                    <a:pt x="87" y="1"/>
                  </a:lnTo>
                  <a:lnTo>
                    <a:pt x="92" y="2"/>
                  </a:lnTo>
                  <a:lnTo>
                    <a:pt x="97" y="3"/>
                  </a:lnTo>
                  <a:lnTo>
                    <a:pt x="103" y="5"/>
                  </a:lnTo>
                  <a:lnTo>
                    <a:pt x="107" y="8"/>
                  </a:lnTo>
                  <a:lnTo>
                    <a:pt x="112" y="10"/>
                  </a:lnTo>
                  <a:lnTo>
                    <a:pt x="106" y="16"/>
                  </a:lnTo>
                  <a:lnTo>
                    <a:pt x="102" y="13"/>
                  </a:lnTo>
                  <a:lnTo>
                    <a:pt x="98" y="12"/>
                  </a:lnTo>
                  <a:lnTo>
                    <a:pt x="93" y="10"/>
                  </a:lnTo>
                  <a:lnTo>
                    <a:pt x="89" y="9"/>
                  </a:lnTo>
                  <a:lnTo>
                    <a:pt x="83" y="8"/>
                  </a:lnTo>
                  <a:lnTo>
                    <a:pt x="79" y="8"/>
                  </a:lnTo>
                  <a:lnTo>
                    <a:pt x="73" y="8"/>
                  </a:lnTo>
                  <a:lnTo>
                    <a:pt x="68" y="8"/>
                  </a:lnTo>
                  <a:lnTo>
                    <a:pt x="55" y="9"/>
                  </a:lnTo>
                  <a:lnTo>
                    <a:pt x="44" y="12"/>
                  </a:lnTo>
                  <a:lnTo>
                    <a:pt x="34" y="17"/>
                  </a:lnTo>
                  <a:lnTo>
                    <a:pt x="26" y="23"/>
                  </a:lnTo>
                  <a:lnTo>
                    <a:pt x="19" y="30"/>
                  </a:lnTo>
                  <a:lnTo>
                    <a:pt x="14" y="36"/>
                  </a:lnTo>
                  <a:lnTo>
                    <a:pt x="11" y="44"/>
                  </a:lnTo>
                  <a:lnTo>
                    <a:pt x="9" y="54"/>
                  </a:lnTo>
                  <a:lnTo>
                    <a:pt x="13" y="65"/>
                  </a:lnTo>
                  <a:lnTo>
                    <a:pt x="19" y="76"/>
                  </a:lnTo>
                  <a:lnTo>
                    <a:pt x="29" y="84"/>
                  </a:lnTo>
                  <a:lnTo>
                    <a:pt x="42" y="89"/>
                  </a:lnTo>
                  <a:lnTo>
                    <a:pt x="35" y="96"/>
                  </a:lnTo>
                  <a:lnTo>
                    <a:pt x="28" y="93"/>
                  </a:lnTo>
                  <a:lnTo>
                    <a:pt x="21" y="89"/>
                  </a:lnTo>
                  <a:lnTo>
                    <a:pt x="15" y="85"/>
                  </a:lnTo>
                  <a:lnTo>
                    <a:pt x="11" y="79"/>
                  </a:lnTo>
                  <a:lnTo>
                    <a:pt x="6" y="74"/>
                  </a:lnTo>
                  <a:lnTo>
                    <a:pt x="4" y="68"/>
                  </a:lnTo>
                  <a:lnTo>
                    <a:pt x="1" y="62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6" name="Freeform 136"/>
            <p:cNvSpPr>
              <a:spLocks/>
            </p:cNvSpPr>
            <p:nvPr/>
          </p:nvSpPr>
          <p:spPr bwMode="auto">
            <a:xfrm>
              <a:off x="3762" y="3478"/>
              <a:ext cx="107" cy="72"/>
            </a:xfrm>
            <a:custGeom>
              <a:avLst/>
              <a:gdLst>
                <a:gd name="T0" fmla="*/ 34 w 102"/>
                <a:gd name="T1" fmla="*/ 83 h 91"/>
                <a:gd name="T2" fmla="*/ 46 w 102"/>
                <a:gd name="T3" fmla="*/ 82 h 91"/>
                <a:gd name="T4" fmla="*/ 57 w 102"/>
                <a:gd name="T5" fmla="*/ 78 h 91"/>
                <a:gd name="T6" fmla="*/ 67 w 102"/>
                <a:gd name="T7" fmla="*/ 74 h 91"/>
                <a:gd name="T8" fmla="*/ 76 w 102"/>
                <a:gd name="T9" fmla="*/ 68 h 91"/>
                <a:gd name="T10" fmla="*/ 83 w 102"/>
                <a:gd name="T11" fmla="*/ 61 h 91"/>
                <a:gd name="T12" fmla="*/ 88 w 102"/>
                <a:gd name="T13" fmla="*/ 53 h 91"/>
                <a:gd name="T14" fmla="*/ 91 w 102"/>
                <a:gd name="T15" fmla="*/ 45 h 91"/>
                <a:gd name="T16" fmla="*/ 92 w 102"/>
                <a:gd name="T17" fmla="*/ 37 h 91"/>
                <a:gd name="T18" fmla="*/ 91 w 102"/>
                <a:gd name="T19" fmla="*/ 28 h 91"/>
                <a:gd name="T20" fmla="*/ 86 w 102"/>
                <a:gd name="T21" fmla="*/ 20 h 91"/>
                <a:gd name="T22" fmla="*/ 79 w 102"/>
                <a:gd name="T23" fmla="*/ 11 h 91"/>
                <a:gd name="T24" fmla="*/ 71 w 102"/>
                <a:gd name="T25" fmla="*/ 6 h 91"/>
                <a:gd name="T26" fmla="*/ 77 w 102"/>
                <a:gd name="T27" fmla="*/ 0 h 91"/>
                <a:gd name="T28" fmla="*/ 87 w 102"/>
                <a:gd name="T29" fmla="*/ 7 h 91"/>
                <a:gd name="T30" fmla="*/ 95 w 102"/>
                <a:gd name="T31" fmla="*/ 15 h 91"/>
                <a:gd name="T32" fmla="*/ 100 w 102"/>
                <a:gd name="T33" fmla="*/ 25 h 91"/>
                <a:gd name="T34" fmla="*/ 102 w 102"/>
                <a:gd name="T35" fmla="*/ 36 h 91"/>
                <a:gd name="T36" fmla="*/ 101 w 102"/>
                <a:gd name="T37" fmla="*/ 46 h 91"/>
                <a:gd name="T38" fmla="*/ 98 w 102"/>
                <a:gd name="T39" fmla="*/ 55 h 91"/>
                <a:gd name="T40" fmla="*/ 92 w 102"/>
                <a:gd name="T41" fmla="*/ 64 h 91"/>
                <a:gd name="T42" fmla="*/ 84 w 102"/>
                <a:gd name="T43" fmla="*/ 73 h 91"/>
                <a:gd name="T44" fmla="*/ 73 w 102"/>
                <a:gd name="T45" fmla="*/ 79 h 91"/>
                <a:gd name="T46" fmla="*/ 62 w 102"/>
                <a:gd name="T47" fmla="*/ 85 h 91"/>
                <a:gd name="T48" fmla="*/ 48 w 102"/>
                <a:gd name="T49" fmla="*/ 89 h 91"/>
                <a:gd name="T50" fmla="*/ 34 w 102"/>
                <a:gd name="T51" fmla="*/ 91 h 91"/>
                <a:gd name="T52" fmla="*/ 30 w 102"/>
                <a:gd name="T53" fmla="*/ 91 h 91"/>
                <a:gd name="T54" fmla="*/ 25 w 102"/>
                <a:gd name="T55" fmla="*/ 91 h 91"/>
                <a:gd name="T56" fmla="*/ 20 w 102"/>
                <a:gd name="T57" fmla="*/ 91 h 91"/>
                <a:gd name="T58" fmla="*/ 16 w 102"/>
                <a:gd name="T59" fmla="*/ 90 h 91"/>
                <a:gd name="T60" fmla="*/ 12 w 102"/>
                <a:gd name="T61" fmla="*/ 90 h 91"/>
                <a:gd name="T62" fmla="*/ 8 w 102"/>
                <a:gd name="T63" fmla="*/ 89 h 91"/>
                <a:gd name="T64" fmla="*/ 3 w 102"/>
                <a:gd name="T65" fmla="*/ 87 h 91"/>
                <a:gd name="T66" fmla="*/ 0 w 102"/>
                <a:gd name="T67" fmla="*/ 86 h 91"/>
                <a:gd name="T68" fmla="*/ 7 w 102"/>
                <a:gd name="T69" fmla="*/ 79 h 91"/>
                <a:gd name="T70" fmla="*/ 12 w 102"/>
                <a:gd name="T71" fmla="*/ 81 h 91"/>
                <a:gd name="T72" fmla="*/ 19 w 102"/>
                <a:gd name="T73" fmla="*/ 83 h 91"/>
                <a:gd name="T74" fmla="*/ 26 w 102"/>
                <a:gd name="T75" fmla="*/ 83 h 91"/>
                <a:gd name="T76" fmla="*/ 34 w 102"/>
                <a:gd name="T77" fmla="*/ 8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2" h="91">
                  <a:moveTo>
                    <a:pt x="34" y="83"/>
                  </a:moveTo>
                  <a:lnTo>
                    <a:pt x="46" y="82"/>
                  </a:lnTo>
                  <a:lnTo>
                    <a:pt x="57" y="78"/>
                  </a:lnTo>
                  <a:lnTo>
                    <a:pt x="67" y="74"/>
                  </a:lnTo>
                  <a:lnTo>
                    <a:pt x="76" y="68"/>
                  </a:lnTo>
                  <a:lnTo>
                    <a:pt x="83" y="61"/>
                  </a:lnTo>
                  <a:lnTo>
                    <a:pt x="88" y="53"/>
                  </a:lnTo>
                  <a:lnTo>
                    <a:pt x="91" y="45"/>
                  </a:lnTo>
                  <a:lnTo>
                    <a:pt x="92" y="37"/>
                  </a:lnTo>
                  <a:lnTo>
                    <a:pt x="91" y="28"/>
                  </a:lnTo>
                  <a:lnTo>
                    <a:pt x="86" y="20"/>
                  </a:lnTo>
                  <a:lnTo>
                    <a:pt x="79" y="11"/>
                  </a:lnTo>
                  <a:lnTo>
                    <a:pt x="71" y="6"/>
                  </a:lnTo>
                  <a:lnTo>
                    <a:pt x="77" y="0"/>
                  </a:lnTo>
                  <a:lnTo>
                    <a:pt x="87" y="7"/>
                  </a:lnTo>
                  <a:lnTo>
                    <a:pt x="95" y="15"/>
                  </a:lnTo>
                  <a:lnTo>
                    <a:pt x="100" y="25"/>
                  </a:lnTo>
                  <a:lnTo>
                    <a:pt x="102" y="36"/>
                  </a:lnTo>
                  <a:lnTo>
                    <a:pt x="101" y="46"/>
                  </a:lnTo>
                  <a:lnTo>
                    <a:pt x="98" y="55"/>
                  </a:lnTo>
                  <a:lnTo>
                    <a:pt x="92" y="64"/>
                  </a:lnTo>
                  <a:lnTo>
                    <a:pt x="84" y="73"/>
                  </a:lnTo>
                  <a:lnTo>
                    <a:pt x="73" y="79"/>
                  </a:lnTo>
                  <a:lnTo>
                    <a:pt x="62" y="85"/>
                  </a:lnTo>
                  <a:lnTo>
                    <a:pt x="48" y="89"/>
                  </a:lnTo>
                  <a:lnTo>
                    <a:pt x="34" y="91"/>
                  </a:lnTo>
                  <a:lnTo>
                    <a:pt x="30" y="91"/>
                  </a:lnTo>
                  <a:lnTo>
                    <a:pt x="25" y="91"/>
                  </a:lnTo>
                  <a:lnTo>
                    <a:pt x="20" y="91"/>
                  </a:lnTo>
                  <a:lnTo>
                    <a:pt x="16" y="90"/>
                  </a:lnTo>
                  <a:lnTo>
                    <a:pt x="12" y="90"/>
                  </a:lnTo>
                  <a:lnTo>
                    <a:pt x="8" y="89"/>
                  </a:lnTo>
                  <a:lnTo>
                    <a:pt x="3" y="87"/>
                  </a:lnTo>
                  <a:lnTo>
                    <a:pt x="0" y="86"/>
                  </a:lnTo>
                  <a:lnTo>
                    <a:pt x="7" y="79"/>
                  </a:lnTo>
                  <a:lnTo>
                    <a:pt x="12" y="81"/>
                  </a:lnTo>
                  <a:lnTo>
                    <a:pt x="19" y="83"/>
                  </a:lnTo>
                  <a:lnTo>
                    <a:pt x="26" y="83"/>
                  </a:lnTo>
                  <a:lnTo>
                    <a:pt x="34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7" name="Freeform 137"/>
            <p:cNvSpPr>
              <a:spLocks/>
            </p:cNvSpPr>
            <p:nvPr/>
          </p:nvSpPr>
          <p:spPr bwMode="auto">
            <a:xfrm>
              <a:off x="3525" y="3475"/>
              <a:ext cx="118" cy="77"/>
            </a:xfrm>
            <a:custGeom>
              <a:avLst/>
              <a:gdLst>
                <a:gd name="T0" fmla="*/ 0 w 113"/>
                <a:gd name="T1" fmla="*/ 56 h 97"/>
                <a:gd name="T2" fmla="*/ 1 w 113"/>
                <a:gd name="T3" fmla="*/ 45 h 97"/>
                <a:gd name="T4" fmla="*/ 4 w 113"/>
                <a:gd name="T5" fmla="*/ 36 h 97"/>
                <a:gd name="T6" fmla="*/ 11 w 113"/>
                <a:gd name="T7" fmla="*/ 27 h 97"/>
                <a:gd name="T8" fmla="*/ 19 w 113"/>
                <a:gd name="T9" fmla="*/ 19 h 97"/>
                <a:gd name="T10" fmla="*/ 30 w 113"/>
                <a:gd name="T11" fmla="*/ 12 h 97"/>
                <a:gd name="T12" fmla="*/ 41 w 113"/>
                <a:gd name="T13" fmla="*/ 6 h 97"/>
                <a:gd name="T14" fmla="*/ 54 w 113"/>
                <a:gd name="T15" fmla="*/ 3 h 97"/>
                <a:gd name="T16" fmla="*/ 68 w 113"/>
                <a:gd name="T17" fmla="*/ 0 h 97"/>
                <a:gd name="T18" fmla="*/ 75 w 113"/>
                <a:gd name="T19" fmla="*/ 0 h 97"/>
                <a:gd name="T20" fmla="*/ 80 w 113"/>
                <a:gd name="T21" fmla="*/ 0 h 97"/>
                <a:gd name="T22" fmla="*/ 86 w 113"/>
                <a:gd name="T23" fmla="*/ 1 h 97"/>
                <a:gd name="T24" fmla="*/ 92 w 113"/>
                <a:gd name="T25" fmla="*/ 3 h 97"/>
                <a:gd name="T26" fmla="*/ 98 w 113"/>
                <a:gd name="T27" fmla="*/ 4 h 97"/>
                <a:gd name="T28" fmla="*/ 102 w 113"/>
                <a:gd name="T29" fmla="*/ 5 h 97"/>
                <a:gd name="T30" fmla="*/ 108 w 113"/>
                <a:gd name="T31" fmla="*/ 7 h 97"/>
                <a:gd name="T32" fmla="*/ 113 w 113"/>
                <a:gd name="T33" fmla="*/ 10 h 97"/>
                <a:gd name="T34" fmla="*/ 107 w 113"/>
                <a:gd name="T35" fmla="*/ 16 h 97"/>
                <a:gd name="T36" fmla="*/ 102 w 113"/>
                <a:gd name="T37" fmla="*/ 14 h 97"/>
                <a:gd name="T38" fmla="*/ 99 w 113"/>
                <a:gd name="T39" fmla="*/ 13 h 97"/>
                <a:gd name="T40" fmla="*/ 94 w 113"/>
                <a:gd name="T41" fmla="*/ 11 h 97"/>
                <a:gd name="T42" fmla="*/ 89 w 113"/>
                <a:gd name="T43" fmla="*/ 10 h 97"/>
                <a:gd name="T44" fmla="*/ 84 w 113"/>
                <a:gd name="T45" fmla="*/ 8 h 97"/>
                <a:gd name="T46" fmla="*/ 79 w 113"/>
                <a:gd name="T47" fmla="*/ 8 h 97"/>
                <a:gd name="T48" fmla="*/ 73 w 113"/>
                <a:gd name="T49" fmla="*/ 8 h 97"/>
                <a:gd name="T50" fmla="*/ 68 w 113"/>
                <a:gd name="T51" fmla="*/ 8 h 97"/>
                <a:gd name="T52" fmla="*/ 56 w 113"/>
                <a:gd name="T53" fmla="*/ 10 h 97"/>
                <a:gd name="T54" fmla="*/ 45 w 113"/>
                <a:gd name="T55" fmla="*/ 13 h 97"/>
                <a:gd name="T56" fmla="*/ 35 w 113"/>
                <a:gd name="T57" fmla="*/ 18 h 97"/>
                <a:gd name="T58" fmla="*/ 27 w 113"/>
                <a:gd name="T59" fmla="*/ 23 h 97"/>
                <a:gd name="T60" fmla="*/ 19 w 113"/>
                <a:gd name="T61" fmla="*/ 30 h 97"/>
                <a:gd name="T62" fmla="*/ 15 w 113"/>
                <a:gd name="T63" fmla="*/ 38 h 97"/>
                <a:gd name="T64" fmla="*/ 11 w 113"/>
                <a:gd name="T65" fmla="*/ 46 h 97"/>
                <a:gd name="T66" fmla="*/ 10 w 113"/>
                <a:gd name="T67" fmla="*/ 54 h 97"/>
                <a:gd name="T68" fmla="*/ 12 w 113"/>
                <a:gd name="T69" fmla="*/ 66 h 97"/>
                <a:gd name="T70" fmla="*/ 19 w 113"/>
                <a:gd name="T71" fmla="*/ 76 h 97"/>
                <a:gd name="T72" fmla="*/ 28 w 113"/>
                <a:gd name="T73" fmla="*/ 84 h 97"/>
                <a:gd name="T74" fmla="*/ 41 w 113"/>
                <a:gd name="T75" fmla="*/ 90 h 97"/>
                <a:gd name="T76" fmla="*/ 35 w 113"/>
                <a:gd name="T77" fmla="*/ 97 h 97"/>
                <a:gd name="T78" fmla="*/ 28 w 113"/>
                <a:gd name="T79" fmla="*/ 94 h 97"/>
                <a:gd name="T80" fmla="*/ 22 w 113"/>
                <a:gd name="T81" fmla="*/ 90 h 97"/>
                <a:gd name="T82" fmla="*/ 15 w 113"/>
                <a:gd name="T83" fmla="*/ 86 h 97"/>
                <a:gd name="T84" fmla="*/ 10 w 113"/>
                <a:gd name="T85" fmla="*/ 80 h 97"/>
                <a:gd name="T86" fmla="*/ 5 w 113"/>
                <a:gd name="T87" fmla="*/ 75 h 97"/>
                <a:gd name="T88" fmla="*/ 2 w 113"/>
                <a:gd name="T89" fmla="*/ 68 h 97"/>
                <a:gd name="T90" fmla="*/ 1 w 113"/>
                <a:gd name="T91" fmla="*/ 63 h 97"/>
                <a:gd name="T92" fmla="*/ 0 w 113"/>
                <a:gd name="T93" fmla="*/ 5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" h="97">
                  <a:moveTo>
                    <a:pt x="0" y="56"/>
                  </a:moveTo>
                  <a:lnTo>
                    <a:pt x="1" y="45"/>
                  </a:lnTo>
                  <a:lnTo>
                    <a:pt x="4" y="36"/>
                  </a:lnTo>
                  <a:lnTo>
                    <a:pt x="11" y="27"/>
                  </a:lnTo>
                  <a:lnTo>
                    <a:pt x="19" y="19"/>
                  </a:lnTo>
                  <a:lnTo>
                    <a:pt x="30" y="12"/>
                  </a:lnTo>
                  <a:lnTo>
                    <a:pt x="41" y="6"/>
                  </a:lnTo>
                  <a:lnTo>
                    <a:pt x="54" y="3"/>
                  </a:lnTo>
                  <a:lnTo>
                    <a:pt x="68" y="0"/>
                  </a:lnTo>
                  <a:lnTo>
                    <a:pt x="75" y="0"/>
                  </a:lnTo>
                  <a:lnTo>
                    <a:pt x="80" y="0"/>
                  </a:lnTo>
                  <a:lnTo>
                    <a:pt x="86" y="1"/>
                  </a:lnTo>
                  <a:lnTo>
                    <a:pt x="92" y="3"/>
                  </a:lnTo>
                  <a:lnTo>
                    <a:pt x="98" y="4"/>
                  </a:lnTo>
                  <a:lnTo>
                    <a:pt x="102" y="5"/>
                  </a:lnTo>
                  <a:lnTo>
                    <a:pt x="108" y="7"/>
                  </a:lnTo>
                  <a:lnTo>
                    <a:pt x="113" y="10"/>
                  </a:lnTo>
                  <a:lnTo>
                    <a:pt x="107" y="16"/>
                  </a:lnTo>
                  <a:lnTo>
                    <a:pt x="102" y="14"/>
                  </a:lnTo>
                  <a:lnTo>
                    <a:pt x="99" y="13"/>
                  </a:lnTo>
                  <a:lnTo>
                    <a:pt x="94" y="11"/>
                  </a:lnTo>
                  <a:lnTo>
                    <a:pt x="89" y="10"/>
                  </a:lnTo>
                  <a:lnTo>
                    <a:pt x="84" y="8"/>
                  </a:lnTo>
                  <a:lnTo>
                    <a:pt x="79" y="8"/>
                  </a:lnTo>
                  <a:lnTo>
                    <a:pt x="73" y="8"/>
                  </a:lnTo>
                  <a:lnTo>
                    <a:pt x="68" y="8"/>
                  </a:lnTo>
                  <a:lnTo>
                    <a:pt x="56" y="10"/>
                  </a:lnTo>
                  <a:lnTo>
                    <a:pt x="45" y="13"/>
                  </a:lnTo>
                  <a:lnTo>
                    <a:pt x="35" y="18"/>
                  </a:lnTo>
                  <a:lnTo>
                    <a:pt x="27" y="23"/>
                  </a:lnTo>
                  <a:lnTo>
                    <a:pt x="19" y="30"/>
                  </a:lnTo>
                  <a:lnTo>
                    <a:pt x="15" y="38"/>
                  </a:lnTo>
                  <a:lnTo>
                    <a:pt x="11" y="46"/>
                  </a:lnTo>
                  <a:lnTo>
                    <a:pt x="10" y="54"/>
                  </a:lnTo>
                  <a:lnTo>
                    <a:pt x="12" y="66"/>
                  </a:lnTo>
                  <a:lnTo>
                    <a:pt x="19" y="76"/>
                  </a:lnTo>
                  <a:lnTo>
                    <a:pt x="28" y="84"/>
                  </a:lnTo>
                  <a:lnTo>
                    <a:pt x="41" y="90"/>
                  </a:lnTo>
                  <a:lnTo>
                    <a:pt x="35" y="97"/>
                  </a:lnTo>
                  <a:lnTo>
                    <a:pt x="28" y="94"/>
                  </a:lnTo>
                  <a:lnTo>
                    <a:pt x="22" y="90"/>
                  </a:lnTo>
                  <a:lnTo>
                    <a:pt x="15" y="86"/>
                  </a:lnTo>
                  <a:lnTo>
                    <a:pt x="10" y="80"/>
                  </a:lnTo>
                  <a:lnTo>
                    <a:pt x="5" y="75"/>
                  </a:lnTo>
                  <a:lnTo>
                    <a:pt x="2" y="68"/>
                  </a:lnTo>
                  <a:lnTo>
                    <a:pt x="1" y="63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8" name="Freeform 138"/>
            <p:cNvSpPr>
              <a:spLocks/>
            </p:cNvSpPr>
            <p:nvPr/>
          </p:nvSpPr>
          <p:spPr bwMode="auto">
            <a:xfrm>
              <a:off x="3563" y="3481"/>
              <a:ext cx="105" cy="74"/>
            </a:xfrm>
            <a:custGeom>
              <a:avLst/>
              <a:gdLst>
                <a:gd name="T0" fmla="*/ 36 w 103"/>
                <a:gd name="T1" fmla="*/ 84 h 92"/>
                <a:gd name="T2" fmla="*/ 48 w 103"/>
                <a:gd name="T3" fmla="*/ 82 h 92"/>
                <a:gd name="T4" fmla="*/ 58 w 103"/>
                <a:gd name="T5" fmla="*/ 79 h 92"/>
                <a:gd name="T6" fmla="*/ 67 w 103"/>
                <a:gd name="T7" fmla="*/ 74 h 92"/>
                <a:gd name="T8" fmla="*/ 76 w 103"/>
                <a:gd name="T9" fmla="*/ 69 h 92"/>
                <a:gd name="T10" fmla="*/ 83 w 103"/>
                <a:gd name="T11" fmla="*/ 62 h 92"/>
                <a:gd name="T12" fmla="*/ 88 w 103"/>
                <a:gd name="T13" fmla="*/ 54 h 92"/>
                <a:gd name="T14" fmla="*/ 91 w 103"/>
                <a:gd name="T15" fmla="*/ 46 h 92"/>
                <a:gd name="T16" fmla="*/ 93 w 103"/>
                <a:gd name="T17" fmla="*/ 38 h 92"/>
                <a:gd name="T18" fmla="*/ 91 w 103"/>
                <a:gd name="T19" fmla="*/ 28 h 92"/>
                <a:gd name="T20" fmla="*/ 87 w 103"/>
                <a:gd name="T21" fmla="*/ 20 h 92"/>
                <a:gd name="T22" fmla="*/ 80 w 103"/>
                <a:gd name="T23" fmla="*/ 12 h 92"/>
                <a:gd name="T24" fmla="*/ 72 w 103"/>
                <a:gd name="T25" fmla="*/ 6 h 92"/>
                <a:gd name="T26" fmla="*/ 78 w 103"/>
                <a:gd name="T27" fmla="*/ 0 h 92"/>
                <a:gd name="T28" fmla="*/ 88 w 103"/>
                <a:gd name="T29" fmla="*/ 8 h 92"/>
                <a:gd name="T30" fmla="*/ 96 w 103"/>
                <a:gd name="T31" fmla="*/ 16 h 92"/>
                <a:gd name="T32" fmla="*/ 101 w 103"/>
                <a:gd name="T33" fmla="*/ 26 h 92"/>
                <a:gd name="T34" fmla="*/ 103 w 103"/>
                <a:gd name="T35" fmla="*/ 36 h 92"/>
                <a:gd name="T36" fmla="*/ 102 w 103"/>
                <a:gd name="T37" fmla="*/ 47 h 92"/>
                <a:gd name="T38" fmla="*/ 97 w 103"/>
                <a:gd name="T39" fmla="*/ 56 h 92"/>
                <a:gd name="T40" fmla="*/ 91 w 103"/>
                <a:gd name="T41" fmla="*/ 65 h 92"/>
                <a:gd name="T42" fmla="*/ 83 w 103"/>
                <a:gd name="T43" fmla="*/ 73 h 92"/>
                <a:gd name="T44" fmla="*/ 73 w 103"/>
                <a:gd name="T45" fmla="*/ 80 h 92"/>
                <a:gd name="T46" fmla="*/ 63 w 103"/>
                <a:gd name="T47" fmla="*/ 86 h 92"/>
                <a:gd name="T48" fmla="*/ 50 w 103"/>
                <a:gd name="T49" fmla="*/ 89 h 92"/>
                <a:gd name="T50" fmla="*/ 36 w 103"/>
                <a:gd name="T51" fmla="*/ 92 h 92"/>
                <a:gd name="T52" fmla="*/ 31 w 103"/>
                <a:gd name="T53" fmla="*/ 92 h 92"/>
                <a:gd name="T54" fmla="*/ 27 w 103"/>
                <a:gd name="T55" fmla="*/ 92 h 92"/>
                <a:gd name="T56" fmla="*/ 22 w 103"/>
                <a:gd name="T57" fmla="*/ 92 h 92"/>
                <a:gd name="T58" fmla="*/ 18 w 103"/>
                <a:gd name="T59" fmla="*/ 91 h 92"/>
                <a:gd name="T60" fmla="*/ 13 w 103"/>
                <a:gd name="T61" fmla="*/ 91 h 92"/>
                <a:gd name="T62" fmla="*/ 8 w 103"/>
                <a:gd name="T63" fmla="*/ 89 h 92"/>
                <a:gd name="T64" fmla="*/ 5 w 103"/>
                <a:gd name="T65" fmla="*/ 88 h 92"/>
                <a:gd name="T66" fmla="*/ 0 w 103"/>
                <a:gd name="T67" fmla="*/ 87 h 92"/>
                <a:gd name="T68" fmla="*/ 6 w 103"/>
                <a:gd name="T69" fmla="*/ 80 h 92"/>
                <a:gd name="T70" fmla="*/ 13 w 103"/>
                <a:gd name="T71" fmla="*/ 81 h 92"/>
                <a:gd name="T72" fmla="*/ 20 w 103"/>
                <a:gd name="T73" fmla="*/ 84 h 92"/>
                <a:gd name="T74" fmla="*/ 28 w 103"/>
                <a:gd name="T75" fmla="*/ 84 h 92"/>
                <a:gd name="T76" fmla="*/ 36 w 103"/>
                <a:gd name="T77" fmla="*/ 8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3" h="92">
                  <a:moveTo>
                    <a:pt x="36" y="84"/>
                  </a:moveTo>
                  <a:lnTo>
                    <a:pt x="48" y="82"/>
                  </a:lnTo>
                  <a:lnTo>
                    <a:pt x="58" y="79"/>
                  </a:lnTo>
                  <a:lnTo>
                    <a:pt x="67" y="74"/>
                  </a:lnTo>
                  <a:lnTo>
                    <a:pt x="76" y="69"/>
                  </a:lnTo>
                  <a:lnTo>
                    <a:pt x="83" y="62"/>
                  </a:lnTo>
                  <a:lnTo>
                    <a:pt x="88" y="54"/>
                  </a:lnTo>
                  <a:lnTo>
                    <a:pt x="91" y="46"/>
                  </a:lnTo>
                  <a:lnTo>
                    <a:pt x="93" y="38"/>
                  </a:lnTo>
                  <a:lnTo>
                    <a:pt x="91" y="28"/>
                  </a:lnTo>
                  <a:lnTo>
                    <a:pt x="87" y="20"/>
                  </a:lnTo>
                  <a:lnTo>
                    <a:pt x="80" y="12"/>
                  </a:lnTo>
                  <a:lnTo>
                    <a:pt x="72" y="6"/>
                  </a:lnTo>
                  <a:lnTo>
                    <a:pt x="78" y="0"/>
                  </a:lnTo>
                  <a:lnTo>
                    <a:pt x="88" y="8"/>
                  </a:lnTo>
                  <a:lnTo>
                    <a:pt x="96" y="16"/>
                  </a:lnTo>
                  <a:lnTo>
                    <a:pt x="101" y="26"/>
                  </a:lnTo>
                  <a:lnTo>
                    <a:pt x="103" y="36"/>
                  </a:lnTo>
                  <a:lnTo>
                    <a:pt x="102" y="47"/>
                  </a:lnTo>
                  <a:lnTo>
                    <a:pt x="97" y="56"/>
                  </a:lnTo>
                  <a:lnTo>
                    <a:pt x="91" y="65"/>
                  </a:lnTo>
                  <a:lnTo>
                    <a:pt x="83" y="73"/>
                  </a:lnTo>
                  <a:lnTo>
                    <a:pt x="73" y="80"/>
                  </a:lnTo>
                  <a:lnTo>
                    <a:pt x="63" y="86"/>
                  </a:lnTo>
                  <a:lnTo>
                    <a:pt x="50" y="89"/>
                  </a:lnTo>
                  <a:lnTo>
                    <a:pt x="36" y="92"/>
                  </a:lnTo>
                  <a:lnTo>
                    <a:pt x="31" y="92"/>
                  </a:lnTo>
                  <a:lnTo>
                    <a:pt x="27" y="92"/>
                  </a:lnTo>
                  <a:lnTo>
                    <a:pt x="22" y="92"/>
                  </a:lnTo>
                  <a:lnTo>
                    <a:pt x="18" y="91"/>
                  </a:lnTo>
                  <a:lnTo>
                    <a:pt x="13" y="91"/>
                  </a:lnTo>
                  <a:lnTo>
                    <a:pt x="8" y="89"/>
                  </a:lnTo>
                  <a:lnTo>
                    <a:pt x="5" y="88"/>
                  </a:lnTo>
                  <a:lnTo>
                    <a:pt x="0" y="87"/>
                  </a:lnTo>
                  <a:lnTo>
                    <a:pt x="6" y="80"/>
                  </a:lnTo>
                  <a:lnTo>
                    <a:pt x="13" y="81"/>
                  </a:lnTo>
                  <a:lnTo>
                    <a:pt x="20" y="84"/>
                  </a:lnTo>
                  <a:lnTo>
                    <a:pt x="28" y="84"/>
                  </a:lnTo>
                  <a:lnTo>
                    <a:pt x="36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9" name="Freeform 139"/>
            <p:cNvSpPr>
              <a:spLocks/>
            </p:cNvSpPr>
            <p:nvPr/>
          </p:nvSpPr>
          <p:spPr bwMode="auto">
            <a:xfrm>
              <a:off x="3666" y="3494"/>
              <a:ext cx="69" cy="29"/>
            </a:xfrm>
            <a:custGeom>
              <a:avLst/>
              <a:gdLst>
                <a:gd name="T0" fmla="*/ 66 w 66"/>
                <a:gd name="T1" fmla="*/ 13 h 34"/>
                <a:gd name="T2" fmla="*/ 65 w 66"/>
                <a:gd name="T3" fmla="*/ 12 h 34"/>
                <a:gd name="T4" fmla="*/ 63 w 66"/>
                <a:gd name="T5" fmla="*/ 9 h 34"/>
                <a:gd name="T6" fmla="*/ 59 w 66"/>
                <a:gd name="T7" fmla="*/ 5 h 34"/>
                <a:gd name="T8" fmla="*/ 52 w 66"/>
                <a:gd name="T9" fmla="*/ 2 h 34"/>
                <a:gd name="T10" fmla="*/ 44 w 66"/>
                <a:gd name="T11" fmla="*/ 0 h 34"/>
                <a:gd name="T12" fmla="*/ 33 w 66"/>
                <a:gd name="T13" fmla="*/ 1 h 34"/>
                <a:gd name="T14" fmla="*/ 18 w 66"/>
                <a:gd name="T15" fmla="*/ 5 h 34"/>
                <a:gd name="T16" fmla="*/ 0 w 66"/>
                <a:gd name="T17" fmla="*/ 15 h 34"/>
                <a:gd name="T18" fmla="*/ 2 w 66"/>
                <a:gd name="T19" fmla="*/ 34 h 34"/>
                <a:gd name="T20" fmla="*/ 3 w 66"/>
                <a:gd name="T21" fmla="*/ 32 h 34"/>
                <a:gd name="T22" fmla="*/ 6 w 66"/>
                <a:gd name="T23" fmla="*/ 27 h 34"/>
                <a:gd name="T24" fmla="*/ 12 w 66"/>
                <a:gd name="T25" fmla="*/ 22 h 34"/>
                <a:gd name="T26" fmla="*/ 20 w 66"/>
                <a:gd name="T27" fmla="*/ 15 h 34"/>
                <a:gd name="T28" fmla="*/ 29 w 66"/>
                <a:gd name="T29" fmla="*/ 9 h 34"/>
                <a:gd name="T30" fmla="*/ 41 w 66"/>
                <a:gd name="T31" fmla="*/ 7 h 34"/>
                <a:gd name="T32" fmla="*/ 52 w 66"/>
                <a:gd name="T33" fmla="*/ 7 h 34"/>
                <a:gd name="T34" fmla="*/ 66 w 66"/>
                <a:gd name="T35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34">
                  <a:moveTo>
                    <a:pt x="66" y="13"/>
                  </a:moveTo>
                  <a:lnTo>
                    <a:pt x="65" y="12"/>
                  </a:lnTo>
                  <a:lnTo>
                    <a:pt x="63" y="9"/>
                  </a:lnTo>
                  <a:lnTo>
                    <a:pt x="59" y="5"/>
                  </a:lnTo>
                  <a:lnTo>
                    <a:pt x="52" y="2"/>
                  </a:lnTo>
                  <a:lnTo>
                    <a:pt x="44" y="0"/>
                  </a:lnTo>
                  <a:lnTo>
                    <a:pt x="33" y="1"/>
                  </a:lnTo>
                  <a:lnTo>
                    <a:pt x="18" y="5"/>
                  </a:lnTo>
                  <a:lnTo>
                    <a:pt x="0" y="15"/>
                  </a:lnTo>
                  <a:lnTo>
                    <a:pt x="2" y="34"/>
                  </a:lnTo>
                  <a:lnTo>
                    <a:pt x="3" y="32"/>
                  </a:lnTo>
                  <a:lnTo>
                    <a:pt x="6" y="27"/>
                  </a:lnTo>
                  <a:lnTo>
                    <a:pt x="12" y="22"/>
                  </a:lnTo>
                  <a:lnTo>
                    <a:pt x="20" y="15"/>
                  </a:lnTo>
                  <a:lnTo>
                    <a:pt x="29" y="9"/>
                  </a:lnTo>
                  <a:lnTo>
                    <a:pt x="41" y="7"/>
                  </a:lnTo>
                  <a:lnTo>
                    <a:pt x="52" y="7"/>
                  </a:lnTo>
                  <a:lnTo>
                    <a:pt x="6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0" name="Freeform 140"/>
            <p:cNvSpPr>
              <a:spLocks/>
            </p:cNvSpPr>
            <p:nvPr/>
          </p:nvSpPr>
          <p:spPr bwMode="auto">
            <a:xfrm>
              <a:off x="3463" y="3486"/>
              <a:ext cx="68" cy="39"/>
            </a:xfrm>
            <a:custGeom>
              <a:avLst/>
              <a:gdLst>
                <a:gd name="T0" fmla="*/ 65 w 65"/>
                <a:gd name="T1" fmla="*/ 22 h 49"/>
                <a:gd name="T2" fmla="*/ 0 w 65"/>
                <a:gd name="T3" fmla="*/ 0 h 49"/>
                <a:gd name="T4" fmla="*/ 64 w 65"/>
                <a:gd name="T5" fmla="*/ 49 h 49"/>
                <a:gd name="T6" fmla="*/ 65 w 65"/>
                <a:gd name="T7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49">
                  <a:moveTo>
                    <a:pt x="65" y="22"/>
                  </a:moveTo>
                  <a:lnTo>
                    <a:pt x="0" y="0"/>
                  </a:lnTo>
                  <a:lnTo>
                    <a:pt x="64" y="49"/>
                  </a:lnTo>
                  <a:lnTo>
                    <a:pt x="65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1" name="Freeform 141"/>
            <p:cNvSpPr>
              <a:spLocks/>
            </p:cNvSpPr>
            <p:nvPr/>
          </p:nvSpPr>
          <p:spPr bwMode="auto">
            <a:xfrm>
              <a:off x="3486" y="3467"/>
              <a:ext cx="147" cy="83"/>
            </a:xfrm>
            <a:custGeom>
              <a:avLst/>
              <a:gdLst>
                <a:gd name="T0" fmla="*/ 142 w 142"/>
                <a:gd name="T1" fmla="*/ 22 h 104"/>
                <a:gd name="T2" fmla="*/ 138 w 142"/>
                <a:gd name="T3" fmla="*/ 21 h 104"/>
                <a:gd name="T4" fmla="*/ 126 w 142"/>
                <a:gd name="T5" fmla="*/ 16 h 104"/>
                <a:gd name="T6" fmla="*/ 108 w 142"/>
                <a:gd name="T7" fmla="*/ 12 h 104"/>
                <a:gd name="T8" fmla="*/ 87 w 142"/>
                <a:gd name="T9" fmla="*/ 6 h 104"/>
                <a:gd name="T10" fmla="*/ 63 w 142"/>
                <a:gd name="T11" fmla="*/ 2 h 104"/>
                <a:gd name="T12" fmla="*/ 40 w 142"/>
                <a:gd name="T13" fmla="*/ 0 h 104"/>
                <a:gd name="T14" fmla="*/ 18 w 142"/>
                <a:gd name="T15" fmla="*/ 1 h 104"/>
                <a:gd name="T16" fmla="*/ 0 w 142"/>
                <a:gd name="T17" fmla="*/ 7 h 104"/>
                <a:gd name="T18" fmla="*/ 2 w 142"/>
                <a:gd name="T19" fmla="*/ 10 h 104"/>
                <a:gd name="T20" fmla="*/ 5 w 142"/>
                <a:gd name="T21" fmla="*/ 21 h 104"/>
                <a:gd name="T22" fmla="*/ 10 w 142"/>
                <a:gd name="T23" fmla="*/ 35 h 104"/>
                <a:gd name="T24" fmla="*/ 19 w 142"/>
                <a:gd name="T25" fmla="*/ 51 h 104"/>
                <a:gd name="T26" fmla="*/ 29 w 142"/>
                <a:gd name="T27" fmla="*/ 68 h 104"/>
                <a:gd name="T28" fmla="*/ 44 w 142"/>
                <a:gd name="T29" fmla="*/ 84 h 104"/>
                <a:gd name="T30" fmla="*/ 62 w 142"/>
                <a:gd name="T31" fmla="*/ 97 h 104"/>
                <a:gd name="T32" fmla="*/ 82 w 142"/>
                <a:gd name="T33" fmla="*/ 104 h 104"/>
                <a:gd name="T34" fmla="*/ 80 w 142"/>
                <a:gd name="T35" fmla="*/ 103 h 104"/>
                <a:gd name="T36" fmla="*/ 75 w 142"/>
                <a:gd name="T37" fmla="*/ 100 h 104"/>
                <a:gd name="T38" fmla="*/ 67 w 142"/>
                <a:gd name="T39" fmla="*/ 96 h 104"/>
                <a:gd name="T40" fmla="*/ 60 w 142"/>
                <a:gd name="T41" fmla="*/ 89 h 104"/>
                <a:gd name="T42" fmla="*/ 55 w 142"/>
                <a:gd name="T43" fmla="*/ 81 h 104"/>
                <a:gd name="T44" fmla="*/ 52 w 142"/>
                <a:gd name="T45" fmla="*/ 69 h 104"/>
                <a:gd name="T46" fmla="*/ 53 w 142"/>
                <a:gd name="T47" fmla="*/ 55 h 104"/>
                <a:gd name="T48" fmla="*/ 62 w 142"/>
                <a:gd name="T49" fmla="*/ 39 h 104"/>
                <a:gd name="T50" fmla="*/ 63 w 142"/>
                <a:gd name="T51" fmla="*/ 38 h 104"/>
                <a:gd name="T52" fmla="*/ 66 w 142"/>
                <a:gd name="T53" fmla="*/ 35 h 104"/>
                <a:gd name="T54" fmla="*/ 73 w 142"/>
                <a:gd name="T55" fmla="*/ 30 h 104"/>
                <a:gd name="T56" fmla="*/ 82 w 142"/>
                <a:gd name="T57" fmla="*/ 25 h 104"/>
                <a:gd name="T58" fmla="*/ 94 w 142"/>
                <a:gd name="T59" fmla="*/ 21 h 104"/>
                <a:gd name="T60" fmla="*/ 108 w 142"/>
                <a:gd name="T61" fmla="*/ 19 h 104"/>
                <a:gd name="T62" fmla="*/ 124 w 142"/>
                <a:gd name="T63" fmla="*/ 19 h 104"/>
                <a:gd name="T64" fmla="*/ 142 w 142"/>
                <a:gd name="T65" fmla="*/ 2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2" h="104">
                  <a:moveTo>
                    <a:pt x="142" y="22"/>
                  </a:moveTo>
                  <a:lnTo>
                    <a:pt x="138" y="21"/>
                  </a:lnTo>
                  <a:lnTo>
                    <a:pt x="126" y="16"/>
                  </a:lnTo>
                  <a:lnTo>
                    <a:pt x="108" y="12"/>
                  </a:lnTo>
                  <a:lnTo>
                    <a:pt x="87" y="6"/>
                  </a:lnTo>
                  <a:lnTo>
                    <a:pt x="63" y="2"/>
                  </a:lnTo>
                  <a:lnTo>
                    <a:pt x="40" y="0"/>
                  </a:lnTo>
                  <a:lnTo>
                    <a:pt x="18" y="1"/>
                  </a:lnTo>
                  <a:lnTo>
                    <a:pt x="0" y="7"/>
                  </a:lnTo>
                  <a:lnTo>
                    <a:pt x="2" y="10"/>
                  </a:lnTo>
                  <a:lnTo>
                    <a:pt x="5" y="21"/>
                  </a:lnTo>
                  <a:lnTo>
                    <a:pt x="10" y="35"/>
                  </a:lnTo>
                  <a:lnTo>
                    <a:pt x="19" y="51"/>
                  </a:lnTo>
                  <a:lnTo>
                    <a:pt x="29" y="68"/>
                  </a:lnTo>
                  <a:lnTo>
                    <a:pt x="44" y="84"/>
                  </a:lnTo>
                  <a:lnTo>
                    <a:pt x="62" y="97"/>
                  </a:lnTo>
                  <a:lnTo>
                    <a:pt x="82" y="104"/>
                  </a:lnTo>
                  <a:lnTo>
                    <a:pt x="80" y="103"/>
                  </a:lnTo>
                  <a:lnTo>
                    <a:pt x="75" y="100"/>
                  </a:lnTo>
                  <a:lnTo>
                    <a:pt x="67" y="96"/>
                  </a:lnTo>
                  <a:lnTo>
                    <a:pt x="60" y="89"/>
                  </a:lnTo>
                  <a:lnTo>
                    <a:pt x="55" y="81"/>
                  </a:lnTo>
                  <a:lnTo>
                    <a:pt x="52" y="69"/>
                  </a:lnTo>
                  <a:lnTo>
                    <a:pt x="53" y="55"/>
                  </a:lnTo>
                  <a:lnTo>
                    <a:pt x="62" y="39"/>
                  </a:lnTo>
                  <a:lnTo>
                    <a:pt x="63" y="38"/>
                  </a:lnTo>
                  <a:lnTo>
                    <a:pt x="66" y="35"/>
                  </a:lnTo>
                  <a:lnTo>
                    <a:pt x="73" y="30"/>
                  </a:lnTo>
                  <a:lnTo>
                    <a:pt x="82" y="25"/>
                  </a:lnTo>
                  <a:lnTo>
                    <a:pt x="94" y="21"/>
                  </a:lnTo>
                  <a:lnTo>
                    <a:pt x="108" y="19"/>
                  </a:lnTo>
                  <a:lnTo>
                    <a:pt x="124" y="19"/>
                  </a:lnTo>
                  <a:lnTo>
                    <a:pt x="14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2" name="Freeform 142"/>
            <p:cNvSpPr>
              <a:spLocks/>
            </p:cNvSpPr>
            <p:nvPr/>
          </p:nvSpPr>
          <p:spPr bwMode="auto">
            <a:xfrm>
              <a:off x="3772" y="3459"/>
              <a:ext cx="147" cy="83"/>
            </a:xfrm>
            <a:custGeom>
              <a:avLst/>
              <a:gdLst>
                <a:gd name="T0" fmla="*/ 0 w 142"/>
                <a:gd name="T1" fmla="*/ 22 h 103"/>
                <a:gd name="T2" fmla="*/ 5 w 142"/>
                <a:gd name="T3" fmla="*/ 20 h 103"/>
                <a:gd name="T4" fmla="*/ 16 w 142"/>
                <a:gd name="T5" fmla="*/ 16 h 103"/>
                <a:gd name="T6" fmla="*/ 35 w 142"/>
                <a:gd name="T7" fmla="*/ 11 h 103"/>
                <a:gd name="T8" fmla="*/ 55 w 142"/>
                <a:gd name="T9" fmla="*/ 5 h 103"/>
                <a:gd name="T10" fmla="*/ 79 w 142"/>
                <a:gd name="T11" fmla="*/ 2 h 103"/>
                <a:gd name="T12" fmla="*/ 102 w 142"/>
                <a:gd name="T13" fmla="*/ 0 h 103"/>
                <a:gd name="T14" fmla="*/ 124 w 142"/>
                <a:gd name="T15" fmla="*/ 0 h 103"/>
                <a:gd name="T16" fmla="*/ 142 w 142"/>
                <a:gd name="T17" fmla="*/ 5 h 103"/>
                <a:gd name="T18" fmla="*/ 140 w 142"/>
                <a:gd name="T19" fmla="*/ 9 h 103"/>
                <a:gd name="T20" fmla="*/ 137 w 142"/>
                <a:gd name="T21" fmla="*/ 19 h 103"/>
                <a:gd name="T22" fmla="*/ 132 w 142"/>
                <a:gd name="T23" fmla="*/ 33 h 103"/>
                <a:gd name="T24" fmla="*/ 123 w 142"/>
                <a:gd name="T25" fmla="*/ 50 h 103"/>
                <a:gd name="T26" fmla="*/ 113 w 142"/>
                <a:gd name="T27" fmla="*/ 68 h 103"/>
                <a:gd name="T28" fmla="*/ 98 w 142"/>
                <a:gd name="T29" fmla="*/ 83 h 103"/>
                <a:gd name="T30" fmla="*/ 81 w 142"/>
                <a:gd name="T31" fmla="*/ 95 h 103"/>
                <a:gd name="T32" fmla="*/ 60 w 142"/>
                <a:gd name="T33" fmla="*/ 103 h 103"/>
                <a:gd name="T34" fmla="*/ 62 w 142"/>
                <a:gd name="T35" fmla="*/ 102 h 103"/>
                <a:gd name="T36" fmla="*/ 67 w 142"/>
                <a:gd name="T37" fmla="*/ 100 h 103"/>
                <a:gd name="T38" fmla="*/ 75 w 142"/>
                <a:gd name="T39" fmla="*/ 95 h 103"/>
                <a:gd name="T40" fmla="*/ 82 w 142"/>
                <a:gd name="T41" fmla="*/ 88 h 103"/>
                <a:gd name="T42" fmla="*/ 88 w 142"/>
                <a:gd name="T43" fmla="*/ 80 h 103"/>
                <a:gd name="T44" fmla="*/ 91 w 142"/>
                <a:gd name="T45" fmla="*/ 69 h 103"/>
                <a:gd name="T46" fmla="*/ 89 w 142"/>
                <a:gd name="T47" fmla="*/ 55 h 103"/>
                <a:gd name="T48" fmla="*/ 82 w 142"/>
                <a:gd name="T49" fmla="*/ 39 h 103"/>
                <a:gd name="T50" fmla="*/ 81 w 142"/>
                <a:gd name="T51" fmla="*/ 38 h 103"/>
                <a:gd name="T52" fmla="*/ 76 w 142"/>
                <a:gd name="T53" fmla="*/ 34 h 103"/>
                <a:gd name="T54" fmla="*/ 70 w 142"/>
                <a:gd name="T55" fmla="*/ 30 h 103"/>
                <a:gd name="T56" fmla="*/ 61 w 142"/>
                <a:gd name="T57" fmla="*/ 25 h 103"/>
                <a:gd name="T58" fmla="*/ 49 w 142"/>
                <a:gd name="T59" fmla="*/ 20 h 103"/>
                <a:gd name="T60" fmla="*/ 36 w 142"/>
                <a:gd name="T61" fmla="*/ 18 h 103"/>
                <a:gd name="T62" fmla="*/ 18 w 142"/>
                <a:gd name="T63" fmla="*/ 18 h 103"/>
                <a:gd name="T64" fmla="*/ 0 w 142"/>
                <a:gd name="T65" fmla="*/ 2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2" h="103">
                  <a:moveTo>
                    <a:pt x="0" y="22"/>
                  </a:moveTo>
                  <a:lnTo>
                    <a:pt x="5" y="20"/>
                  </a:lnTo>
                  <a:lnTo>
                    <a:pt x="16" y="16"/>
                  </a:lnTo>
                  <a:lnTo>
                    <a:pt x="35" y="11"/>
                  </a:lnTo>
                  <a:lnTo>
                    <a:pt x="55" y="5"/>
                  </a:lnTo>
                  <a:lnTo>
                    <a:pt x="79" y="2"/>
                  </a:lnTo>
                  <a:lnTo>
                    <a:pt x="102" y="0"/>
                  </a:lnTo>
                  <a:lnTo>
                    <a:pt x="124" y="0"/>
                  </a:lnTo>
                  <a:lnTo>
                    <a:pt x="142" y="5"/>
                  </a:lnTo>
                  <a:lnTo>
                    <a:pt x="140" y="9"/>
                  </a:lnTo>
                  <a:lnTo>
                    <a:pt x="137" y="19"/>
                  </a:lnTo>
                  <a:lnTo>
                    <a:pt x="132" y="33"/>
                  </a:lnTo>
                  <a:lnTo>
                    <a:pt x="123" y="50"/>
                  </a:lnTo>
                  <a:lnTo>
                    <a:pt x="113" y="68"/>
                  </a:lnTo>
                  <a:lnTo>
                    <a:pt x="98" y="83"/>
                  </a:lnTo>
                  <a:lnTo>
                    <a:pt x="81" y="95"/>
                  </a:lnTo>
                  <a:lnTo>
                    <a:pt x="60" y="103"/>
                  </a:lnTo>
                  <a:lnTo>
                    <a:pt x="62" y="102"/>
                  </a:lnTo>
                  <a:lnTo>
                    <a:pt x="67" y="100"/>
                  </a:lnTo>
                  <a:lnTo>
                    <a:pt x="75" y="95"/>
                  </a:lnTo>
                  <a:lnTo>
                    <a:pt x="82" y="88"/>
                  </a:lnTo>
                  <a:lnTo>
                    <a:pt x="88" y="80"/>
                  </a:lnTo>
                  <a:lnTo>
                    <a:pt x="91" y="69"/>
                  </a:lnTo>
                  <a:lnTo>
                    <a:pt x="89" y="55"/>
                  </a:lnTo>
                  <a:lnTo>
                    <a:pt x="82" y="39"/>
                  </a:lnTo>
                  <a:lnTo>
                    <a:pt x="81" y="38"/>
                  </a:lnTo>
                  <a:lnTo>
                    <a:pt x="76" y="34"/>
                  </a:lnTo>
                  <a:lnTo>
                    <a:pt x="70" y="30"/>
                  </a:lnTo>
                  <a:lnTo>
                    <a:pt x="61" y="25"/>
                  </a:lnTo>
                  <a:lnTo>
                    <a:pt x="49" y="20"/>
                  </a:lnTo>
                  <a:lnTo>
                    <a:pt x="36" y="18"/>
                  </a:lnTo>
                  <a:lnTo>
                    <a:pt x="18" y="1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3" name="Freeform 143"/>
            <p:cNvSpPr>
              <a:spLocks/>
            </p:cNvSpPr>
            <p:nvPr/>
          </p:nvSpPr>
          <p:spPr bwMode="auto">
            <a:xfrm>
              <a:off x="3502" y="3476"/>
              <a:ext cx="38" cy="39"/>
            </a:xfrm>
            <a:custGeom>
              <a:avLst/>
              <a:gdLst>
                <a:gd name="T0" fmla="*/ 0 w 34"/>
                <a:gd name="T1" fmla="*/ 2 h 47"/>
                <a:gd name="T2" fmla="*/ 2 w 34"/>
                <a:gd name="T3" fmla="*/ 8 h 47"/>
                <a:gd name="T4" fmla="*/ 7 w 34"/>
                <a:gd name="T5" fmla="*/ 21 h 47"/>
                <a:gd name="T6" fmla="*/ 14 w 34"/>
                <a:gd name="T7" fmla="*/ 37 h 47"/>
                <a:gd name="T8" fmla="*/ 22 w 34"/>
                <a:gd name="T9" fmla="*/ 47 h 47"/>
                <a:gd name="T10" fmla="*/ 19 w 34"/>
                <a:gd name="T11" fmla="*/ 41 h 47"/>
                <a:gd name="T12" fmla="*/ 16 w 34"/>
                <a:gd name="T13" fmla="*/ 27 h 47"/>
                <a:gd name="T14" fmla="*/ 18 w 34"/>
                <a:gd name="T15" fmla="*/ 12 h 47"/>
                <a:gd name="T16" fmla="*/ 34 w 34"/>
                <a:gd name="T17" fmla="*/ 4 h 47"/>
                <a:gd name="T18" fmla="*/ 33 w 34"/>
                <a:gd name="T19" fmla="*/ 4 h 47"/>
                <a:gd name="T20" fmla="*/ 31 w 34"/>
                <a:gd name="T21" fmla="*/ 3 h 47"/>
                <a:gd name="T22" fmla="*/ 27 w 34"/>
                <a:gd name="T23" fmla="*/ 2 h 47"/>
                <a:gd name="T24" fmla="*/ 24 w 34"/>
                <a:gd name="T25" fmla="*/ 1 h 47"/>
                <a:gd name="T26" fmla="*/ 18 w 34"/>
                <a:gd name="T27" fmla="*/ 0 h 47"/>
                <a:gd name="T28" fmla="*/ 12 w 34"/>
                <a:gd name="T29" fmla="*/ 0 h 47"/>
                <a:gd name="T30" fmla="*/ 7 w 34"/>
                <a:gd name="T31" fmla="*/ 1 h 47"/>
                <a:gd name="T32" fmla="*/ 0 w 34"/>
                <a:gd name="T33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47">
                  <a:moveTo>
                    <a:pt x="0" y="2"/>
                  </a:moveTo>
                  <a:lnTo>
                    <a:pt x="2" y="8"/>
                  </a:lnTo>
                  <a:lnTo>
                    <a:pt x="7" y="21"/>
                  </a:lnTo>
                  <a:lnTo>
                    <a:pt x="14" y="37"/>
                  </a:lnTo>
                  <a:lnTo>
                    <a:pt x="22" y="47"/>
                  </a:lnTo>
                  <a:lnTo>
                    <a:pt x="19" y="41"/>
                  </a:lnTo>
                  <a:lnTo>
                    <a:pt x="16" y="27"/>
                  </a:lnTo>
                  <a:lnTo>
                    <a:pt x="18" y="12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27" y="2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4" name="Freeform 144"/>
            <p:cNvSpPr>
              <a:spLocks/>
            </p:cNvSpPr>
            <p:nvPr/>
          </p:nvSpPr>
          <p:spPr bwMode="auto">
            <a:xfrm>
              <a:off x="3857" y="3470"/>
              <a:ext cx="42" cy="51"/>
            </a:xfrm>
            <a:custGeom>
              <a:avLst/>
              <a:gdLst>
                <a:gd name="T0" fmla="*/ 0 w 40"/>
                <a:gd name="T1" fmla="*/ 3 h 64"/>
                <a:gd name="T2" fmla="*/ 4 w 40"/>
                <a:gd name="T3" fmla="*/ 8 h 64"/>
                <a:gd name="T4" fmla="*/ 12 w 40"/>
                <a:gd name="T5" fmla="*/ 19 h 64"/>
                <a:gd name="T6" fmla="*/ 16 w 40"/>
                <a:gd name="T7" fmla="*/ 39 h 64"/>
                <a:gd name="T8" fmla="*/ 8 w 40"/>
                <a:gd name="T9" fmla="*/ 64 h 64"/>
                <a:gd name="T10" fmla="*/ 12 w 40"/>
                <a:gd name="T11" fmla="*/ 58 h 64"/>
                <a:gd name="T12" fmla="*/ 24 w 40"/>
                <a:gd name="T13" fmla="*/ 44 h 64"/>
                <a:gd name="T14" fmla="*/ 35 w 40"/>
                <a:gd name="T15" fmla="*/ 24 h 64"/>
                <a:gd name="T16" fmla="*/ 40 w 40"/>
                <a:gd name="T17" fmla="*/ 0 h 64"/>
                <a:gd name="T18" fmla="*/ 39 w 40"/>
                <a:gd name="T19" fmla="*/ 0 h 64"/>
                <a:gd name="T20" fmla="*/ 37 w 40"/>
                <a:gd name="T21" fmla="*/ 0 h 64"/>
                <a:gd name="T22" fmla="*/ 32 w 40"/>
                <a:gd name="T23" fmla="*/ 0 h 64"/>
                <a:gd name="T24" fmla="*/ 27 w 40"/>
                <a:gd name="T25" fmla="*/ 0 h 64"/>
                <a:gd name="T26" fmla="*/ 22 w 40"/>
                <a:gd name="T27" fmla="*/ 1 h 64"/>
                <a:gd name="T28" fmla="*/ 15 w 40"/>
                <a:gd name="T29" fmla="*/ 1 h 64"/>
                <a:gd name="T30" fmla="*/ 7 w 40"/>
                <a:gd name="T31" fmla="*/ 2 h 64"/>
                <a:gd name="T32" fmla="*/ 0 w 40"/>
                <a:gd name="T33" fmla="*/ 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64">
                  <a:moveTo>
                    <a:pt x="0" y="3"/>
                  </a:moveTo>
                  <a:lnTo>
                    <a:pt x="4" y="8"/>
                  </a:lnTo>
                  <a:lnTo>
                    <a:pt x="12" y="19"/>
                  </a:lnTo>
                  <a:lnTo>
                    <a:pt x="16" y="39"/>
                  </a:lnTo>
                  <a:lnTo>
                    <a:pt x="8" y="64"/>
                  </a:lnTo>
                  <a:lnTo>
                    <a:pt x="12" y="58"/>
                  </a:lnTo>
                  <a:lnTo>
                    <a:pt x="24" y="44"/>
                  </a:lnTo>
                  <a:lnTo>
                    <a:pt x="35" y="24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7" y="0"/>
                  </a:lnTo>
                  <a:lnTo>
                    <a:pt x="22" y="1"/>
                  </a:lnTo>
                  <a:lnTo>
                    <a:pt x="15" y="1"/>
                  </a:lnTo>
                  <a:lnTo>
                    <a:pt x="7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5" name="Freeform 145"/>
            <p:cNvSpPr>
              <a:spLocks/>
            </p:cNvSpPr>
            <p:nvPr/>
          </p:nvSpPr>
          <p:spPr bwMode="auto">
            <a:xfrm>
              <a:off x="3890" y="4250"/>
              <a:ext cx="270" cy="113"/>
            </a:xfrm>
            <a:custGeom>
              <a:avLst/>
              <a:gdLst>
                <a:gd name="T0" fmla="*/ 47 w 259"/>
                <a:gd name="T1" fmla="*/ 15 h 139"/>
                <a:gd name="T2" fmla="*/ 238 w 259"/>
                <a:gd name="T3" fmla="*/ 0 h 139"/>
                <a:gd name="T4" fmla="*/ 259 w 259"/>
                <a:gd name="T5" fmla="*/ 35 h 139"/>
                <a:gd name="T6" fmla="*/ 176 w 259"/>
                <a:gd name="T7" fmla="*/ 139 h 139"/>
                <a:gd name="T8" fmla="*/ 0 w 259"/>
                <a:gd name="T9" fmla="*/ 124 h 139"/>
                <a:gd name="T10" fmla="*/ 47 w 259"/>
                <a:gd name="T11" fmla="*/ 1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9" h="139">
                  <a:moveTo>
                    <a:pt x="47" y="15"/>
                  </a:moveTo>
                  <a:lnTo>
                    <a:pt x="238" y="0"/>
                  </a:lnTo>
                  <a:lnTo>
                    <a:pt x="259" y="35"/>
                  </a:lnTo>
                  <a:lnTo>
                    <a:pt x="176" y="139"/>
                  </a:lnTo>
                  <a:lnTo>
                    <a:pt x="0" y="124"/>
                  </a:lnTo>
                  <a:lnTo>
                    <a:pt x="47" y="15"/>
                  </a:lnTo>
                  <a:close/>
                </a:path>
              </a:pathLst>
            </a:custGeom>
            <a:solidFill>
              <a:srgbClr val="FFD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6" name="Freeform 146"/>
            <p:cNvSpPr>
              <a:spLocks/>
            </p:cNvSpPr>
            <p:nvPr/>
          </p:nvSpPr>
          <p:spPr bwMode="auto">
            <a:xfrm>
              <a:off x="3131" y="3812"/>
              <a:ext cx="749" cy="604"/>
            </a:xfrm>
            <a:custGeom>
              <a:avLst/>
              <a:gdLst>
                <a:gd name="T0" fmla="*/ 285 w 723"/>
                <a:gd name="T1" fmla="*/ 134 h 750"/>
                <a:gd name="T2" fmla="*/ 239 w 723"/>
                <a:gd name="T3" fmla="*/ 265 h 750"/>
                <a:gd name="T4" fmla="*/ 213 w 723"/>
                <a:gd name="T5" fmla="*/ 337 h 750"/>
                <a:gd name="T6" fmla="*/ 218 w 723"/>
                <a:gd name="T7" fmla="*/ 354 h 750"/>
                <a:gd name="T8" fmla="*/ 223 w 723"/>
                <a:gd name="T9" fmla="*/ 398 h 750"/>
                <a:gd name="T10" fmla="*/ 219 w 723"/>
                <a:gd name="T11" fmla="*/ 450 h 750"/>
                <a:gd name="T12" fmla="*/ 197 w 723"/>
                <a:gd name="T13" fmla="*/ 497 h 750"/>
                <a:gd name="T14" fmla="*/ 130 w 723"/>
                <a:gd name="T15" fmla="*/ 638 h 750"/>
                <a:gd name="T16" fmla="*/ 260 w 723"/>
                <a:gd name="T17" fmla="*/ 518 h 750"/>
                <a:gd name="T18" fmla="*/ 243 w 723"/>
                <a:gd name="T19" fmla="*/ 541 h 750"/>
                <a:gd name="T20" fmla="*/ 211 w 723"/>
                <a:gd name="T21" fmla="*/ 596 h 750"/>
                <a:gd name="T22" fmla="*/ 183 w 723"/>
                <a:gd name="T23" fmla="*/ 664 h 750"/>
                <a:gd name="T24" fmla="*/ 182 w 723"/>
                <a:gd name="T25" fmla="*/ 725 h 750"/>
                <a:gd name="T26" fmla="*/ 190 w 723"/>
                <a:gd name="T27" fmla="*/ 695 h 750"/>
                <a:gd name="T28" fmla="*/ 218 w 723"/>
                <a:gd name="T29" fmla="*/ 629 h 750"/>
                <a:gd name="T30" fmla="*/ 266 w 723"/>
                <a:gd name="T31" fmla="*/ 560 h 750"/>
                <a:gd name="T32" fmla="*/ 340 w 723"/>
                <a:gd name="T33" fmla="*/ 524 h 750"/>
                <a:gd name="T34" fmla="*/ 677 w 723"/>
                <a:gd name="T35" fmla="*/ 690 h 750"/>
                <a:gd name="T36" fmla="*/ 656 w 723"/>
                <a:gd name="T37" fmla="*/ 693 h 750"/>
                <a:gd name="T38" fmla="*/ 601 w 723"/>
                <a:gd name="T39" fmla="*/ 701 h 750"/>
                <a:gd name="T40" fmla="*/ 521 w 723"/>
                <a:gd name="T41" fmla="*/ 713 h 750"/>
                <a:gd name="T42" fmla="*/ 424 w 723"/>
                <a:gd name="T43" fmla="*/ 725 h 750"/>
                <a:gd name="T44" fmla="*/ 321 w 723"/>
                <a:gd name="T45" fmla="*/ 737 h 750"/>
                <a:gd name="T46" fmla="*/ 219 w 723"/>
                <a:gd name="T47" fmla="*/ 746 h 750"/>
                <a:gd name="T48" fmla="*/ 130 w 723"/>
                <a:gd name="T49" fmla="*/ 750 h 750"/>
                <a:gd name="T50" fmla="*/ 63 w 723"/>
                <a:gd name="T51" fmla="*/ 746 h 750"/>
                <a:gd name="T52" fmla="*/ 0 w 723"/>
                <a:gd name="T53" fmla="*/ 223 h 750"/>
                <a:gd name="T54" fmla="*/ 20 w 723"/>
                <a:gd name="T55" fmla="*/ 221 h 750"/>
                <a:gd name="T56" fmla="*/ 60 w 723"/>
                <a:gd name="T57" fmla="*/ 208 h 750"/>
                <a:gd name="T58" fmla="*/ 99 w 723"/>
                <a:gd name="T59" fmla="*/ 172 h 750"/>
                <a:gd name="T60" fmla="*/ 110 w 723"/>
                <a:gd name="T61" fmla="*/ 103 h 750"/>
                <a:gd name="T62" fmla="*/ 225 w 723"/>
                <a:gd name="T63" fmla="*/ 140 h 750"/>
                <a:gd name="T64" fmla="*/ 245 w 723"/>
                <a:gd name="T65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3" h="750">
                  <a:moveTo>
                    <a:pt x="245" y="0"/>
                  </a:moveTo>
                  <a:lnTo>
                    <a:pt x="285" y="134"/>
                  </a:lnTo>
                  <a:lnTo>
                    <a:pt x="239" y="171"/>
                  </a:lnTo>
                  <a:lnTo>
                    <a:pt x="239" y="265"/>
                  </a:lnTo>
                  <a:lnTo>
                    <a:pt x="142" y="140"/>
                  </a:lnTo>
                  <a:lnTo>
                    <a:pt x="213" y="337"/>
                  </a:lnTo>
                  <a:lnTo>
                    <a:pt x="215" y="342"/>
                  </a:lnTo>
                  <a:lnTo>
                    <a:pt x="218" y="354"/>
                  </a:lnTo>
                  <a:lnTo>
                    <a:pt x="220" y="374"/>
                  </a:lnTo>
                  <a:lnTo>
                    <a:pt x="223" y="398"/>
                  </a:lnTo>
                  <a:lnTo>
                    <a:pt x="223" y="424"/>
                  </a:lnTo>
                  <a:lnTo>
                    <a:pt x="219" y="450"/>
                  </a:lnTo>
                  <a:lnTo>
                    <a:pt x="211" y="475"/>
                  </a:lnTo>
                  <a:lnTo>
                    <a:pt x="197" y="497"/>
                  </a:lnTo>
                  <a:lnTo>
                    <a:pt x="142" y="570"/>
                  </a:lnTo>
                  <a:lnTo>
                    <a:pt x="130" y="638"/>
                  </a:lnTo>
                  <a:lnTo>
                    <a:pt x="182" y="586"/>
                  </a:lnTo>
                  <a:lnTo>
                    <a:pt x="260" y="518"/>
                  </a:lnTo>
                  <a:lnTo>
                    <a:pt x="255" y="524"/>
                  </a:lnTo>
                  <a:lnTo>
                    <a:pt x="243" y="541"/>
                  </a:lnTo>
                  <a:lnTo>
                    <a:pt x="228" y="566"/>
                  </a:lnTo>
                  <a:lnTo>
                    <a:pt x="211" y="596"/>
                  </a:lnTo>
                  <a:lnTo>
                    <a:pt x="195" y="631"/>
                  </a:lnTo>
                  <a:lnTo>
                    <a:pt x="183" y="664"/>
                  </a:lnTo>
                  <a:lnTo>
                    <a:pt x="178" y="698"/>
                  </a:lnTo>
                  <a:lnTo>
                    <a:pt x="182" y="725"/>
                  </a:lnTo>
                  <a:lnTo>
                    <a:pt x="185" y="717"/>
                  </a:lnTo>
                  <a:lnTo>
                    <a:pt x="190" y="695"/>
                  </a:lnTo>
                  <a:lnTo>
                    <a:pt x="202" y="664"/>
                  </a:lnTo>
                  <a:lnTo>
                    <a:pt x="218" y="629"/>
                  </a:lnTo>
                  <a:lnTo>
                    <a:pt x="240" y="592"/>
                  </a:lnTo>
                  <a:lnTo>
                    <a:pt x="266" y="560"/>
                  </a:lnTo>
                  <a:lnTo>
                    <a:pt x="300" y="535"/>
                  </a:lnTo>
                  <a:lnTo>
                    <a:pt x="340" y="524"/>
                  </a:lnTo>
                  <a:lnTo>
                    <a:pt x="723" y="548"/>
                  </a:lnTo>
                  <a:lnTo>
                    <a:pt x="677" y="690"/>
                  </a:lnTo>
                  <a:lnTo>
                    <a:pt x="671" y="691"/>
                  </a:lnTo>
                  <a:lnTo>
                    <a:pt x="656" y="693"/>
                  </a:lnTo>
                  <a:lnTo>
                    <a:pt x="633" y="697"/>
                  </a:lnTo>
                  <a:lnTo>
                    <a:pt x="601" y="701"/>
                  </a:lnTo>
                  <a:lnTo>
                    <a:pt x="564" y="707"/>
                  </a:lnTo>
                  <a:lnTo>
                    <a:pt x="521" y="713"/>
                  </a:lnTo>
                  <a:lnTo>
                    <a:pt x="474" y="720"/>
                  </a:lnTo>
                  <a:lnTo>
                    <a:pt x="424" y="725"/>
                  </a:lnTo>
                  <a:lnTo>
                    <a:pt x="372" y="732"/>
                  </a:lnTo>
                  <a:lnTo>
                    <a:pt x="321" y="737"/>
                  </a:lnTo>
                  <a:lnTo>
                    <a:pt x="269" y="743"/>
                  </a:lnTo>
                  <a:lnTo>
                    <a:pt x="219" y="746"/>
                  </a:lnTo>
                  <a:lnTo>
                    <a:pt x="173" y="748"/>
                  </a:lnTo>
                  <a:lnTo>
                    <a:pt x="130" y="750"/>
                  </a:lnTo>
                  <a:lnTo>
                    <a:pt x="94" y="748"/>
                  </a:lnTo>
                  <a:lnTo>
                    <a:pt x="63" y="746"/>
                  </a:lnTo>
                  <a:lnTo>
                    <a:pt x="33" y="700"/>
                  </a:lnTo>
                  <a:lnTo>
                    <a:pt x="0" y="223"/>
                  </a:lnTo>
                  <a:lnTo>
                    <a:pt x="6" y="223"/>
                  </a:lnTo>
                  <a:lnTo>
                    <a:pt x="20" y="221"/>
                  </a:lnTo>
                  <a:lnTo>
                    <a:pt x="38" y="217"/>
                  </a:lnTo>
                  <a:lnTo>
                    <a:pt x="60" y="208"/>
                  </a:lnTo>
                  <a:lnTo>
                    <a:pt x="82" y="194"/>
                  </a:lnTo>
                  <a:lnTo>
                    <a:pt x="99" y="172"/>
                  </a:lnTo>
                  <a:lnTo>
                    <a:pt x="110" y="142"/>
                  </a:lnTo>
                  <a:lnTo>
                    <a:pt x="110" y="103"/>
                  </a:lnTo>
                  <a:lnTo>
                    <a:pt x="178" y="124"/>
                  </a:lnTo>
                  <a:lnTo>
                    <a:pt x="225" y="140"/>
                  </a:lnTo>
                  <a:lnTo>
                    <a:pt x="260" y="109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7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7" name="Freeform 147"/>
            <p:cNvSpPr>
              <a:spLocks/>
            </p:cNvSpPr>
            <p:nvPr/>
          </p:nvSpPr>
          <p:spPr bwMode="auto">
            <a:xfrm>
              <a:off x="3403" y="3818"/>
              <a:ext cx="423" cy="385"/>
            </a:xfrm>
            <a:custGeom>
              <a:avLst/>
              <a:gdLst>
                <a:gd name="T0" fmla="*/ 10 w 409"/>
                <a:gd name="T1" fmla="*/ 2 h 479"/>
                <a:gd name="T2" fmla="*/ 13 w 409"/>
                <a:gd name="T3" fmla="*/ 3 h 479"/>
                <a:gd name="T4" fmla="*/ 18 w 409"/>
                <a:gd name="T5" fmla="*/ 7 h 479"/>
                <a:gd name="T6" fmla="*/ 28 w 409"/>
                <a:gd name="T7" fmla="*/ 11 h 479"/>
                <a:gd name="T8" fmla="*/ 40 w 409"/>
                <a:gd name="T9" fmla="*/ 17 h 479"/>
                <a:gd name="T10" fmla="*/ 55 w 409"/>
                <a:gd name="T11" fmla="*/ 23 h 479"/>
                <a:gd name="T12" fmla="*/ 73 w 409"/>
                <a:gd name="T13" fmla="*/ 30 h 479"/>
                <a:gd name="T14" fmla="*/ 91 w 409"/>
                <a:gd name="T15" fmla="*/ 35 h 479"/>
                <a:gd name="T16" fmla="*/ 112 w 409"/>
                <a:gd name="T17" fmla="*/ 40 h 479"/>
                <a:gd name="T18" fmla="*/ 131 w 409"/>
                <a:gd name="T19" fmla="*/ 45 h 479"/>
                <a:gd name="T20" fmla="*/ 152 w 409"/>
                <a:gd name="T21" fmla="*/ 47 h 479"/>
                <a:gd name="T22" fmla="*/ 173 w 409"/>
                <a:gd name="T23" fmla="*/ 47 h 479"/>
                <a:gd name="T24" fmla="*/ 194 w 409"/>
                <a:gd name="T25" fmla="*/ 45 h 479"/>
                <a:gd name="T26" fmla="*/ 212 w 409"/>
                <a:gd name="T27" fmla="*/ 39 h 479"/>
                <a:gd name="T28" fmla="*/ 229 w 409"/>
                <a:gd name="T29" fmla="*/ 30 h 479"/>
                <a:gd name="T30" fmla="*/ 244 w 409"/>
                <a:gd name="T31" fmla="*/ 17 h 479"/>
                <a:gd name="T32" fmla="*/ 257 w 409"/>
                <a:gd name="T33" fmla="*/ 0 h 479"/>
                <a:gd name="T34" fmla="*/ 259 w 409"/>
                <a:gd name="T35" fmla="*/ 2 h 479"/>
                <a:gd name="T36" fmla="*/ 265 w 409"/>
                <a:gd name="T37" fmla="*/ 10 h 479"/>
                <a:gd name="T38" fmla="*/ 275 w 409"/>
                <a:gd name="T39" fmla="*/ 23 h 479"/>
                <a:gd name="T40" fmla="*/ 288 w 409"/>
                <a:gd name="T41" fmla="*/ 40 h 479"/>
                <a:gd name="T42" fmla="*/ 302 w 409"/>
                <a:gd name="T43" fmla="*/ 61 h 479"/>
                <a:gd name="T44" fmla="*/ 318 w 409"/>
                <a:gd name="T45" fmla="*/ 85 h 479"/>
                <a:gd name="T46" fmla="*/ 334 w 409"/>
                <a:gd name="T47" fmla="*/ 114 h 479"/>
                <a:gd name="T48" fmla="*/ 350 w 409"/>
                <a:gd name="T49" fmla="*/ 145 h 479"/>
                <a:gd name="T50" fmla="*/ 366 w 409"/>
                <a:gd name="T51" fmla="*/ 179 h 479"/>
                <a:gd name="T52" fmla="*/ 380 w 409"/>
                <a:gd name="T53" fmla="*/ 216 h 479"/>
                <a:gd name="T54" fmla="*/ 393 w 409"/>
                <a:gd name="T55" fmla="*/ 257 h 479"/>
                <a:gd name="T56" fmla="*/ 402 w 409"/>
                <a:gd name="T57" fmla="*/ 297 h 479"/>
                <a:gd name="T58" fmla="*/ 408 w 409"/>
                <a:gd name="T59" fmla="*/ 340 h 479"/>
                <a:gd name="T60" fmla="*/ 409 w 409"/>
                <a:gd name="T61" fmla="*/ 383 h 479"/>
                <a:gd name="T62" fmla="*/ 407 w 409"/>
                <a:gd name="T63" fmla="*/ 428 h 479"/>
                <a:gd name="T64" fmla="*/ 397 w 409"/>
                <a:gd name="T65" fmla="*/ 474 h 479"/>
                <a:gd name="T66" fmla="*/ 46 w 409"/>
                <a:gd name="T67" fmla="*/ 479 h 479"/>
                <a:gd name="T68" fmla="*/ 176 w 409"/>
                <a:gd name="T69" fmla="*/ 292 h 479"/>
                <a:gd name="T70" fmla="*/ 22 w 409"/>
                <a:gd name="T71" fmla="*/ 412 h 479"/>
                <a:gd name="T72" fmla="*/ 124 w 409"/>
                <a:gd name="T73" fmla="*/ 147 h 479"/>
                <a:gd name="T74" fmla="*/ 0 w 409"/>
                <a:gd name="T75" fmla="*/ 334 h 479"/>
                <a:gd name="T76" fmla="*/ 10 w 409"/>
                <a:gd name="T77" fmla="*/ 189 h 479"/>
                <a:gd name="T78" fmla="*/ 83 w 409"/>
                <a:gd name="T79" fmla="*/ 116 h 479"/>
                <a:gd name="T80" fmla="*/ 10 w 409"/>
                <a:gd name="T81" fmla="*/ 2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9" h="479">
                  <a:moveTo>
                    <a:pt x="10" y="2"/>
                  </a:moveTo>
                  <a:lnTo>
                    <a:pt x="13" y="3"/>
                  </a:lnTo>
                  <a:lnTo>
                    <a:pt x="18" y="7"/>
                  </a:lnTo>
                  <a:lnTo>
                    <a:pt x="28" y="11"/>
                  </a:lnTo>
                  <a:lnTo>
                    <a:pt x="40" y="17"/>
                  </a:lnTo>
                  <a:lnTo>
                    <a:pt x="55" y="23"/>
                  </a:lnTo>
                  <a:lnTo>
                    <a:pt x="73" y="30"/>
                  </a:lnTo>
                  <a:lnTo>
                    <a:pt x="91" y="35"/>
                  </a:lnTo>
                  <a:lnTo>
                    <a:pt x="112" y="40"/>
                  </a:lnTo>
                  <a:lnTo>
                    <a:pt x="131" y="45"/>
                  </a:lnTo>
                  <a:lnTo>
                    <a:pt x="152" y="47"/>
                  </a:lnTo>
                  <a:lnTo>
                    <a:pt x="173" y="47"/>
                  </a:lnTo>
                  <a:lnTo>
                    <a:pt x="194" y="45"/>
                  </a:lnTo>
                  <a:lnTo>
                    <a:pt x="212" y="39"/>
                  </a:lnTo>
                  <a:lnTo>
                    <a:pt x="229" y="30"/>
                  </a:lnTo>
                  <a:lnTo>
                    <a:pt x="244" y="17"/>
                  </a:lnTo>
                  <a:lnTo>
                    <a:pt x="257" y="0"/>
                  </a:lnTo>
                  <a:lnTo>
                    <a:pt x="259" y="2"/>
                  </a:lnTo>
                  <a:lnTo>
                    <a:pt x="265" y="10"/>
                  </a:lnTo>
                  <a:lnTo>
                    <a:pt x="275" y="23"/>
                  </a:lnTo>
                  <a:lnTo>
                    <a:pt x="288" y="40"/>
                  </a:lnTo>
                  <a:lnTo>
                    <a:pt x="302" y="61"/>
                  </a:lnTo>
                  <a:lnTo>
                    <a:pt x="318" y="85"/>
                  </a:lnTo>
                  <a:lnTo>
                    <a:pt x="334" y="114"/>
                  </a:lnTo>
                  <a:lnTo>
                    <a:pt x="350" y="145"/>
                  </a:lnTo>
                  <a:lnTo>
                    <a:pt x="366" y="179"/>
                  </a:lnTo>
                  <a:lnTo>
                    <a:pt x="380" y="216"/>
                  </a:lnTo>
                  <a:lnTo>
                    <a:pt x="393" y="257"/>
                  </a:lnTo>
                  <a:lnTo>
                    <a:pt x="402" y="297"/>
                  </a:lnTo>
                  <a:lnTo>
                    <a:pt x="408" y="340"/>
                  </a:lnTo>
                  <a:lnTo>
                    <a:pt x="409" y="383"/>
                  </a:lnTo>
                  <a:lnTo>
                    <a:pt x="407" y="428"/>
                  </a:lnTo>
                  <a:lnTo>
                    <a:pt x="397" y="474"/>
                  </a:lnTo>
                  <a:lnTo>
                    <a:pt x="46" y="479"/>
                  </a:lnTo>
                  <a:lnTo>
                    <a:pt x="176" y="292"/>
                  </a:lnTo>
                  <a:lnTo>
                    <a:pt x="22" y="412"/>
                  </a:lnTo>
                  <a:lnTo>
                    <a:pt x="124" y="147"/>
                  </a:lnTo>
                  <a:lnTo>
                    <a:pt x="0" y="334"/>
                  </a:lnTo>
                  <a:lnTo>
                    <a:pt x="10" y="189"/>
                  </a:lnTo>
                  <a:lnTo>
                    <a:pt x="83" y="116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8" name="Freeform 148"/>
            <p:cNvSpPr>
              <a:spLocks/>
            </p:cNvSpPr>
            <p:nvPr/>
          </p:nvSpPr>
          <p:spPr bwMode="auto">
            <a:xfrm>
              <a:off x="3799" y="3491"/>
              <a:ext cx="417" cy="777"/>
            </a:xfrm>
            <a:custGeom>
              <a:avLst/>
              <a:gdLst>
                <a:gd name="T0" fmla="*/ 99 w 402"/>
                <a:gd name="T1" fmla="*/ 44 h 963"/>
                <a:gd name="T2" fmla="*/ 105 w 402"/>
                <a:gd name="T3" fmla="*/ 50 h 963"/>
                <a:gd name="T4" fmla="*/ 121 w 402"/>
                <a:gd name="T5" fmla="*/ 66 h 963"/>
                <a:gd name="T6" fmla="*/ 142 w 402"/>
                <a:gd name="T7" fmla="*/ 89 h 963"/>
                <a:gd name="T8" fmla="*/ 167 w 402"/>
                <a:gd name="T9" fmla="*/ 114 h 963"/>
                <a:gd name="T10" fmla="*/ 190 w 402"/>
                <a:gd name="T11" fmla="*/ 139 h 963"/>
                <a:gd name="T12" fmla="*/ 210 w 402"/>
                <a:gd name="T13" fmla="*/ 161 h 963"/>
                <a:gd name="T14" fmla="*/ 223 w 402"/>
                <a:gd name="T15" fmla="*/ 176 h 963"/>
                <a:gd name="T16" fmla="*/ 224 w 402"/>
                <a:gd name="T17" fmla="*/ 181 h 963"/>
                <a:gd name="T18" fmla="*/ 292 w 402"/>
                <a:gd name="T19" fmla="*/ 294 h 963"/>
                <a:gd name="T20" fmla="*/ 359 w 402"/>
                <a:gd name="T21" fmla="*/ 631 h 963"/>
                <a:gd name="T22" fmla="*/ 402 w 402"/>
                <a:gd name="T23" fmla="*/ 963 h 963"/>
                <a:gd name="T24" fmla="*/ 141 w 402"/>
                <a:gd name="T25" fmla="*/ 906 h 963"/>
                <a:gd name="T26" fmla="*/ 144 w 402"/>
                <a:gd name="T27" fmla="*/ 890 h 963"/>
                <a:gd name="T28" fmla="*/ 152 w 402"/>
                <a:gd name="T29" fmla="*/ 843 h 963"/>
                <a:gd name="T30" fmla="*/ 164 w 402"/>
                <a:gd name="T31" fmla="*/ 777 h 963"/>
                <a:gd name="T32" fmla="*/ 177 w 402"/>
                <a:gd name="T33" fmla="*/ 694 h 963"/>
                <a:gd name="T34" fmla="*/ 188 w 402"/>
                <a:gd name="T35" fmla="*/ 601 h 963"/>
                <a:gd name="T36" fmla="*/ 196 w 402"/>
                <a:gd name="T37" fmla="*/ 508 h 963"/>
                <a:gd name="T38" fmla="*/ 198 w 402"/>
                <a:gd name="T39" fmla="*/ 419 h 963"/>
                <a:gd name="T40" fmla="*/ 193 w 402"/>
                <a:gd name="T41" fmla="*/ 341 h 963"/>
                <a:gd name="T42" fmla="*/ 189 w 402"/>
                <a:gd name="T43" fmla="*/ 339 h 963"/>
                <a:gd name="T44" fmla="*/ 179 w 402"/>
                <a:gd name="T45" fmla="*/ 331 h 963"/>
                <a:gd name="T46" fmla="*/ 165 w 402"/>
                <a:gd name="T47" fmla="*/ 317 h 963"/>
                <a:gd name="T48" fmla="*/ 149 w 402"/>
                <a:gd name="T49" fmla="*/ 301 h 963"/>
                <a:gd name="T50" fmla="*/ 133 w 402"/>
                <a:gd name="T51" fmla="*/ 280 h 963"/>
                <a:gd name="T52" fmla="*/ 119 w 402"/>
                <a:gd name="T53" fmla="*/ 256 h 963"/>
                <a:gd name="T54" fmla="*/ 109 w 402"/>
                <a:gd name="T55" fmla="*/ 229 h 963"/>
                <a:gd name="T56" fmla="*/ 105 w 402"/>
                <a:gd name="T57" fmla="*/ 202 h 963"/>
                <a:gd name="T58" fmla="*/ 58 w 402"/>
                <a:gd name="T59" fmla="*/ 116 h 963"/>
                <a:gd name="T60" fmla="*/ 57 w 402"/>
                <a:gd name="T61" fmla="*/ 114 h 963"/>
                <a:gd name="T62" fmla="*/ 52 w 402"/>
                <a:gd name="T63" fmla="*/ 108 h 963"/>
                <a:gd name="T64" fmla="*/ 45 w 402"/>
                <a:gd name="T65" fmla="*/ 99 h 963"/>
                <a:gd name="T66" fmla="*/ 37 w 402"/>
                <a:gd name="T67" fmla="*/ 86 h 963"/>
                <a:gd name="T68" fmla="*/ 28 w 402"/>
                <a:gd name="T69" fmla="*/ 74 h 963"/>
                <a:gd name="T70" fmla="*/ 20 w 402"/>
                <a:gd name="T71" fmla="*/ 59 h 963"/>
                <a:gd name="T72" fmla="*/ 12 w 402"/>
                <a:gd name="T73" fmla="*/ 45 h 963"/>
                <a:gd name="T74" fmla="*/ 6 w 402"/>
                <a:gd name="T75" fmla="*/ 31 h 963"/>
                <a:gd name="T76" fmla="*/ 1 w 402"/>
                <a:gd name="T77" fmla="*/ 20 h 963"/>
                <a:gd name="T78" fmla="*/ 0 w 402"/>
                <a:gd name="T79" fmla="*/ 9 h 963"/>
                <a:gd name="T80" fmla="*/ 4 w 402"/>
                <a:gd name="T81" fmla="*/ 4 h 963"/>
                <a:gd name="T82" fmla="*/ 11 w 402"/>
                <a:gd name="T83" fmla="*/ 0 h 963"/>
                <a:gd name="T84" fmla="*/ 23 w 402"/>
                <a:gd name="T85" fmla="*/ 2 h 963"/>
                <a:gd name="T86" fmla="*/ 42 w 402"/>
                <a:gd name="T87" fmla="*/ 9 h 963"/>
                <a:gd name="T88" fmla="*/ 67 w 402"/>
                <a:gd name="T89" fmla="*/ 23 h 963"/>
                <a:gd name="T90" fmla="*/ 99 w 402"/>
                <a:gd name="T91" fmla="*/ 44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02" h="963">
                  <a:moveTo>
                    <a:pt x="99" y="44"/>
                  </a:moveTo>
                  <a:lnTo>
                    <a:pt x="105" y="50"/>
                  </a:lnTo>
                  <a:lnTo>
                    <a:pt x="121" y="66"/>
                  </a:lnTo>
                  <a:lnTo>
                    <a:pt x="142" y="89"/>
                  </a:lnTo>
                  <a:lnTo>
                    <a:pt x="167" y="114"/>
                  </a:lnTo>
                  <a:lnTo>
                    <a:pt x="190" y="139"/>
                  </a:lnTo>
                  <a:lnTo>
                    <a:pt x="210" y="161"/>
                  </a:lnTo>
                  <a:lnTo>
                    <a:pt x="223" y="176"/>
                  </a:lnTo>
                  <a:lnTo>
                    <a:pt x="224" y="181"/>
                  </a:lnTo>
                  <a:lnTo>
                    <a:pt x="292" y="294"/>
                  </a:lnTo>
                  <a:lnTo>
                    <a:pt x="359" y="631"/>
                  </a:lnTo>
                  <a:lnTo>
                    <a:pt x="402" y="963"/>
                  </a:lnTo>
                  <a:lnTo>
                    <a:pt x="141" y="906"/>
                  </a:lnTo>
                  <a:lnTo>
                    <a:pt x="144" y="890"/>
                  </a:lnTo>
                  <a:lnTo>
                    <a:pt x="152" y="843"/>
                  </a:lnTo>
                  <a:lnTo>
                    <a:pt x="164" y="777"/>
                  </a:lnTo>
                  <a:lnTo>
                    <a:pt x="177" y="694"/>
                  </a:lnTo>
                  <a:lnTo>
                    <a:pt x="188" y="601"/>
                  </a:lnTo>
                  <a:lnTo>
                    <a:pt x="196" y="508"/>
                  </a:lnTo>
                  <a:lnTo>
                    <a:pt x="198" y="419"/>
                  </a:lnTo>
                  <a:lnTo>
                    <a:pt x="193" y="341"/>
                  </a:lnTo>
                  <a:lnTo>
                    <a:pt x="189" y="339"/>
                  </a:lnTo>
                  <a:lnTo>
                    <a:pt x="179" y="331"/>
                  </a:lnTo>
                  <a:lnTo>
                    <a:pt x="165" y="317"/>
                  </a:lnTo>
                  <a:lnTo>
                    <a:pt x="149" y="301"/>
                  </a:lnTo>
                  <a:lnTo>
                    <a:pt x="133" y="280"/>
                  </a:lnTo>
                  <a:lnTo>
                    <a:pt x="119" y="256"/>
                  </a:lnTo>
                  <a:lnTo>
                    <a:pt x="109" y="229"/>
                  </a:lnTo>
                  <a:lnTo>
                    <a:pt x="105" y="202"/>
                  </a:lnTo>
                  <a:lnTo>
                    <a:pt x="58" y="116"/>
                  </a:lnTo>
                  <a:lnTo>
                    <a:pt x="57" y="114"/>
                  </a:lnTo>
                  <a:lnTo>
                    <a:pt x="52" y="108"/>
                  </a:lnTo>
                  <a:lnTo>
                    <a:pt x="45" y="99"/>
                  </a:lnTo>
                  <a:lnTo>
                    <a:pt x="37" y="86"/>
                  </a:lnTo>
                  <a:lnTo>
                    <a:pt x="28" y="74"/>
                  </a:lnTo>
                  <a:lnTo>
                    <a:pt x="20" y="59"/>
                  </a:lnTo>
                  <a:lnTo>
                    <a:pt x="12" y="45"/>
                  </a:lnTo>
                  <a:lnTo>
                    <a:pt x="6" y="31"/>
                  </a:lnTo>
                  <a:lnTo>
                    <a:pt x="1" y="20"/>
                  </a:lnTo>
                  <a:lnTo>
                    <a:pt x="0" y="9"/>
                  </a:lnTo>
                  <a:lnTo>
                    <a:pt x="4" y="4"/>
                  </a:lnTo>
                  <a:lnTo>
                    <a:pt x="11" y="0"/>
                  </a:lnTo>
                  <a:lnTo>
                    <a:pt x="23" y="2"/>
                  </a:lnTo>
                  <a:lnTo>
                    <a:pt x="42" y="9"/>
                  </a:lnTo>
                  <a:lnTo>
                    <a:pt x="67" y="23"/>
                  </a:lnTo>
                  <a:lnTo>
                    <a:pt x="99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9" name="Freeform 149"/>
            <p:cNvSpPr>
              <a:spLocks/>
            </p:cNvSpPr>
            <p:nvPr/>
          </p:nvSpPr>
          <p:spPr bwMode="auto">
            <a:xfrm>
              <a:off x="3830" y="3513"/>
              <a:ext cx="270" cy="286"/>
            </a:xfrm>
            <a:custGeom>
              <a:avLst/>
              <a:gdLst>
                <a:gd name="T0" fmla="*/ 110 w 261"/>
                <a:gd name="T1" fmla="*/ 190 h 355"/>
                <a:gd name="T2" fmla="*/ 80 w 261"/>
                <a:gd name="T3" fmla="*/ 114 h 355"/>
                <a:gd name="T4" fmla="*/ 29 w 261"/>
                <a:gd name="T5" fmla="*/ 41 h 355"/>
                <a:gd name="T6" fmla="*/ 0 w 261"/>
                <a:gd name="T7" fmla="*/ 0 h 355"/>
                <a:gd name="T8" fmla="*/ 48 w 261"/>
                <a:gd name="T9" fmla="*/ 20 h 355"/>
                <a:gd name="T10" fmla="*/ 51 w 261"/>
                <a:gd name="T11" fmla="*/ 25 h 355"/>
                <a:gd name="T12" fmla="*/ 59 w 261"/>
                <a:gd name="T13" fmla="*/ 37 h 355"/>
                <a:gd name="T14" fmla="*/ 72 w 261"/>
                <a:gd name="T15" fmla="*/ 54 h 355"/>
                <a:gd name="T16" fmla="*/ 89 w 261"/>
                <a:gd name="T17" fmla="*/ 75 h 355"/>
                <a:gd name="T18" fmla="*/ 109 w 261"/>
                <a:gd name="T19" fmla="*/ 98 h 355"/>
                <a:gd name="T20" fmla="*/ 131 w 261"/>
                <a:gd name="T21" fmla="*/ 122 h 355"/>
                <a:gd name="T22" fmla="*/ 154 w 261"/>
                <a:gd name="T23" fmla="*/ 144 h 355"/>
                <a:gd name="T24" fmla="*/ 178 w 261"/>
                <a:gd name="T25" fmla="*/ 163 h 355"/>
                <a:gd name="T26" fmla="*/ 245 w 261"/>
                <a:gd name="T27" fmla="*/ 287 h 355"/>
                <a:gd name="T28" fmla="*/ 261 w 261"/>
                <a:gd name="T29" fmla="*/ 349 h 355"/>
                <a:gd name="T30" fmla="*/ 203 w 261"/>
                <a:gd name="T31" fmla="*/ 355 h 355"/>
                <a:gd name="T32" fmla="*/ 209 w 261"/>
                <a:gd name="T33" fmla="*/ 297 h 355"/>
                <a:gd name="T34" fmla="*/ 205 w 261"/>
                <a:gd name="T35" fmla="*/ 297 h 355"/>
                <a:gd name="T36" fmla="*/ 197 w 261"/>
                <a:gd name="T37" fmla="*/ 297 h 355"/>
                <a:gd name="T38" fmla="*/ 186 w 261"/>
                <a:gd name="T39" fmla="*/ 294 h 355"/>
                <a:gd name="T40" fmla="*/ 171 w 261"/>
                <a:gd name="T41" fmla="*/ 288 h 355"/>
                <a:gd name="T42" fmla="*/ 155 w 261"/>
                <a:gd name="T43" fmla="*/ 275 h 355"/>
                <a:gd name="T44" fmla="*/ 139 w 261"/>
                <a:gd name="T45" fmla="*/ 257 h 355"/>
                <a:gd name="T46" fmla="*/ 123 w 261"/>
                <a:gd name="T47" fmla="*/ 228 h 355"/>
                <a:gd name="T48" fmla="*/ 110 w 261"/>
                <a:gd name="T49" fmla="*/ 19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1" h="355">
                  <a:moveTo>
                    <a:pt x="110" y="190"/>
                  </a:moveTo>
                  <a:lnTo>
                    <a:pt x="80" y="114"/>
                  </a:lnTo>
                  <a:lnTo>
                    <a:pt x="29" y="41"/>
                  </a:lnTo>
                  <a:lnTo>
                    <a:pt x="0" y="0"/>
                  </a:lnTo>
                  <a:lnTo>
                    <a:pt x="48" y="20"/>
                  </a:lnTo>
                  <a:lnTo>
                    <a:pt x="51" y="25"/>
                  </a:lnTo>
                  <a:lnTo>
                    <a:pt x="59" y="37"/>
                  </a:lnTo>
                  <a:lnTo>
                    <a:pt x="72" y="54"/>
                  </a:lnTo>
                  <a:lnTo>
                    <a:pt x="89" y="75"/>
                  </a:lnTo>
                  <a:lnTo>
                    <a:pt x="109" y="98"/>
                  </a:lnTo>
                  <a:lnTo>
                    <a:pt x="131" y="122"/>
                  </a:lnTo>
                  <a:lnTo>
                    <a:pt x="154" y="144"/>
                  </a:lnTo>
                  <a:lnTo>
                    <a:pt x="178" y="163"/>
                  </a:lnTo>
                  <a:lnTo>
                    <a:pt x="245" y="287"/>
                  </a:lnTo>
                  <a:lnTo>
                    <a:pt x="261" y="349"/>
                  </a:lnTo>
                  <a:lnTo>
                    <a:pt x="203" y="355"/>
                  </a:lnTo>
                  <a:lnTo>
                    <a:pt x="209" y="297"/>
                  </a:lnTo>
                  <a:lnTo>
                    <a:pt x="205" y="297"/>
                  </a:lnTo>
                  <a:lnTo>
                    <a:pt x="197" y="297"/>
                  </a:lnTo>
                  <a:lnTo>
                    <a:pt x="186" y="294"/>
                  </a:lnTo>
                  <a:lnTo>
                    <a:pt x="171" y="288"/>
                  </a:lnTo>
                  <a:lnTo>
                    <a:pt x="155" y="275"/>
                  </a:lnTo>
                  <a:lnTo>
                    <a:pt x="139" y="257"/>
                  </a:lnTo>
                  <a:lnTo>
                    <a:pt x="123" y="228"/>
                  </a:lnTo>
                  <a:lnTo>
                    <a:pt x="110" y="190"/>
                  </a:lnTo>
                  <a:close/>
                </a:path>
              </a:pathLst>
            </a:custGeom>
            <a:solidFill>
              <a:srgbClr val="FFD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90" name="Freeform 150"/>
            <p:cNvSpPr>
              <a:spLocks/>
            </p:cNvSpPr>
            <p:nvPr/>
          </p:nvSpPr>
          <p:spPr bwMode="auto">
            <a:xfrm>
              <a:off x="3807" y="3599"/>
              <a:ext cx="137" cy="67"/>
            </a:xfrm>
            <a:custGeom>
              <a:avLst/>
              <a:gdLst>
                <a:gd name="T0" fmla="*/ 133 w 133"/>
                <a:gd name="T1" fmla="*/ 84 h 84"/>
                <a:gd name="T2" fmla="*/ 75 w 133"/>
                <a:gd name="T3" fmla="*/ 38 h 84"/>
                <a:gd name="T4" fmla="*/ 0 w 133"/>
                <a:gd name="T5" fmla="*/ 7 h 84"/>
                <a:gd name="T6" fmla="*/ 6 w 133"/>
                <a:gd name="T7" fmla="*/ 0 h 84"/>
                <a:gd name="T8" fmla="*/ 71 w 133"/>
                <a:gd name="T9" fmla="*/ 14 h 84"/>
                <a:gd name="T10" fmla="*/ 131 w 133"/>
                <a:gd name="T11" fmla="*/ 50 h 84"/>
                <a:gd name="T12" fmla="*/ 133 w 133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84">
                  <a:moveTo>
                    <a:pt x="133" y="84"/>
                  </a:moveTo>
                  <a:lnTo>
                    <a:pt x="75" y="38"/>
                  </a:lnTo>
                  <a:lnTo>
                    <a:pt x="0" y="7"/>
                  </a:lnTo>
                  <a:lnTo>
                    <a:pt x="6" y="0"/>
                  </a:lnTo>
                  <a:lnTo>
                    <a:pt x="71" y="14"/>
                  </a:lnTo>
                  <a:lnTo>
                    <a:pt x="131" y="50"/>
                  </a:lnTo>
                  <a:lnTo>
                    <a:pt x="133" y="84"/>
                  </a:lnTo>
                  <a:close/>
                </a:path>
              </a:pathLst>
            </a:custGeom>
            <a:solidFill>
              <a:srgbClr val="FFD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91" name="Freeform 151"/>
            <p:cNvSpPr>
              <a:spLocks/>
            </p:cNvSpPr>
            <p:nvPr/>
          </p:nvSpPr>
          <p:spPr bwMode="auto">
            <a:xfrm>
              <a:off x="3714" y="3820"/>
              <a:ext cx="247" cy="375"/>
            </a:xfrm>
            <a:custGeom>
              <a:avLst/>
              <a:gdLst>
                <a:gd name="T0" fmla="*/ 0 w 237"/>
                <a:gd name="T1" fmla="*/ 0 h 467"/>
                <a:gd name="T2" fmla="*/ 8 w 237"/>
                <a:gd name="T3" fmla="*/ 8 h 467"/>
                <a:gd name="T4" fmla="*/ 27 w 237"/>
                <a:gd name="T5" fmla="*/ 30 h 467"/>
                <a:gd name="T6" fmla="*/ 55 w 237"/>
                <a:gd name="T7" fmla="*/ 67 h 467"/>
                <a:gd name="T8" fmla="*/ 85 w 237"/>
                <a:gd name="T9" fmla="*/ 116 h 467"/>
                <a:gd name="T10" fmla="*/ 114 w 237"/>
                <a:gd name="T11" fmla="*/ 181 h 467"/>
                <a:gd name="T12" fmla="*/ 137 w 237"/>
                <a:gd name="T13" fmla="*/ 258 h 467"/>
                <a:gd name="T14" fmla="*/ 148 w 237"/>
                <a:gd name="T15" fmla="*/ 349 h 467"/>
                <a:gd name="T16" fmla="*/ 144 w 237"/>
                <a:gd name="T17" fmla="*/ 452 h 467"/>
                <a:gd name="T18" fmla="*/ 206 w 237"/>
                <a:gd name="T19" fmla="*/ 348 h 467"/>
                <a:gd name="T20" fmla="*/ 206 w 237"/>
                <a:gd name="T21" fmla="*/ 467 h 467"/>
                <a:gd name="T22" fmla="*/ 237 w 237"/>
                <a:gd name="T23" fmla="*/ 373 h 467"/>
                <a:gd name="T24" fmla="*/ 234 w 237"/>
                <a:gd name="T25" fmla="*/ 369 h 467"/>
                <a:gd name="T26" fmla="*/ 223 w 237"/>
                <a:gd name="T27" fmla="*/ 354 h 467"/>
                <a:gd name="T28" fmla="*/ 209 w 237"/>
                <a:gd name="T29" fmla="*/ 332 h 467"/>
                <a:gd name="T30" fmla="*/ 193 w 237"/>
                <a:gd name="T31" fmla="*/ 303 h 467"/>
                <a:gd name="T32" fmla="*/ 178 w 237"/>
                <a:gd name="T33" fmla="*/ 268 h 467"/>
                <a:gd name="T34" fmla="*/ 164 w 237"/>
                <a:gd name="T35" fmla="*/ 232 h 467"/>
                <a:gd name="T36" fmla="*/ 156 w 237"/>
                <a:gd name="T37" fmla="*/ 191 h 467"/>
                <a:gd name="T38" fmla="*/ 154 w 237"/>
                <a:gd name="T39" fmla="*/ 151 h 467"/>
                <a:gd name="T40" fmla="*/ 153 w 237"/>
                <a:gd name="T41" fmla="*/ 145 h 467"/>
                <a:gd name="T42" fmla="*/ 151 w 237"/>
                <a:gd name="T43" fmla="*/ 129 h 467"/>
                <a:gd name="T44" fmla="*/ 144 w 237"/>
                <a:gd name="T45" fmla="*/ 106 h 467"/>
                <a:gd name="T46" fmla="*/ 131 w 237"/>
                <a:gd name="T47" fmla="*/ 79 h 467"/>
                <a:gd name="T48" fmla="*/ 111 w 237"/>
                <a:gd name="T49" fmla="*/ 52 h 467"/>
                <a:gd name="T50" fmla="*/ 85 w 237"/>
                <a:gd name="T51" fmla="*/ 28 h 467"/>
                <a:gd name="T52" fmla="*/ 48 w 237"/>
                <a:gd name="T53" fmla="*/ 9 h 467"/>
                <a:gd name="T54" fmla="*/ 0 w 237"/>
                <a:gd name="T55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7" h="467">
                  <a:moveTo>
                    <a:pt x="0" y="0"/>
                  </a:moveTo>
                  <a:lnTo>
                    <a:pt x="8" y="8"/>
                  </a:lnTo>
                  <a:lnTo>
                    <a:pt x="27" y="30"/>
                  </a:lnTo>
                  <a:lnTo>
                    <a:pt x="55" y="67"/>
                  </a:lnTo>
                  <a:lnTo>
                    <a:pt x="85" y="116"/>
                  </a:lnTo>
                  <a:lnTo>
                    <a:pt x="114" y="181"/>
                  </a:lnTo>
                  <a:lnTo>
                    <a:pt x="137" y="258"/>
                  </a:lnTo>
                  <a:lnTo>
                    <a:pt x="148" y="349"/>
                  </a:lnTo>
                  <a:lnTo>
                    <a:pt x="144" y="452"/>
                  </a:lnTo>
                  <a:lnTo>
                    <a:pt x="206" y="348"/>
                  </a:lnTo>
                  <a:lnTo>
                    <a:pt x="206" y="467"/>
                  </a:lnTo>
                  <a:lnTo>
                    <a:pt x="237" y="373"/>
                  </a:lnTo>
                  <a:lnTo>
                    <a:pt x="234" y="369"/>
                  </a:lnTo>
                  <a:lnTo>
                    <a:pt x="223" y="354"/>
                  </a:lnTo>
                  <a:lnTo>
                    <a:pt x="209" y="332"/>
                  </a:lnTo>
                  <a:lnTo>
                    <a:pt x="193" y="303"/>
                  </a:lnTo>
                  <a:lnTo>
                    <a:pt x="178" y="268"/>
                  </a:lnTo>
                  <a:lnTo>
                    <a:pt x="164" y="232"/>
                  </a:lnTo>
                  <a:lnTo>
                    <a:pt x="156" y="191"/>
                  </a:lnTo>
                  <a:lnTo>
                    <a:pt x="154" y="151"/>
                  </a:lnTo>
                  <a:lnTo>
                    <a:pt x="153" y="145"/>
                  </a:lnTo>
                  <a:lnTo>
                    <a:pt x="151" y="129"/>
                  </a:lnTo>
                  <a:lnTo>
                    <a:pt x="144" y="106"/>
                  </a:lnTo>
                  <a:lnTo>
                    <a:pt x="131" y="79"/>
                  </a:lnTo>
                  <a:lnTo>
                    <a:pt x="111" y="52"/>
                  </a:lnTo>
                  <a:lnTo>
                    <a:pt x="85" y="28"/>
                  </a:lnTo>
                  <a:lnTo>
                    <a:pt x="48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92" name="Freeform 152"/>
            <p:cNvSpPr>
              <a:spLocks/>
            </p:cNvSpPr>
            <p:nvPr/>
          </p:nvSpPr>
          <p:spPr bwMode="auto">
            <a:xfrm>
              <a:off x="3994" y="3824"/>
              <a:ext cx="166" cy="384"/>
            </a:xfrm>
            <a:custGeom>
              <a:avLst/>
              <a:gdLst>
                <a:gd name="T0" fmla="*/ 57 w 160"/>
                <a:gd name="T1" fmla="*/ 10 h 476"/>
                <a:gd name="T2" fmla="*/ 0 w 160"/>
                <a:gd name="T3" fmla="*/ 476 h 476"/>
                <a:gd name="T4" fmla="*/ 160 w 160"/>
                <a:gd name="T5" fmla="*/ 476 h 476"/>
                <a:gd name="T6" fmla="*/ 99 w 160"/>
                <a:gd name="T7" fmla="*/ 0 h 476"/>
                <a:gd name="T8" fmla="*/ 57 w 160"/>
                <a:gd name="T9" fmla="*/ 1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476">
                  <a:moveTo>
                    <a:pt x="57" y="10"/>
                  </a:moveTo>
                  <a:lnTo>
                    <a:pt x="0" y="476"/>
                  </a:lnTo>
                  <a:lnTo>
                    <a:pt x="160" y="476"/>
                  </a:lnTo>
                  <a:lnTo>
                    <a:pt x="99" y="0"/>
                  </a:lnTo>
                  <a:lnTo>
                    <a:pt x="57" y="10"/>
                  </a:lnTo>
                  <a:close/>
                </a:path>
              </a:pathLst>
            </a:custGeom>
            <a:solidFill>
              <a:srgbClr val="7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93" name="Freeform 153"/>
            <p:cNvSpPr>
              <a:spLocks/>
            </p:cNvSpPr>
            <p:nvPr/>
          </p:nvSpPr>
          <p:spPr bwMode="auto">
            <a:xfrm>
              <a:off x="4054" y="3610"/>
              <a:ext cx="477" cy="617"/>
            </a:xfrm>
            <a:custGeom>
              <a:avLst/>
              <a:gdLst>
                <a:gd name="T0" fmla="*/ 5 w 460"/>
                <a:gd name="T1" fmla="*/ 750 h 766"/>
                <a:gd name="T2" fmla="*/ 30 w 460"/>
                <a:gd name="T3" fmla="*/ 698 h 766"/>
                <a:gd name="T4" fmla="*/ 59 w 460"/>
                <a:gd name="T5" fmla="*/ 618 h 766"/>
                <a:gd name="T6" fmla="*/ 71 w 460"/>
                <a:gd name="T7" fmla="*/ 538 h 766"/>
                <a:gd name="T8" fmla="*/ 63 w 460"/>
                <a:gd name="T9" fmla="*/ 502 h 766"/>
                <a:gd name="T10" fmla="*/ 56 w 460"/>
                <a:gd name="T11" fmla="*/ 481 h 766"/>
                <a:gd name="T12" fmla="*/ 47 w 460"/>
                <a:gd name="T13" fmla="*/ 444 h 766"/>
                <a:gd name="T14" fmla="*/ 41 w 460"/>
                <a:gd name="T15" fmla="*/ 392 h 766"/>
                <a:gd name="T16" fmla="*/ 41 w 460"/>
                <a:gd name="T17" fmla="*/ 329 h 766"/>
                <a:gd name="T18" fmla="*/ 54 w 460"/>
                <a:gd name="T19" fmla="*/ 255 h 766"/>
                <a:gd name="T20" fmla="*/ 84 w 460"/>
                <a:gd name="T21" fmla="*/ 177 h 766"/>
                <a:gd name="T22" fmla="*/ 135 w 460"/>
                <a:gd name="T23" fmla="*/ 94 h 766"/>
                <a:gd name="T24" fmla="*/ 172 w 460"/>
                <a:gd name="T25" fmla="*/ 51 h 766"/>
                <a:gd name="T26" fmla="*/ 184 w 460"/>
                <a:gd name="T27" fmla="*/ 41 h 766"/>
                <a:gd name="T28" fmla="*/ 208 w 460"/>
                <a:gd name="T29" fmla="*/ 27 h 766"/>
                <a:gd name="T30" fmla="*/ 242 w 460"/>
                <a:gd name="T31" fmla="*/ 12 h 766"/>
                <a:gd name="T32" fmla="*/ 280 w 460"/>
                <a:gd name="T33" fmla="*/ 2 h 766"/>
                <a:gd name="T34" fmla="*/ 323 w 460"/>
                <a:gd name="T35" fmla="*/ 1 h 766"/>
                <a:gd name="T36" fmla="*/ 366 w 460"/>
                <a:gd name="T37" fmla="*/ 15 h 766"/>
                <a:gd name="T38" fmla="*/ 409 w 460"/>
                <a:gd name="T39" fmla="*/ 47 h 766"/>
                <a:gd name="T40" fmla="*/ 433 w 460"/>
                <a:gd name="T41" fmla="*/ 77 h 766"/>
                <a:gd name="T42" fmla="*/ 452 w 460"/>
                <a:gd name="T43" fmla="*/ 123 h 766"/>
                <a:gd name="T44" fmla="*/ 460 w 460"/>
                <a:gd name="T45" fmla="*/ 213 h 766"/>
                <a:gd name="T46" fmla="*/ 425 w 460"/>
                <a:gd name="T47" fmla="*/ 344 h 766"/>
                <a:gd name="T48" fmla="*/ 380 w 460"/>
                <a:gd name="T49" fmla="*/ 429 h 766"/>
                <a:gd name="T50" fmla="*/ 359 w 460"/>
                <a:gd name="T51" fmla="*/ 455 h 766"/>
                <a:gd name="T52" fmla="*/ 318 w 460"/>
                <a:gd name="T53" fmla="*/ 496 h 766"/>
                <a:gd name="T54" fmla="*/ 252 w 460"/>
                <a:gd name="T55" fmla="*/ 543 h 766"/>
                <a:gd name="T56" fmla="*/ 205 w 460"/>
                <a:gd name="T57" fmla="*/ 570 h 766"/>
                <a:gd name="T58" fmla="*/ 177 w 460"/>
                <a:gd name="T59" fmla="*/ 594 h 766"/>
                <a:gd name="T60" fmla="*/ 138 w 460"/>
                <a:gd name="T61" fmla="*/ 645 h 766"/>
                <a:gd name="T62" fmla="*/ 105 w 460"/>
                <a:gd name="T63" fmla="*/ 720 h 766"/>
                <a:gd name="T64" fmla="*/ 0 w 460"/>
                <a:gd name="T65" fmla="*/ 758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0" h="766">
                  <a:moveTo>
                    <a:pt x="0" y="758"/>
                  </a:moveTo>
                  <a:lnTo>
                    <a:pt x="5" y="750"/>
                  </a:lnTo>
                  <a:lnTo>
                    <a:pt x="15" y="729"/>
                  </a:lnTo>
                  <a:lnTo>
                    <a:pt x="30" y="698"/>
                  </a:lnTo>
                  <a:lnTo>
                    <a:pt x="45" y="660"/>
                  </a:lnTo>
                  <a:lnTo>
                    <a:pt x="59" y="618"/>
                  </a:lnTo>
                  <a:lnTo>
                    <a:pt x="69" y="577"/>
                  </a:lnTo>
                  <a:lnTo>
                    <a:pt x="71" y="538"/>
                  </a:lnTo>
                  <a:lnTo>
                    <a:pt x="64" y="504"/>
                  </a:lnTo>
                  <a:lnTo>
                    <a:pt x="63" y="502"/>
                  </a:lnTo>
                  <a:lnTo>
                    <a:pt x="61" y="494"/>
                  </a:lnTo>
                  <a:lnTo>
                    <a:pt x="56" y="481"/>
                  </a:lnTo>
                  <a:lnTo>
                    <a:pt x="52" y="465"/>
                  </a:lnTo>
                  <a:lnTo>
                    <a:pt x="47" y="444"/>
                  </a:lnTo>
                  <a:lnTo>
                    <a:pt x="44" y="420"/>
                  </a:lnTo>
                  <a:lnTo>
                    <a:pt x="41" y="392"/>
                  </a:lnTo>
                  <a:lnTo>
                    <a:pt x="40" y="361"/>
                  </a:lnTo>
                  <a:lnTo>
                    <a:pt x="41" y="329"/>
                  </a:lnTo>
                  <a:lnTo>
                    <a:pt x="46" y="293"/>
                  </a:lnTo>
                  <a:lnTo>
                    <a:pt x="54" y="255"/>
                  </a:lnTo>
                  <a:lnTo>
                    <a:pt x="67" y="217"/>
                  </a:lnTo>
                  <a:lnTo>
                    <a:pt x="84" y="177"/>
                  </a:lnTo>
                  <a:lnTo>
                    <a:pt x="106" y="135"/>
                  </a:lnTo>
                  <a:lnTo>
                    <a:pt x="135" y="94"/>
                  </a:lnTo>
                  <a:lnTo>
                    <a:pt x="169" y="53"/>
                  </a:lnTo>
                  <a:lnTo>
                    <a:pt x="172" y="51"/>
                  </a:lnTo>
                  <a:lnTo>
                    <a:pt x="176" y="47"/>
                  </a:lnTo>
                  <a:lnTo>
                    <a:pt x="184" y="41"/>
                  </a:lnTo>
                  <a:lnTo>
                    <a:pt x="196" y="34"/>
                  </a:lnTo>
                  <a:lnTo>
                    <a:pt x="208" y="27"/>
                  </a:lnTo>
                  <a:lnTo>
                    <a:pt x="225" y="19"/>
                  </a:lnTo>
                  <a:lnTo>
                    <a:pt x="242" y="12"/>
                  </a:lnTo>
                  <a:lnTo>
                    <a:pt x="260" y="6"/>
                  </a:lnTo>
                  <a:lnTo>
                    <a:pt x="280" y="2"/>
                  </a:lnTo>
                  <a:lnTo>
                    <a:pt x="302" y="0"/>
                  </a:lnTo>
                  <a:lnTo>
                    <a:pt x="323" y="1"/>
                  </a:lnTo>
                  <a:lnTo>
                    <a:pt x="344" y="5"/>
                  </a:lnTo>
                  <a:lnTo>
                    <a:pt x="366" y="15"/>
                  </a:lnTo>
                  <a:lnTo>
                    <a:pt x="388" y="27"/>
                  </a:lnTo>
                  <a:lnTo>
                    <a:pt x="409" y="47"/>
                  </a:lnTo>
                  <a:lnTo>
                    <a:pt x="430" y="71"/>
                  </a:lnTo>
                  <a:lnTo>
                    <a:pt x="433" y="77"/>
                  </a:lnTo>
                  <a:lnTo>
                    <a:pt x="442" y="94"/>
                  </a:lnTo>
                  <a:lnTo>
                    <a:pt x="452" y="123"/>
                  </a:lnTo>
                  <a:lnTo>
                    <a:pt x="458" y="162"/>
                  </a:lnTo>
                  <a:lnTo>
                    <a:pt x="460" y="213"/>
                  </a:lnTo>
                  <a:lnTo>
                    <a:pt x="449" y="273"/>
                  </a:lnTo>
                  <a:lnTo>
                    <a:pt x="425" y="344"/>
                  </a:lnTo>
                  <a:lnTo>
                    <a:pt x="382" y="426"/>
                  </a:lnTo>
                  <a:lnTo>
                    <a:pt x="380" y="429"/>
                  </a:lnTo>
                  <a:lnTo>
                    <a:pt x="372" y="440"/>
                  </a:lnTo>
                  <a:lnTo>
                    <a:pt x="359" y="455"/>
                  </a:lnTo>
                  <a:lnTo>
                    <a:pt x="341" y="474"/>
                  </a:lnTo>
                  <a:lnTo>
                    <a:pt x="318" y="496"/>
                  </a:lnTo>
                  <a:lnTo>
                    <a:pt x="288" y="520"/>
                  </a:lnTo>
                  <a:lnTo>
                    <a:pt x="252" y="543"/>
                  </a:lnTo>
                  <a:lnTo>
                    <a:pt x="210" y="566"/>
                  </a:lnTo>
                  <a:lnTo>
                    <a:pt x="205" y="570"/>
                  </a:lnTo>
                  <a:lnTo>
                    <a:pt x="194" y="579"/>
                  </a:lnTo>
                  <a:lnTo>
                    <a:pt x="177" y="594"/>
                  </a:lnTo>
                  <a:lnTo>
                    <a:pt x="158" y="616"/>
                  </a:lnTo>
                  <a:lnTo>
                    <a:pt x="138" y="645"/>
                  </a:lnTo>
                  <a:lnTo>
                    <a:pt x="120" y="678"/>
                  </a:lnTo>
                  <a:lnTo>
                    <a:pt x="105" y="720"/>
                  </a:lnTo>
                  <a:lnTo>
                    <a:pt x="97" y="766"/>
                  </a:lnTo>
                  <a:lnTo>
                    <a:pt x="0" y="7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94" name="Freeform 154"/>
            <p:cNvSpPr>
              <a:spLocks/>
            </p:cNvSpPr>
            <p:nvPr/>
          </p:nvSpPr>
          <p:spPr bwMode="auto">
            <a:xfrm>
              <a:off x="4096" y="3647"/>
              <a:ext cx="381" cy="566"/>
            </a:xfrm>
            <a:custGeom>
              <a:avLst/>
              <a:gdLst>
                <a:gd name="T0" fmla="*/ 5 w 368"/>
                <a:gd name="T1" fmla="*/ 691 h 700"/>
                <a:gd name="T2" fmla="*/ 31 w 368"/>
                <a:gd name="T3" fmla="*/ 633 h 700"/>
                <a:gd name="T4" fmla="*/ 65 w 368"/>
                <a:gd name="T5" fmla="*/ 546 h 700"/>
                <a:gd name="T6" fmla="*/ 82 w 368"/>
                <a:gd name="T7" fmla="*/ 463 h 700"/>
                <a:gd name="T8" fmla="*/ 77 w 368"/>
                <a:gd name="T9" fmla="*/ 432 h 700"/>
                <a:gd name="T10" fmla="*/ 68 w 368"/>
                <a:gd name="T11" fmla="*/ 418 h 700"/>
                <a:gd name="T12" fmla="*/ 57 w 368"/>
                <a:gd name="T13" fmla="*/ 393 h 700"/>
                <a:gd name="T14" fmla="*/ 45 w 368"/>
                <a:gd name="T15" fmla="*/ 355 h 700"/>
                <a:gd name="T16" fmla="*/ 42 w 368"/>
                <a:gd name="T17" fmla="*/ 305 h 700"/>
                <a:gd name="T18" fmla="*/ 49 w 368"/>
                <a:gd name="T19" fmla="*/ 245 h 700"/>
                <a:gd name="T20" fmla="*/ 73 w 368"/>
                <a:gd name="T21" fmla="*/ 174 h 700"/>
                <a:gd name="T22" fmla="*/ 119 w 368"/>
                <a:gd name="T23" fmla="*/ 93 h 700"/>
                <a:gd name="T24" fmla="*/ 153 w 368"/>
                <a:gd name="T25" fmla="*/ 47 h 700"/>
                <a:gd name="T26" fmla="*/ 165 w 368"/>
                <a:gd name="T27" fmla="*/ 38 h 700"/>
                <a:gd name="T28" fmla="*/ 184 w 368"/>
                <a:gd name="T29" fmla="*/ 25 h 700"/>
                <a:gd name="T30" fmla="*/ 212 w 368"/>
                <a:gd name="T31" fmla="*/ 11 h 700"/>
                <a:gd name="T32" fmla="*/ 243 w 368"/>
                <a:gd name="T33" fmla="*/ 2 h 700"/>
                <a:gd name="T34" fmla="*/ 277 w 368"/>
                <a:gd name="T35" fmla="*/ 0 h 700"/>
                <a:gd name="T36" fmla="*/ 311 w 368"/>
                <a:gd name="T37" fmla="*/ 10 h 700"/>
                <a:gd name="T38" fmla="*/ 342 w 368"/>
                <a:gd name="T39" fmla="*/ 37 h 700"/>
                <a:gd name="T40" fmla="*/ 360 w 368"/>
                <a:gd name="T41" fmla="*/ 63 h 700"/>
                <a:gd name="T42" fmla="*/ 366 w 368"/>
                <a:gd name="T43" fmla="*/ 106 h 700"/>
                <a:gd name="T44" fmla="*/ 362 w 368"/>
                <a:gd name="T45" fmla="*/ 186 h 700"/>
                <a:gd name="T46" fmla="*/ 325 w 368"/>
                <a:gd name="T47" fmla="*/ 300 h 700"/>
                <a:gd name="T48" fmla="*/ 285 w 368"/>
                <a:gd name="T49" fmla="*/ 372 h 700"/>
                <a:gd name="T50" fmla="*/ 269 w 368"/>
                <a:gd name="T51" fmla="*/ 392 h 700"/>
                <a:gd name="T52" fmla="*/ 237 w 368"/>
                <a:gd name="T53" fmla="*/ 424 h 700"/>
                <a:gd name="T54" fmla="*/ 193 w 368"/>
                <a:gd name="T55" fmla="*/ 457 h 700"/>
                <a:gd name="T56" fmla="*/ 160 w 368"/>
                <a:gd name="T57" fmla="*/ 476 h 700"/>
                <a:gd name="T58" fmla="*/ 131 w 368"/>
                <a:gd name="T59" fmla="*/ 503 h 700"/>
                <a:gd name="T60" fmla="*/ 87 w 368"/>
                <a:gd name="T61" fmla="*/ 560 h 700"/>
                <a:gd name="T62" fmla="*/ 37 w 368"/>
                <a:gd name="T63" fmla="*/ 645 h 700"/>
                <a:gd name="T64" fmla="*/ 0 w 368"/>
                <a:gd name="T65" fmla="*/ 70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8" h="700">
                  <a:moveTo>
                    <a:pt x="0" y="700"/>
                  </a:moveTo>
                  <a:lnTo>
                    <a:pt x="5" y="691"/>
                  </a:lnTo>
                  <a:lnTo>
                    <a:pt x="16" y="668"/>
                  </a:lnTo>
                  <a:lnTo>
                    <a:pt x="31" y="633"/>
                  </a:lnTo>
                  <a:lnTo>
                    <a:pt x="49" y="591"/>
                  </a:lnTo>
                  <a:lnTo>
                    <a:pt x="65" y="546"/>
                  </a:lnTo>
                  <a:lnTo>
                    <a:pt x="76" y="502"/>
                  </a:lnTo>
                  <a:lnTo>
                    <a:pt x="82" y="463"/>
                  </a:lnTo>
                  <a:lnTo>
                    <a:pt x="78" y="433"/>
                  </a:lnTo>
                  <a:lnTo>
                    <a:pt x="77" y="432"/>
                  </a:lnTo>
                  <a:lnTo>
                    <a:pt x="74" y="426"/>
                  </a:lnTo>
                  <a:lnTo>
                    <a:pt x="68" y="418"/>
                  </a:lnTo>
                  <a:lnTo>
                    <a:pt x="62" y="406"/>
                  </a:lnTo>
                  <a:lnTo>
                    <a:pt x="57" y="393"/>
                  </a:lnTo>
                  <a:lnTo>
                    <a:pt x="51" y="375"/>
                  </a:lnTo>
                  <a:lnTo>
                    <a:pt x="45" y="355"/>
                  </a:lnTo>
                  <a:lnTo>
                    <a:pt x="43" y="332"/>
                  </a:lnTo>
                  <a:lnTo>
                    <a:pt x="42" y="305"/>
                  </a:lnTo>
                  <a:lnTo>
                    <a:pt x="43" y="276"/>
                  </a:lnTo>
                  <a:lnTo>
                    <a:pt x="49" y="245"/>
                  </a:lnTo>
                  <a:lnTo>
                    <a:pt x="59" y="211"/>
                  </a:lnTo>
                  <a:lnTo>
                    <a:pt x="73" y="174"/>
                  </a:lnTo>
                  <a:lnTo>
                    <a:pt x="93" y="135"/>
                  </a:lnTo>
                  <a:lnTo>
                    <a:pt x="119" y="93"/>
                  </a:lnTo>
                  <a:lnTo>
                    <a:pt x="152" y="48"/>
                  </a:lnTo>
                  <a:lnTo>
                    <a:pt x="153" y="47"/>
                  </a:lnTo>
                  <a:lnTo>
                    <a:pt x="158" y="44"/>
                  </a:lnTo>
                  <a:lnTo>
                    <a:pt x="165" y="38"/>
                  </a:lnTo>
                  <a:lnTo>
                    <a:pt x="174" y="32"/>
                  </a:lnTo>
                  <a:lnTo>
                    <a:pt x="184" y="25"/>
                  </a:lnTo>
                  <a:lnTo>
                    <a:pt x="197" y="18"/>
                  </a:lnTo>
                  <a:lnTo>
                    <a:pt x="212" y="11"/>
                  </a:lnTo>
                  <a:lnTo>
                    <a:pt x="227" y="6"/>
                  </a:lnTo>
                  <a:lnTo>
                    <a:pt x="243" y="2"/>
                  </a:lnTo>
                  <a:lnTo>
                    <a:pt x="261" y="0"/>
                  </a:lnTo>
                  <a:lnTo>
                    <a:pt x="277" y="0"/>
                  </a:lnTo>
                  <a:lnTo>
                    <a:pt x="294" y="3"/>
                  </a:lnTo>
                  <a:lnTo>
                    <a:pt x="311" y="10"/>
                  </a:lnTo>
                  <a:lnTo>
                    <a:pt x="327" y="22"/>
                  </a:lnTo>
                  <a:lnTo>
                    <a:pt x="342" y="37"/>
                  </a:lnTo>
                  <a:lnTo>
                    <a:pt x="357" y="57"/>
                  </a:lnTo>
                  <a:lnTo>
                    <a:pt x="360" y="63"/>
                  </a:lnTo>
                  <a:lnTo>
                    <a:pt x="363" y="79"/>
                  </a:lnTo>
                  <a:lnTo>
                    <a:pt x="366" y="106"/>
                  </a:lnTo>
                  <a:lnTo>
                    <a:pt x="368" y="141"/>
                  </a:lnTo>
                  <a:lnTo>
                    <a:pt x="362" y="186"/>
                  </a:lnTo>
                  <a:lnTo>
                    <a:pt x="349" y="239"/>
                  </a:lnTo>
                  <a:lnTo>
                    <a:pt x="325" y="300"/>
                  </a:lnTo>
                  <a:lnTo>
                    <a:pt x="287" y="368"/>
                  </a:lnTo>
                  <a:lnTo>
                    <a:pt x="285" y="372"/>
                  </a:lnTo>
                  <a:lnTo>
                    <a:pt x="279" y="380"/>
                  </a:lnTo>
                  <a:lnTo>
                    <a:pt x="269" y="392"/>
                  </a:lnTo>
                  <a:lnTo>
                    <a:pt x="256" y="406"/>
                  </a:lnTo>
                  <a:lnTo>
                    <a:pt x="237" y="424"/>
                  </a:lnTo>
                  <a:lnTo>
                    <a:pt x="217" y="441"/>
                  </a:lnTo>
                  <a:lnTo>
                    <a:pt x="193" y="457"/>
                  </a:lnTo>
                  <a:lnTo>
                    <a:pt x="165" y="472"/>
                  </a:lnTo>
                  <a:lnTo>
                    <a:pt x="160" y="476"/>
                  </a:lnTo>
                  <a:lnTo>
                    <a:pt x="149" y="486"/>
                  </a:lnTo>
                  <a:lnTo>
                    <a:pt x="131" y="503"/>
                  </a:lnTo>
                  <a:lnTo>
                    <a:pt x="111" y="527"/>
                  </a:lnTo>
                  <a:lnTo>
                    <a:pt x="87" y="560"/>
                  </a:lnTo>
                  <a:lnTo>
                    <a:pt x="61" y="599"/>
                  </a:lnTo>
                  <a:lnTo>
                    <a:pt x="37" y="645"/>
                  </a:lnTo>
                  <a:lnTo>
                    <a:pt x="15" y="700"/>
                  </a:lnTo>
                  <a:lnTo>
                    <a:pt x="0" y="700"/>
                  </a:lnTo>
                  <a:close/>
                </a:path>
              </a:pathLst>
            </a:custGeom>
            <a:solidFill>
              <a:srgbClr val="8C77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95" name="Freeform 155"/>
            <p:cNvSpPr>
              <a:spLocks/>
            </p:cNvSpPr>
            <p:nvPr/>
          </p:nvSpPr>
          <p:spPr bwMode="auto">
            <a:xfrm>
              <a:off x="4170" y="3665"/>
              <a:ext cx="313" cy="348"/>
            </a:xfrm>
            <a:custGeom>
              <a:avLst/>
              <a:gdLst>
                <a:gd name="T0" fmla="*/ 56 w 302"/>
                <a:gd name="T1" fmla="*/ 427 h 433"/>
                <a:gd name="T2" fmla="*/ 69 w 302"/>
                <a:gd name="T3" fmla="*/ 432 h 433"/>
                <a:gd name="T4" fmla="*/ 82 w 302"/>
                <a:gd name="T5" fmla="*/ 433 h 433"/>
                <a:gd name="T6" fmla="*/ 95 w 302"/>
                <a:gd name="T7" fmla="*/ 433 h 433"/>
                <a:gd name="T8" fmla="*/ 110 w 302"/>
                <a:gd name="T9" fmla="*/ 430 h 433"/>
                <a:gd name="T10" fmla="*/ 124 w 302"/>
                <a:gd name="T11" fmla="*/ 427 h 433"/>
                <a:gd name="T12" fmla="*/ 139 w 302"/>
                <a:gd name="T13" fmla="*/ 420 h 433"/>
                <a:gd name="T14" fmla="*/ 153 w 302"/>
                <a:gd name="T15" fmla="*/ 412 h 433"/>
                <a:gd name="T16" fmla="*/ 168 w 302"/>
                <a:gd name="T17" fmla="*/ 403 h 433"/>
                <a:gd name="T18" fmla="*/ 182 w 302"/>
                <a:gd name="T19" fmla="*/ 391 h 433"/>
                <a:gd name="T20" fmla="*/ 197 w 302"/>
                <a:gd name="T21" fmla="*/ 377 h 433"/>
                <a:gd name="T22" fmla="*/ 211 w 302"/>
                <a:gd name="T23" fmla="*/ 362 h 433"/>
                <a:gd name="T24" fmla="*/ 223 w 302"/>
                <a:gd name="T25" fmla="*/ 346 h 433"/>
                <a:gd name="T26" fmla="*/ 236 w 302"/>
                <a:gd name="T27" fmla="*/ 329 h 433"/>
                <a:gd name="T28" fmla="*/ 247 w 302"/>
                <a:gd name="T29" fmla="*/ 309 h 433"/>
                <a:gd name="T30" fmla="*/ 259 w 302"/>
                <a:gd name="T31" fmla="*/ 290 h 433"/>
                <a:gd name="T32" fmla="*/ 269 w 302"/>
                <a:gd name="T33" fmla="*/ 268 h 433"/>
                <a:gd name="T34" fmla="*/ 285 w 302"/>
                <a:gd name="T35" fmla="*/ 224 h 433"/>
                <a:gd name="T36" fmla="*/ 297 w 302"/>
                <a:gd name="T37" fmla="*/ 182 h 433"/>
                <a:gd name="T38" fmla="*/ 302 w 302"/>
                <a:gd name="T39" fmla="*/ 141 h 433"/>
                <a:gd name="T40" fmla="*/ 300 w 302"/>
                <a:gd name="T41" fmla="*/ 103 h 433"/>
                <a:gd name="T42" fmla="*/ 295 w 302"/>
                <a:gd name="T43" fmla="*/ 70 h 433"/>
                <a:gd name="T44" fmla="*/ 283 w 302"/>
                <a:gd name="T45" fmla="*/ 42 h 433"/>
                <a:gd name="T46" fmla="*/ 266 w 302"/>
                <a:gd name="T47" fmla="*/ 20 h 433"/>
                <a:gd name="T48" fmla="*/ 244 w 302"/>
                <a:gd name="T49" fmla="*/ 5 h 433"/>
                <a:gd name="T50" fmla="*/ 231 w 302"/>
                <a:gd name="T51" fmla="*/ 1 h 433"/>
                <a:gd name="T52" fmla="*/ 219 w 302"/>
                <a:gd name="T53" fmla="*/ 0 h 433"/>
                <a:gd name="T54" fmla="*/ 205 w 302"/>
                <a:gd name="T55" fmla="*/ 0 h 433"/>
                <a:gd name="T56" fmla="*/ 190 w 302"/>
                <a:gd name="T57" fmla="*/ 2 h 433"/>
                <a:gd name="T58" fmla="*/ 176 w 302"/>
                <a:gd name="T59" fmla="*/ 5 h 433"/>
                <a:gd name="T60" fmla="*/ 161 w 302"/>
                <a:gd name="T61" fmla="*/ 12 h 433"/>
                <a:gd name="T62" fmla="*/ 147 w 302"/>
                <a:gd name="T63" fmla="*/ 20 h 433"/>
                <a:gd name="T64" fmla="*/ 132 w 302"/>
                <a:gd name="T65" fmla="*/ 29 h 433"/>
                <a:gd name="T66" fmla="*/ 118 w 302"/>
                <a:gd name="T67" fmla="*/ 41 h 433"/>
                <a:gd name="T68" fmla="*/ 103 w 302"/>
                <a:gd name="T69" fmla="*/ 55 h 433"/>
                <a:gd name="T70" fmla="*/ 90 w 302"/>
                <a:gd name="T71" fmla="*/ 69 h 433"/>
                <a:gd name="T72" fmla="*/ 77 w 302"/>
                <a:gd name="T73" fmla="*/ 85 h 433"/>
                <a:gd name="T74" fmla="*/ 64 w 302"/>
                <a:gd name="T75" fmla="*/ 103 h 433"/>
                <a:gd name="T76" fmla="*/ 53 w 302"/>
                <a:gd name="T77" fmla="*/ 122 h 433"/>
                <a:gd name="T78" fmla="*/ 41 w 302"/>
                <a:gd name="T79" fmla="*/ 142 h 433"/>
                <a:gd name="T80" fmla="*/ 31 w 302"/>
                <a:gd name="T81" fmla="*/ 163 h 433"/>
                <a:gd name="T82" fmla="*/ 15 w 302"/>
                <a:gd name="T83" fmla="*/ 207 h 433"/>
                <a:gd name="T84" fmla="*/ 4 w 302"/>
                <a:gd name="T85" fmla="*/ 250 h 433"/>
                <a:gd name="T86" fmla="*/ 0 w 302"/>
                <a:gd name="T87" fmla="*/ 290 h 433"/>
                <a:gd name="T88" fmla="*/ 0 w 302"/>
                <a:gd name="T89" fmla="*/ 328 h 433"/>
                <a:gd name="T90" fmla="*/ 5 w 302"/>
                <a:gd name="T91" fmla="*/ 361 h 433"/>
                <a:gd name="T92" fmla="*/ 17 w 302"/>
                <a:gd name="T93" fmla="*/ 390 h 433"/>
                <a:gd name="T94" fmla="*/ 34 w 302"/>
                <a:gd name="T95" fmla="*/ 412 h 433"/>
                <a:gd name="T96" fmla="*/ 56 w 302"/>
                <a:gd name="T97" fmla="*/ 427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2" h="433">
                  <a:moveTo>
                    <a:pt x="56" y="427"/>
                  </a:moveTo>
                  <a:lnTo>
                    <a:pt x="69" y="432"/>
                  </a:lnTo>
                  <a:lnTo>
                    <a:pt x="82" y="433"/>
                  </a:lnTo>
                  <a:lnTo>
                    <a:pt x="95" y="433"/>
                  </a:lnTo>
                  <a:lnTo>
                    <a:pt x="110" y="430"/>
                  </a:lnTo>
                  <a:lnTo>
                    <a:pt x="124" y="427"/>
                  </a:lnTo>
                  <a:lnTo>
                    <a:pt x="139" y="420"/>
                  </a:lnTo>
                  <a:lnTo>
                    <a:pt x="153" y="412"/>
                  </a:lnTo>
                  <a:lnTo>
                    <a:pt x="168" y="403"/>
                  </a:lnTo>
                  <a:lnTo>
                    <a:pt x="182" y="391"/>
                  </a:lnTo>
                  <a:lnTo>
                    <a:pt x="197" y="377"/>
                  </a:lnTo>
                  <a:lnTo>
                    <a:pt x="211" y="362"/>
                  </a:lnTo>
                  <a:lnTo>
                    <a:pt x="223" y="346"/>
                  </a:lnTo>
                  <a:lnTo>
                    <a:pt x="236" y="329"/>
                  </a:lnTo>
                  <a:lnTo>
                    <a:pt x="247" y="309"/>
                  </a:lnTo>
                  <a:lnTo>
                    <a:pt x="259" y="290"/>
                  </a:lnTo>
                  <a:lnTo>
                    <a:pt x="269" y="268"/>
                  </a:lnTo>
                  <a:lnTo>
                    <a:pt x="285" y="224"/>
                  </a:lnTo>
                  <a:lnTo>
                    <a:pt x="297" y="182"/>
                  </a:lnTo>
                  <a:lnTo>
                    <a:pt x="302" y="141"/>
                  </a:lnTo>
                  <a:lnTo>
                    <a:pt x="300" y="103"/>
                  </a:lnTo>
                  <a:lnTo>
                    <a:pt x="295" y="70"/>
                  </a:lnTo>
                  <a:lnTo>
                    <a:pt x="283" y="42"/>
                  </a:lnTo>
                  <a:lnTo>
                    <a:pt x="266" y="20"/>
                  </a:lnTo>
                  <a:lnTo>
                    <a:pt x="244" y="5"/>
                  </a:lnTo>
                  <a:lnTo>
                    <a:pt x="231" y="1"/>
                  </a:lnTo>
                  <a:lnTo>
                    <a:pt x="219" y="0"/>
                  </a:lnTo>
                  <a:lnTo>
                    <a:pt x="205" y="0"/>
                  </a:lnTo>
                  <a:lnTo>
                    <a:pt x="190" y="2"/>
                  </a:lnTo>
                  <a:lnTo>
                    <a:pt x="176" y="5"/>
                  </a:lnTo>
                  <a:lnTo>
                    <a:pt x="161" y="12"/>
                  </a:lnTo>
                  <a:lnTo>
                    <a:pt x="147" y="20"/>
                  </a:lnTo>
                  <a:lnTo>
                    <a:pt x="132" y="29"/>
                  </a:lnTo>
                  <a:lnTo>
                    <a:pt x="118" y="41"/>
                  </a:lnTo>
                  <a:lnTo>
                    <a:pt x="103" y="55"/>
                  </a:lnTo>
                  <a:lnTo>
                    <a:pt x="90" y="69"/>
                  </a:lnTo>
                  <a:lnTo>
                    <a:pt x="77" y="85"/>
                  </a:lnTo>
                  <a:lnTo>
                    <a:pt x="64" y="103"/>
                  </a:lnTo>
                  <a:lnTo>
                    <a:pt x="53" y="122"/>
                  </a:lnTo>
                  <a:lnTo>
                    <a:pt x="41" y="142"/>
                  </a:lnTo>
                  <a:lnTo>
                    <a:pt x="31" y="163"/>
                  </a:lnTo>
                  <a:lnTo>
                    <a:pt x="15" y="207"/>
                  </a:lnTo>
                  <a:lnTo>
                    <a:pt x="4" y="250"/>
                  </a:lnTo>
                  <a:lnTo>
                    <a:pt x="0" y="290"/>
                  </a:lnTo>
                  <a:lnTo>
                    <a:pt x="0" y="328"/>
                  </a:lnTo>
                  <a:lnTo>
                    <a:pt x="5" y="361"/>
                  </a:lnTo>
                  <a:lnTo>
                    <a:pt x="17" y="390"/>
                  </a:lnTo>
                  <a:lnTo>
                    <a:pt x="34" y="412"/>
                  </a:lnTo>
                  <a:lnTo>
                    <a:pt x="56" y="427"/>
                  </a:lnTo>
                  <a:close/>
                </a:path>
              </a:pathLst>
            </a:custGeom>
            <a:solidFill>
              <a:srgbClr val="49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96" name="Freeform 156"/>
            <p:cNvSpPr>
              <a:spLocks/>
            </p:cNvSpPr>
            <p:nvPr/>
          </p:nvSpPr>
          <p:spPr bwMode="auto">
            <a:xfrm>
              <a:off x="3218" y="3797"/>
              <a:ext cx="154" cy="92"/>
            </a:xfrm>
            <a:custGeom>
              <a:avLst/>
              <a:gdLst>
                <a:gd name="T0" fmla="*/ 0 w 149"/>
                <a:gd name="T1" fmla="*/ 24 h 115"/>
                <a:gd name="T2" fmla="*/ 88 w 149"/>
                <a:gd name="T3" fmla="*/ 40 h 115"/>
                <a:gd name="T4" fmla="*/ 149 w 149"/>
                <a:gd name="T5" fmla="*/ 115 h 115"/>
                <a:gd name="T6" fmla="*/ 144 w 149"/>
                <a:gd name="T7" fmla="*/ 77 h 115"/>
                <a:gd name="T8" fmla="*/ 90 w 149"/>
                <a:gd name="T9" fmla="*/ 14 h 115"/>
                <a:gd name="T10" fmla="*/ 13 w 149"/>
                <a:gd name="T11" fmla="*/ 0 h 115"/>
                <a:gd name="T12" fmla="*/ 0 w 149"/>
                <a:gd name="T13" fmla="*/ 2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15">
                  <a:moveTo>
                    <a:pt x="0" y="24"/>
                  </a:moveTo>
                  <a:lnTo>
                    <a:pt x="88" y="40"/>
                  </a:lnTo>
                  <a:lnTo>
                    <a:pt x="149" y="115"/>
                  </a:lnTo>
                  <a:lnTo>
                    <a:pt x="144" y="77"/>
                  </a:lnTo>
                  <a:lnTo>
                    <a:pt x="90" y="14"/>
                  </a:lnTo>
                  <a:lnTo>
                    <a:pt x="13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97" name="Freeform 157"/>
            <p:cNvSpPr>
              <a:spLocks/>
            </p:cNvSpPr>
            <p:nvPr/>
          </p:nvSpPr>
          <p:spPr bwMode="auto">
            <a:xfrm>
              <a:off x="3227" y="3760"/>
              <a:ext cx="136" cy="72"/>
            </a:xfrm>
            <a:custGeom>
              <a:avLst/>
              <a:gdLst>
                <a:gd name="T0" fmla="*/ 0 w 133"/>
                <a:gd name="T1" fmla="*/ 13 h 90"/>
                <a:gd name="T2" fmla="*/ 86 w 133"/>
                <a:gd name="T3" fmla="*/ 24 h 90"/>
                <a:gd name="T4" fmla="*/ 133 w 133"/>
                <a:gd name="T5" fmla="*/ 90 h 90"/>
                <a:gd name="T6" fmla="*/ 82 w 133"/>
                <a:gd name="T7" fmla="*/ 11 h 90"/>
                <a:gd name="T8" fmla="*/ 3 w 133"/>
                <a:gd name="T9" fmla="*/ 0 h 90"/>
                <a:gd name="T10" fmla="*/ 0 w 133"/>
                <a:gd name="T11" fmla="*/ 1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90">
                  <a:moveTo>
                    <a:pt x="0" y="13"/>
                  </a:moveTo>
                  <a:lnTo>
                    <a:pt x="86" y="24"/>
                  </a:lnTo>
                  <a:lnTo>
                    <a:pt x="133" y="90"/>
                  </a:lnTo>
                  <a:lnTo>
                    <a:pt x="82" y="11"/>
                  </a:lnTo>
                  <a:lnTo>
                    <a:pt x="3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98" name="Freeform 158"/>
            <p:cNvSpPr>
              <a:spLocks/>
            </p:cNvSpPr>
            <p:nvPr/>
          </p:nvSpPr>
          <p:spPr bwMode="auto">
            <a:xfrm>
              <a:off x="4091" y="4279"/>
              <a:ext cx="69" cy="31"/>
            </a:xfrm>
            <a:custGeom>
              <a:avLst/>
              <a:gdLst>
                <a:gd name="T0" fmla="*/ 64 w 64"/>
                <a:gd name="T1" fmla="*/ 0 h 38"/>
                <a:gd name="T2" fmla="*/ 61 w 64"/>
                <a:gd name="T3" fmla="*/ 1 h 38"/>
                <a:gd name="T4" fmla="*/ 53 w 64"/>
                <a:gd name="T5" fmla="*/ 4 h 38"/>
                <a:gd name="T6" fmla="*/ 42 w 64"/>
                <a:gd name="T7" fmla="*/ 7 h 38"/>
                <a:gd name="T8" fmla="*/ 31 w 64"/>
                <a:gd name="T9" fmla="*/ 11 h 38"/>
                <a:gd name="T10" fmla="*/ 19 w 64"/>
                <a:gd name="T11" fmla="*/ 13 h 38"/>
                <a:gd name="T12" fmla="*/ 9 w 64"/>
                <a:gd name="T13" fmla="*/ 16 h 38"/>
                <a:gd name="T14" fmla="*/ 2 w 64"/>
                <a:gd name="T15" fmla="*/ 18 h 38"/>
                <a:gd name="T16" fmla="*/ 0 w 64"/>
                <a:gd name="T17" fmla="*/ 19 h 38"/>
                <a:gd name="T18" fmla="*/ 0 w 64"/>
                <a:gd name="T19" fmla="*/ 38 h 38"/>
                <a:gd name="T20" fmla="*/ 55 w 64"/>
                <a:gd name="T21" fmla="*/ 30 h 38"/>
                <a:gd name="T22" fmla="*/ 64 w 64"/>
                <a:gd name="T2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38">
                  <a:moveTo>
                    <a:pt x="64" y="0"/>
                  </a:moveTo>
                  <a:lnTo>
                    <a:pt x="61" y="1"/>
                  </a:lnTo>
                  <a:lnTo>
                    <a:pt x="53" y="4"/>
                  </a:lnTo>
                  <a:lnTo>
                    <a:pt x="42" y="7"/>
                  </a:lnTo>
                  <a:lnTo>
                    <a:pt x="31" y="11"/>
                  </a:lnTo>
                  <a:lnTo>
                    <a:pt x="19" y="13"/>
                  </a:lnTo>
                  <a:lnTo>
                    <a:pt x="9" y="16"/>
                  </a:lnTo>
                  <a:lnTo>
                    <a:pt x="2" y="18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55" y="3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99" name="Freeform 159"/>
            <p:cNvSpPr>
              <a:spLocks/>
            </p:cNvSpPr>
            <p:nvPr/>
          </p:nvSpPr>
          <p:spPr bwMode="auto">
            <a:xfrm>
              <a:off x="4079" y="4318"/>
              <a:ext cx="56" cy="22"/>
            </a:xfrm>
            <a:custGeom>
              <a:avLst/>
              <a:gdLst>
                <a:gd name="T0" fmla="*/ 54 w 54"/>
                <a:gd name="T1" fmla="*/ 0 h 29"/>
                <a:gd name="T2" fmla="*/ 51 w 54"/>
                <a:gd name="T3" fmla="*/ 0 h 29"/>
                <a:gd name="T4" fmla="*/ 45 w 54"/>
                <a:gd name="T5" fmla="*/ 2 h 29"/>
                <a:gd name="T6" fmla="*/ 37 w 54"/>
                <a:gd name="T7" fmla="*/ 4 h 29"/>
                <a:gd name="T8" fmla="*/ 29 w 54"/>
                <a:gd name="T9" fmla="*/ 6 h 29"/>
                <a:gd name="T10" fmla="*/ 21 w 54"/>
                <a:gd name="T11" fmla="*/ 9 h 29"/>
                <a:gd name="T12" fmla="*/ 14 w 54"/>
                <a:gd name="T13" fmla="*/ 11 h 29"/>
                <a:gd name="T14" fmla="*/ 9 w 54"/>
                <a:gd name="T15" fmla="*/ 12 h 29"/>
                <a:gd name="T16" fmla="*/ 7 w 54"/>
                <a:gd name="T17" fmla="*/ 13 h 29"/>
                <a:gd name="T18" fmla="*/ 0 w 54"/>
                <a:gd name="T19" fmla="*/ 29 h 29"/>
                <a:gd name="T20" fmla="*/ 40 w 54"/>
                <a:gd name="T21" fmla="*/ 19 h 29"/>
                <a:gd name="T22" fmla="*/ 54 w 54"/>
                <a:gd name="T2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9">
                  <a:moveTo>
                    <a:pt x="54" y="0"/>
                  </a:moveTo>
                  <a:lnTo>
                    <a:pt x="51" y="0"/>
                  </a:lnTo>
                  <a:lnTo>
                    <a:pt x="45" y="2"/>
                  </a:lnTo>
                  <a:lnTo>
                    <a:pt x="37" y="4"/>
                  </a:lnTo>
                  <a:lnTo>
                    <a:pt x="29" y="6"/>
                  </a:lnTo>
                  <a:lnTo>
                    <a:pt x="21" y="9"/>
                  </a:lnTo>
                  <a:lnTo>
                    <a:pt x="14" y="11"/>
                  </a:lnTo>
                  <a:lnTo>
                    <a:pt x="9" y="12"/>
                  </a:lnTo>
                  <a:lnTo>
                    <a:pt x="7" y="13"/>
                  </a:lnTo>
                  <a:lnTo>
                    <a:pt x="0" y="29"/>
                  </a:lnTo>
                  <a:lnTo>
                    <a:pt x="40" y="19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0400" name="Picture 160" descr="BD06982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14800"/>
            <a:ext cx="3124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1" name="Rectangle 161"/>
          <p:cNvSpPr>
            <a:spLocks noChangeArrowheads="1"/>
          </p:cNvSpPr>
          <p:nvPr/>
        </p:nvSpPr>
        <p:spPr bwMode="auto">
          <a:xfrm>
            <a:off x="3733800" y="6096000"/>
            <a:ext cx="411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PT" altLang="pt-BR" sz="3200" b="1">
                <a:solidFill>
                  <a:srgbClr val="FF3300"/>
                </a:solidFill>
              </a:rPr>
              <a:t>            IMPRESSÕES</a:t>
            </a:r>
          </a:p>
        </p:txBody>
      </p:sp>
      <p:sp>
        <p:nvSpPr>
          <p:cNvPr id="10402" name="Rectangle 162"/>
          <p:cNvSpPr>
            <a:spLocks noChangeArrowheads="1"/>
          </p:cNvSpPr>
          <p:nvPr/>
        </p:nvSpPr>
        <p:spPr bwMode="auto">
          <a:xfrm>
            <a:off x="1524000" y="381001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PT" altLang="pt-BR" sz="3200">
                <a:solidFill>
                  <a:srgbClr val="FF3300"/>
                </a:solidFill>
              </a:rPr>
              <a:t> </a:t>
            </a:r>
            <a:r>
              <a:rPr lang="pt-PT" altLang="pt-BR" sz="4000" b="1">
                <a:solidFill>
                  <a:srgbClr val="FF0000"/>
                </a:solidFill>
              </a:rPr>
              <a:t>FATORES DETERMINANTES  DO  COMPORTAMENTO HUMANO:</a:t>
            </a:r>
          </a:p>
        </p:txBody>
      </p:sp>
    </p:spTree>
    <p:extLst>
      <p:ext uri="{BB962C8B-B14F-4D97-AF65-F5344CB8AC3E}">
        <p14:creationId xmlns:p14="http://schemas.microsoft.com/office/powerpoint/2010/main" val="28674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0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352" grpId="0" animBg="1"/>
      <p:bldP spid="10401" grpId="0" autoUpdateAnimBg="0"/>
      <p:bldP spid="10402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524000" y="59436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PT" altLang="pt-BR" sz="3200" b="1">
                <a:solidFill>
                  <a:srgbClr val="FF3300"/>
                </a:solidFill>
              </a:rPr>
              <a:t>    </a:t>
            </a:r>
            <a:r>
              <a:rPr lang="pt-PT" altLang="pt-BR" sz="3200" b="1">
                <a:solidFill>
                  <a:srgbClr val="FF0000"/>
                </a:solidFill>
              </a:rPr>
              <a:t>VALORES</a:t>
            </a:r>
          </a:p>
          <a:p>
            <a:pPr algn="ctr"/>
            <a:r>
              <a:rPr lang="pt-PT" altLang="pt-BR" sz="3200" b="1">
                <a:solidFill>
                  <a:srgbClr val="FF3300"/>
                </a:solidFill>
              </a:rPr>
              <a:t>								</a:t>
            </a:r>
            <a:endParaRPr lang="pt-PT" altLang="pt-BR" sz="320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343400" y="3429000"/>
            <a:ext cx="411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PT" altLang="pt-BR" sz="3200" b="1">
                <a:solidFill>
                  <a:srgbClr val="000099"/>
                </a:solidFill>
              </a:rPr>
              <a:t> NECESSIDADES</a:t>
            </a:r>
            <a:r>
              <a:rPr lang="pt-PT" altLang="pt-BR" sz="2800">
                <a:solidFill>
                  <a:srgbClr val="FF3300"/>
                </a:solidFill>
              </a:rPr>
              <a:t> </a:t>
            </a:r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2971800" y="4114801"/>
            <a:ext cx="2209800" cy="2398713"/>
            <a:chOff x="220" y="129"/>
            <a:chExt cx="1888" cy="1943"/>
          </a:xfrm>
        </p:grpSpPr>
        <p:sp>
          <p:nvSpPr>
            <p:cNvPr id="11269" name="Freeform 5"/>
            <p:cNvSpPr>
              <a:spLocks/>
            </p:cNvSpPr>
            <p:nvPr/>
          </p:nvSpPr>
          <p:spPr bwMode="auto">
            <a:xfrm>
              <a:off x="220" y="269"/>
              <a:ext cx="1615" cy="1709"/>
            </a:xfrm>
            <a:custGeom>
              <a:avLst/>
              <a:gdLst>
                <a:gd name="T0" fmla="*/ 340 w 1615"/>
                <a:gd name="T1" fmla="*/ 5 h 1709"/>
                <a:gd name="T2" fmla="*/ 186 w 1615"/>
                <a:gd name="T3" fmla="*/ 868 h 1709"/>
                <a:gd name="T4" fmla="*/ 52 w 1615"/>
                <a:gd name="T5" fmla="*/ 924 h 1709"/>
                <a:gd name="T6" fmla="*/ 171 w 1615"/>
                <a:gd name="T7" fmla="*/ 1282 h 1709"/>
                <a:gd name="T8" fmla="*/ 0 w 1615"/>
                <a:gd name="T9" fmla="*/ 1319 h 1709"/>
                <a:gd name="T10" fmla="*/ 204 w 1615"/>
                <a:gd name="T11" fmla="*/ 1709 h 1709"/>
                <a:gd name="T12" fmla="*/ 316 w 1615"/>
                <a:gd name="T13" fmla="*/ 1597 h 1709"/>
                <a:gd name="T14" fmla="*/ 665 w 1615"/>
                <a:gd name="T15" fmla="*/ 1587 h 1709"/>
                <a:gd name="T16" fmla="*/ 669 w 1615"/>
                <a:gd name="T17" fmla="*/ 1582 h 1709"/>
                <a:gd name="T18" fmla="*/ 678 w 1615"/>
                <a:gd name="T19" fmla="*/ 1572 h 1709"/>
                <a:gd name="T20" fmla="*/ 696 w 1615"/>
                <a:gd name="T21" fmla="*/ 1552 h 1709"/>
                <a:gd name="T22" fmla="*/ 719 w 1615"/>
                <a:gd name="T23" fmla="*/ 1528 h 1709"/>
                <a:gd name="T24" fmla="*/ 747 w 1615"/>
                <a:gd name="T25" fmla="*/ 1500 h 1709"/>
                <a:gd name="T26" fmla="*/ 779 w 1615"/>
                <a:gd name="T27" fmla="*/ 1468 h 1709"/>
                <a:gd name="T28" fmla="*/ 813 w 1615"/>
                <a:gd name="T29" fmla="*/ 1433 h 1709"/>
                <a:gd name="T30" fmla="*/ 851 w 1615"/>
                <a:gd name="T31" fmla="*/ 1399 h 1709"/>
                <a:gd name="T32" fmla="*/ 890 w 1615"/>
                <a:gd name="T33" fmla="*/ 1364 h 1709"/>
                <a:gd name="T34" fmla="*/ 929 w 1615"/>
                <a:gd name="T35" fmla="*/ 1330 h 1709"/>
                <a:gd name="T36" fmla="*/ 968 w 1615"/>
                <a:gd name="T37" fmla="*/ 1298 h 1709"/>
                <a:gd name="T38" fmla="*/ 1008 w 1615"/>
                <a:gd name="T39" fmla="*/ 1270 h 1709"/>
                <a:gd name="T40" fmla="*/ 1045 w 1615"/>
                <a:gd name="T41" fmla="*/ 1245 h 1709"/>
                <a:gd name="T42" fmla="*/ 1080 w 1615"/>
                <a:gd name="T43" fmla="*/ 1227 h 1709"/>
                <a:gd name="T44" fmla="*/ 1110 w 1615"/>
                <a:gd name="T45" fmla="*/ 1215 h 1709"/>
                <a:gd name="T46" fmla="*/ 1138 w 1615"/>
                <a:gd name="T47" fmla="*/ 1211 h 1709"/>
                <a:gd name="T48" fmla="*/ 1164 w 1615"/>
                <a:gd name="T49" fmla="*/ 1211 h 1709"/>
                <a:gd name="T50" fmla="*/ 1193 w 1615"/>
                <a:gd name="T51" fmla="*/ 1211 h 1709"/>
                <a:gd name="T52" fmla="*/ 1224 w 1615"/>
                <a:gd name="T53" fmla="*/ 1209 h 1709"/>
                <a:gd name="T54" fmla="*/ 1260 w 1615"/>
                <a:gd name="T55" fmla="*/ 1208 h 1709"/>
                <a:gd name="T56" fmla="*/ 1295 w 1615"/>
                <a:gd name="T57" fmla="*/ 1206 h 1709"/>
                <a:gd name="T58" fmla="*/ 1331 w 1615"/>
                <a:gd name="T59" fmla="*/ 1205 h 1709"/>
                <a:gd name="T60" fmla="*/ 1367 w 1615"/>
                <a:gd name="T61" fmla="*/ 1203 h 1709"/>
                <a:gd name="T62" fmla="*/ 1402 w 1615"/>
                <a:gd name="T63" fmla="*/ 1202 h 1709"/>
                <a:gd name="T64" fmla="*/ 1436 w 1615"/>
                <a:gd name="T65" fmla="*/ 1200 h 1709"/>
                <a:gd name="T66" fmla="*/ 1466 w 1615"/>
                <a:gd name="T67" fmla="*/ 1199 h 1709"/>
                <a:gd name="T68" fmla="*/ 1495 w 1615"/>
                <a:gd name="T69" fmla="*/ 1197 h 1709"/>
                <a:gd name="T70" fmla="*/ 1521 w 1615"/>
                <a:gd name="T71" fmla="*/ 1196 h 1709"/>
                <a:gd name="T72" fmla="*/ 1540 w 1615"/>
                <a:gd name="T73" fmla="*/ 1194 h 1709"/>
                <a:gd name="T74" fmla="*/ 1555 w 1615"/>
                <a:gd name="T75" fmla="*/ 1193 h 1709"/>
                <a:gd name="T76" fmla="*/ 1566 w 1615"/>
                <a:gd name="T77" fmla="*/ 1193 h 1709"/>
                <a:gd name="T78" fmla="*/ 1569 w 1615"/>
                <a:gd name="T79" fmla="*/ 1193 h 1709"/>
                <a:gd name="T80" fmla="*/ 1615 w 1615"/>
                <a:gd name="T81" fmla="*/ 209 h 1709"/>
                <a:gd name="T82" fmla="*/ 1280 w 1615"/>
                <a:gd name="T83" fmla="*/ 0 h 1709"/>
                <a:gd name="T84" fmla="*/ 753 w 1615"/>
                <a:gd name="T85" fmla="*/ 68 h 1709"/>
                <a:gd name="T86" fmla="*/ 589 w 1615"/>
                <a:gd name="T87" fmla="*/ 221 h 1709"/>
                <a:gd name="T88" fmla="*/ 418 w 1615"/>
                <a:gd name="T89" fmla="*/ 241 h 1709"/>
                <a:gd name="T90" fmla="*/ 457 w 1615"/>
                <a:gd name="T91" fmla="*/ 36 h 1709"/>
                <a:gd name="T92" fmla="*/ 340 w 1615"/>
                <a:gd name="T93" fmla="*/ 5 h 1709"/>
                <a:gd name="T94" fmla="*/ 340 w 1615"/>
                <a:gd name="T95" fmla="*/ 5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15" h="1709">
                  <a:moveTo>
                    <a:pt x="340" y="5"/>
                  </a:moveTo>
                  <a:lnTo>
                    <a:pt x="186" y="868"/>
                  </a:lnTo>
                  <a:lnTo>
                    <a:pt x="52" y="924"/>
                  </a:lnTo>
                  <a:lnTo>
                    <a:pt x="171" y="1282"/>
                  </a:lnTo>
                  <a:lnTo>
                    <a:pt x="0" y="1319"/>
                  </a:lnTo>
                  <a:lnTo>
                    <a:pt x="204" y="1709"/>
                  </a:lnTo>
                  <a:lnTo>
                    <a:pt x="316" y="1597"/>
                  </a:lnTo>
                  <a:lnTo>
                    <a:pt x="665" y="1587"/>
                  </a:lnTo>
                  <a:lnTo>
                    <a:pt x="669" y="1582"/>
                  </a:lnTo>
                  <a:lnTo>
                    <a:pt x="678" y="1572"/>
                  </a:lnTo>
                  <a:lnTo>
                    <a:pt x="696" y="1552"/>
                  </a:lnTo>
                  <a:lnTo>
                    <a:pt x="719" y="1528"/>
                  </a:lnTo>
                  <a:lnTo>
                    <a:pt x="747" y="1500"/>
                  </a:lnTo>
                  <a:lnTo>
                    <a:pt x="779" y="1468"/>
                  </a:lnTo>
                  <a:lnTo>
                    <a:pt x="813" y="1433"/>
                  </a:lnTo>
                  <a:lnTo>
                    <a:pt x="851" y="1399"/>
                  </a:lnTo>
                  <a:lnTo>
                    <a:pt x="890" y="1364"/>
                  </a:lnTo>
                  <a:lnTo>
                    <a:pt x="929" y="1330"/>
                  </a:lnTo>
                  <a:lnTo>
                    <a:pt x="968" y="1298"/>
                  </a:lnTo>
                  <a:lnTo>
                    <a:pt x="1008" y="1270"/>
                  </a:lnTo>
                  <a:lnTo>
                    <a:pt x="1045" y="1245"/>
                  </a:lnTo>
                  <a:lnTo>
                    <a:pt x="1080" y="1227"/>
                  </a:lnTo>
                  <a:lnTo>
                    <a:pt x="1110" y="1215"/>
                  </a:lnTo>
                  <a:lnTo>
                    <a:pt x="1138" y="1211"/>
                  </a:lnTo>
                  <a:lnTo>
                    <a:pt x="1164" y="1211"/>
                  </a:lnTo>
                  <a:lnTo>
                    <a:pt x="1193" y="1211"/>
                  </a:lnTo>
                  <a:lnTo>
                    <a:pt x="1224" y="1209"/>
                  </a:lnTo>
                  <a:lnTo>
                    <a:pt x="1260" y="1208"/>
                  </a:lnTo>
                  <a:lnTo>
                    <a:pt x="1295" y="1206"/>
                  </a:lnTo>
                  <a:lnTo>
                    <a:pt x="1331" y="1205"/>
                  </a:lnTo>
                  <a:lnTo>
                    <a:pt x="1367" y="1203"/>
                  </a:lnTo>
                  <a:lnTo>
                    <a:pt x="1402" y="1202"/>
                  </a:lnTo>
                  <a:lnTo>
                    <a:pt x="1436" y="1200"/>
                  </a:lnTo>
                  <a:lnTo>
                    <a:pt x="1466" y="1199"/>
                  </a:lnTo>
                  <a:lnTo>
                    <a:pt x="1495" y="1197"/>
                  </a:lnTo>
                  <a:lnTo>
                    <a:pt x="1521" y="1196"/>
                  </a:lnTo>
                  <a:lnTo>
                    <a:pt x="1540" y="1194"/>
                  </a:lnTo>
                  <a:lnTo>
                    <a:pt x="1555" y="1193"/>
                  </a:lnTo>
                  <a:lnTo>
                    <a:pt x="1566" y="1193"/>
                  </a:lnTo>
                  <a:lnTo>
                    <a:pt x="1569" y="1193"/>
                  </a:lnTo>
                  <a:lnTo>
                    <a:pt x="1615" y="209"/>
                  </a:lnTo>
                  <a:lnTo>
                    <a:pt x="1280" y="0"/>
                  </a:lnTo>
                  <a:lnTo>
                    <a:pt x="753" y="68"/>
                  </a:lnTo>
                  <a:lnTo>
                    <a:pt x="589" y="221"/>
                  </a:lnTo>
                  <a:lnTo>
                    <a:pt x="418" y="241"/>
                  </a:lnTo>
                  <a:lnTo>
                    <a:pt x="457" y="36"/>
                  </a:lnTo>
                  <a:lnTo>
                    <a:pt x="340" y="5"/>
                  </a:lnTo>
                  <a:lnTo>
                    <a:pt x="340" y="5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6FFE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70" name="Freeform 6"/>
            <p:cNvSpPr>
              <a:spLocks/>
            </p:cNvSpPr>
            <p:nvPr/>
          </p:nvSpPr>
          <p:spPr bwMode="auto">
            <a:xfrm>
              <a:off x="441" y="1313"/>
              <a:ext cx="641" cy="344"/>
            </a:xfrm>
            <a:custGeom>
              <a:avLst/>
              <a:gdLst>
                <a:gd name="T0" fmla="*/ 179 w 641"/>
                <a:gd name="T1" fmla="*/ 0 h 344"/>
                <a:gd name="T2" fmla="*/ 180 w 641"/>
                <a:gd name="T3" fmla="*/ 9 h 344"/>
                <a:gd name="T4" fmla="*/ 186 w 641"/>
                <a:gd name="T5" fmla="*/ 35 h 344"/>
                <a:gd name="T6" fmla="*/ 197 w 641"/>
                <a:gd name="T7" fmla="*/ 69 h 344"/>
                <a:gd name="T8" fmla="*/ 215 w 641"/>
                <a:gd name="T9" fmla="*/ 110 h 344"/>
                <a:gd name="T10" fmla="*/ 240 w 641"/>
                <a:gd name="T11" fmla="*/ 149 h 344"/>
                <a:gd name="T12" fmla="*/ 278 w 641"/>
                <a:gd name="T13" fmla="*/ 180 h 344"/>
                <a:gd name="T14" fmla="*/ 325 w 641"/>
                <a:gd name="T15" fmla="*/ 200 h 344"/>
                <a:gd name="T16" fmla="*/ 386 w 641"/>
                <a:gd name="T17" fmla="*/ 203 h 344"/>
                <a:gd name="T18" fmla="*/ 444 w 641"/>
                <a:gd name="T19" fmla="*/ 188 h 344"/>
                <a:gd name="T20" fmla="*/ 486 w 641"/>
                <a:gd name="T21" fmla="*/ 167 h 344"/>
                <a:gd name="T22" fmla="*/ 516 w 641"/>
                <a:gd name="T23" fmla="*/ 140 h 344"/>
                <a:gd name="T24" fmla="*/ 535 w 641"/>
                <a:gd name="T25" fmla="*/ 113 h 344"/>
                <a:gd name="T26" fmla="*/ 544 w 641"/>
                <a:gd name="T27" fmla="*/ 86 h 344"/>
                <a:gd name="T28" fmla="*/ 550 w 641"/>
                <a:gd name="T29" fmla="*/ 63 h 344"/>
                <a:gd name="T30" fmla="*/ 552 w 641"/>
                <a:gd name="T31" fmla="*/ 47 h 344"/>
                <a:gd name="T32" fmla="*/ 552 w 641"/>
                <a:gd name="T33" fmla="*/ 42 h 344"/>
                <a:gd name="T34" fmla="*/ 639 w 641"/>
                <a:gd name="T35" fmla="*/ 189 h 344"/>
                <a:gd name="T36" fmla="*/ 319 w 641"/>
                <a:gd name="T37" fmla="*/ 344 h 344"/>
                <a:gd name="T38" fmla="*/ 161 w 641"/>
                <a:gd name="T39" fmla="*/ 305 h 344"/>
                <a:gd name="T40" fmla="*/ 155 w 641"/>
                <a:gd name="T41" fmla="*/ 296 h 344"/>
                <a:gd name="T42" fmla="*/ 144 w 641"/>
                <a:gd name="T43" fmla="*/ 283 h 344"/>
                <a:gd name="T44" fmla="*/ 129 w 641"/>
                <a:gd name="T45" fmla="*/ 265 h 344"/>
                <a:gd name="T46" fmla="*/ 113 w 641"/>
                <a:gd name="T47" fmla="*/ 247 h 344"/>
                <a:gd name="T48" fmla="*/ 96 w 641"/>
                <a:gd name="T49" fmla="*/ 226 h 344"/>
                <a:gd name="T50" fmla="*/ 78 w 641"/>
                <a:gd name="T51" fmla="*/ 207 h 344"/>
                <a:gd name="T52" fmla="*/ 63 w 641"/>
                <a:gd name="T53" fmla="*/ 192 h 344"/>
                <a:gd name="T54" fmla="*/ 51 w 641"/>
                <a:gd name="T55" fmla="*/ 182 h 344"/>
                <a:gd name="T56" fmla="*/ 39 w 641"/>
                <a:gd name="T57" fmla="*/ 164 h 344"/>
                <a:gd name="T58" fmla="*/ 28 w 641"/>
                <a:gd name="T59" fmla="*/ 141 h 344"/>
                <a:gd name="T60" fmla="*/ 21 w 641"/>
                <a:gd name="T61" fmla="*/ 116 h 344"/>
                <a:gd name="T62" fmla="*/ 12 w 641"/>
                <a:gd name="T63" fmla="*/ 90 h 344"/>
                <a:gd name="T64" fmla="*/ 6 w 641"/>
                <a:gd name="T65" fmla="*/ 66 h 344"/>
                <a:gd name="T66" fmla="*/ 1 w 641"/>
                <a:gd name="T67" fmla="*/ 48 h 344"/>
                <a:gd name="T68" fmla="*/ 0 w 641"/>
                <a:gd name="T69" fmla="*/ 38 h 344"/>
                <a:gd name="T70" fmla="*/ 0 w 641"/>
                <a:gd name="T71" fmla="*/ 38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41" h="344">
                  <a:moveTo>
                    <a:pt x="0" y="38"/>
                  </a:moveTo>
                  <a:lnTo>
                    <a:pt x="179" y="0"/>
                  </a:lnTo>
                  <a:lnTo>
                    <a:pt x="179" y="1"/>
                  </a:lnTo>
                  <a:lnTo>
                    <a:pt x="180" y="9"/>
                  </a:lnTo>
                  <a:lnTo>
                    <a:pt x="182" y="19"/>
                  </a:lnTo>
                  <a:lnTo>
                    <a:pt x="186" y="35"/>
                  </a:lnTo>
                  <a:lnTo>
                    <a:pt x="191" y="51"/>
                  </a:lnTo>
                  <a:lnTo>
                    <a:pt x="197" y="69"/>
                  </a:lnTo>
                  <a:lnTo>
                    <a:pt x="204" y="89"/>
                  </a:lnTo>
                  <a:lnTo>
                    <a:pt x="215" y="110"/>
                  </a:lnTo>
                  <a:lnTo>
                    <a:pt x="227" y="129"/>
                  </a:lnTo>
                  <a:lnTo>
                    <a:pt x="240" y="149"/>
                  </a:lnTo>
                  <a:lnTo>
                    <a:pt x="259" y="165"/>
                  </a:lnTo>
                  <a:lnTo>
                    <a:pt x="278" y="180"/>
                  </a:lnTo>
                  <a:lnTo>
                    <a:pt x="299" y="191"/>
                  </a:lnTo>
                  <a:lnTo>
                    <a:pt x="325" y="200"/>
                  </a:lnTo>
                  <a:lnTo>
                    <a:pt x="353" y="203"/>
                  </a:lnTo>
                  <a:lnTo>
                    <a:pt x="386" y="203"/>
                  </a:lnTo>
                  <a:lnTo>
                    <a:pt x="416" y="197"/>
                  </a:lnTo>
                  <a:lnTo>
                    <a:pt x="444" y="188"/>
                  </a:lnTo>
                  <a:lnTo>
                    <a:pt x="466" y="177"/>
                  </a:lnTo>
                  <a:lnTo>
                    <a:pt x="486" y="167"/>
                  </a:lnTo>
                  <a:lnTo>
                    <a:pt x="501" y="153"/>
                  </a:lnTo>
                  <a:lnTo>
                    <a:pt x="516" y="140"/>
                  </a:lnTo>
                  <a:lnTo>
                    <a:pt x="526" y="126"/>
                  </a:lnTo>
                  <a:lnTo>
                    <a:pt x="535" y="113"/>
                  </a:lnTo>
                  <a:lnTo>
                    <a:pt x="540" y="99"/>
                  </a:lnTo>
                  <a:lnTo>
                    <a:pt x="544" y="86"/>
                  </a:lnTo>
                  <a:lnTo>
                    <a:pt x="547" y="74"/>
                  </a:lnTo>
                  <a:lnTo>
                    <a:pt x="550" y="63"/>
                  </a:lnTo>
                  <a:lnTo>
                    <a:pt x="550" y="54"/>
                  </a:lnTo>
                  <a:lnTo>
                    <a:pt x="552" y="47"/>
                  </a:lnTo>
                  <a:lnTo>
                    <a:pt x="552" y="42"/>
                  </a:lnTo>
                  <a:lnTo>
                    <a:pt x="552" y="42"/>
                  </a:lnTo>
                  <a:lnTo>
                    <a:pt x="641" y="42"/>
                  </a:lnTo>
                  <a:lnTo>
                    <a:pt x="639" y="189"/>
                  </a:lnTo>
                  <a:lnTo>
                    <a:pt x="519" y="301"/>
                  </a:lnTo>
                  <a:lnTo>
                    <a:pt x="319" y="344"/>
                  </a:lnTo>
                  <a:lnTo>
                    <a:pt x="162" y="305"/>
                  </a:lnTo>
                  <a:lnTo>
                    <a:pt x="161" y="305"/>
                  </a:lnTo>
                  <a:lnTo>
                    <a:pt x="159" y="302"/>
                  </a:lnTo>
                  <a:lnTo>
                    <a:pt x="155" y="296"/>
                  </a:lnTo>
                  <a:lnTo>
                    <a:pt x="150" y="290"/>
                  </a:lnTo>
                  <a:lnTo>
                    <a:pt x="144" y="283"/>
                  </a:lnTo>
                  <a:lnTo>
                    <a:pt x="137" y="274"/>
                  </a:lnTo>
                  <a:lnTo>
                    <a:pt x="129" y="265"/>
                  </a:lnTo>
                  <a:lnTo>
                    <a:pt x="122" y="257"/>
                  </a:lnTo>
                  <a:lnTo>
                    <a:pt x="113" y="247"/>
                  </a:lnTo>
                  <a:lnTo>
                    <a:pt x="105" y="236"/>
                  </a:lnTo>
                  <a:lnTo>
                    <a:pt x="96" y="226"/>
                  </a:lnTo>
                  <a:lnTo>
                    <a:pt x="87" y="217"/>
                  </a:lnTo>
                  <a:lnTo>
                    <a:pt x="78" y="207"/>
                  </a:lnTo>
                  <a:lnTo>
                    <a:pt x="70" y="200"/>
                  </a:lnTo>
                  <a:lnTo>
                    <a:pt x="63" y="192"/>
                  </a:lnTo>
                  <a:lnTo>
                    <a:pt x="57" y="188"/>
                  </a:lnTo>
                  <a:lnTo>
                    <a:pt x="51" y="182"/>
                  </a:lnTo>
                  <a:lnTo>
                    <a:pt x="45" y="174"/>
                  </a:lnTo>
                  <a:lnTo>
                    <a:pt x="39" y="164"/>
                  </a:lnTo>
                  <a:lnTo>
                    <a:pt x="34" y="153"/>
                  </a:lnTo>
                  <a:lnTo>
                    <a:pt x="28" y="141"/>
                  </a:lnTo>
                  <a:lnTo>
                    <a:pt x="25" y="129"/>
                  </a:lnTo>
                  <a:lnTo>
                    <a:pt x="21" y="116"/>
                  </a:lnTo>
                  <a:lnTo>
                    <a:pt x="16" y="104"/>
                  </a:lnTo>
                  <a:lnTo>
                    <a:pt x="12" y="90"/>
                  </a:lnTo>
                  <a:lnTo>
                    <a:pt x="9" y="77"/>
                  </a:lnTo>
                  <a:lnTo>
                    <a:pt x="6" y="66"/>
                  </a:lnTo>
                  <a:lnTo>
                    <a:pt x="4" y="57"/>
                  </a:lnTo>
                  <a:lnTo>
                    <a:pt x="1" y="48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28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71" name="Freeform 7"/>
            <p:cNvSpPr>
              <a:spLocks/>
            </p:cNvSpPr>
            <p:nvPr/>
          </p:nvSpPr>
          <p:spPr bwMode="auto">
            <a:xfrm>
              <a:off x="400" y="1236"/>
              <a:ext cx="713" cy="441"/>
            </a:xfrm>
            <a:custGeom>
              <a:avLst/>
              <a:gdLst>
                <a:gd name="T0" fmla="*/ 39 w 713"/>
                <a:gd name="T1" fmla="*/ 8 h 441"/>
                <a:gd name="T2" fmla="*/ 45 w 713"/>
                <a:gd name="T3" fmla="*/ 38 h 441"/>
                <a:gd name="T4" fmla="*/ 62 w 713"/>
                <a:gd name="T5" fmla="*/ 93 h 441"/>
                <a:gd name="T6" fmla="*/ 87 w 713"/>
                <a:gd name="T7" fmla="*/ 164 h 441"/>
                <a:gd name="T8" fmla="*/ 127 w 713"/>
                <a:gd name="T9" fmla="*/ 241 h 441"/>
                <a:gd name="T10" fmla="*/ 182 w 713"/>
                <a:gd name="T11" fmla="*/ 312 h 441"/>
                <a:gd name="T12" fmla="*/ 253 w 713"/>
                <a:gd name="T13" fmla="*/ 364 h 441"/>
                <a:gd name="T14" fmla="*/ 346 w 713"/>
                <a:gd name="T15" fmla="*/ 391 h 441"/>
                <a:gd name="T16" fmla="*/ 451 w 713"/>
                <a:gd name="T17" fmla="*/ 382 h 441"/>
                <a:gd name="T18" fmla="*/ 536 w 713"/>
                <a:gd name="T19" fmla="*/ 360 h 441"/>
                <a:gd name="T20" fmla="*/ 597 w 713"/>
                <a:gd name="T21" fmla="*/ 328 h 441"/>
                <a:gd name="T22" fmla="*/ 638 w 713"/>
                <a:gd name="T23" fmla="*/ 292 h 441"/>
                <a:gd name="T24" fmla="*/ 662 w 713"/>
                <a:gd name="T25" fmla="*/ 256 h 441"/>
                <a:gd name="T26" fmla="*/ 674 w 713"/>
                <a:gd name="T27" fmla="*/ 223 h 441"/>
                <a:gd name="T28" fmla="*/ 679 w 713"/>
                <a:gd name="T29" fmla="*/ 197 h 441"/>
                <a:gd name="T30" fmla="*/ 680 w 713"/>
                <a:gd name="T31" fmla="*/ 184 h 441"/>
                <a:gd name="T32" fmla="*/ 710 w 713"/>
                <a:gd name="T33" fmla="*/ 182 h 441"/>
                <a:gd name="T34" fmla="*/ 712 w 713"/>
                <a:gd name="T35" fmla="*/ 191 h 441"/>
                <a:gd name="T36" fmla="*/ 713 w 713"/>
                <a:gd name="T37" fmla="*/ 215 h 441"/>
                <a:gd name="T38" fmla="*/ 709 w 713"/>
                <a:gd name="T39" fmla="*/ 250 h 441"/>
                <a:gd name="T40" fmla="*/ 694 w 713"/>
                <a:gd name="T41" fmla="*/ 292 h 441"/>
                <a:gd name="T42" fmla="*/ 659 w 713"/>
                <a:gd name="T43" fmla="*/ 336 h 441"/>
                <a:gd name="T44" fmla="*/ 602 w 713"/>
                <a:gd name="T45" fmla="*/ 379 h 441"/>
                <a:gd name="T46" fmla="*/ 513 w 713"/>
                <a:gd name="T47" fmla="*/ 415 h 441"/>
                <a:gd name="T48" fmla="*/ 391 w 713"/>
                <a:gd name="T49" fmla="*/ 441 h 441"/>
                <a:gd name="T50" fmla="*/ 370 w 713"/>
                <a:gd name="T51" fmla="*/ 441 h 441"/>
                <a:gd name="T52" fmla="*/ 339 w 713"/>
                <a:gd name="T53" fmla="*/ 438 h 441"/>
                <a:gd name="T54" fmla="*/ 295 w 713"/>
                <a:gd name="T55" fmla="*/ 429 h 441"/>
                <a:gd name="T56" fmla="*/ 245 w 713"/>
                <a:gd name="T57" fmla="*/ 412 h 441"/>
                <a:gd name="T58" fmla="*/ 191 w 713"/>
                <a:gd name="T59" fmla="*/ 384 h 441"/>
                <a:gd name="T60" fmla="*/ 139 w 713"/>
                <a:gd name="T61" fmla="*/ 343 h 441"/>
                <a:gd name="T62" fmla="*/ 87 w 713"/>
                <a:gd name="T63" fmla="*/ 287 h 441"/>
                <a:gd name="T64" fmla="*/ 45 w 713"/>
                <a:gd name="T65" fmla="*/ 214 h 441"/>
                <a:gd name="T66" fmla="*/ 41 w 713"/>
                <a:gd name="T67" fmla="*/ 203 h 441"/>
                <a:gd name="T68" fmla="*/ 35 w 713"/>
                <a:gd name="T69" fmla="*/ 187 h 441"/>
                <a:gd name="T70" fmla="*/ 26 w 713"/>
                <a:gd name="T71" fmla="*/ 164 h 441"/>
                <a:gd name="T72" fmla="*/ 18 w 713"/>
                <a:gd name="T73" fmla="*/ 137 h 441"/>
                <a:gd name="T74" fmla="*/ 11 w 713"/>
                <a:gd name="T75" fmla="*/ 107 h 441"/>
                <a:gd name="T76" fmla="*/ 5 w 713"/>
                <a:gd name="T77" fmla="*/ 72 h 441"/>
                <a:gd name="T78" fmla="*/ 0 w 713"/>
                <a:gd name="T79" fmla="*/ 36 h 441"/>
                <a:gd name="T80" fmla="*/ 2 w 713"/>
                <a:gd name="T81" fmla="*/ 0 h 441"/>
                <a:gd name="T82" fmla="*/ 39 w 713"/>
                <a:gd name="T83" fmla="*/ 6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13" h="441">
                  <a:moveTo>
                    <a:pt x="39" y="6"/>
                  </a:moveTo>
                  <a:lnTo>
                    <a:pt x="39" y="8"/>
                  </a:lnTo>
                  <a:lnTo>
                    <a:pt x="42" y="18"/>
                  </a:lnTo>
                  <a:lnTo>
                    <a:pt x="45" y="38"/>
                  </a:lnTo>
                  <a:lnTo>
                    <a:pt x="53" y="63"/>
                  </a:lnTo>
                  <a:lnTo>
                    <a:pt x="62" y="93"/>
                  </a:lnTo>
                  <a:lnTo>
                    <a:pt x="72" y="128"/>
                  </a:lnTo>
                  <a:lnTo>
                    <a:pt x="87" y="164"/>
                  </a:lnTo>
                  <a:lnTo>
                    <a:pt x="107" y="203"/>
                  </a:lnTo>
                  <a:lnTo>
                    <a:pt x="127" y="241"/>
                  </a:lnTo>
                  <a:lnTo>
                    <a:pt x="152" y="278"/>
                  </a:lnTo>
                  <a:lnTo>
                    <a:pt x="182" y="312"/>
                  </a:lnTo>
                  <a:lnTo>
                    <a:pt x="215" y="340"/>
                  </a:lnTo>
                  <a:lnTo>
                    <a:pt x="253" y="364"/>
                  </a:lnTo>
                  <a:lnTo>
                    <a:pt x="297" y="382"/>
                  </a:lnTo>
                  <a:lnTo>
                    <a:pt x="346" y="391"/>
                  </a:lnTo>
                  <a:lnTo>
                    <a:pt x="400" y="391"/>
                  </a:lnTo>
                  <a:lnTo>
                    <a:pt x="451" y="382"/>
                  </a:lnTo>
                  <a:lnTo>
                    <a:pt x="498" y="373"/>
                  </a:lnTo>
                  <a:lnTo>
                    <a:pt x="536" y="360"/>
                  </a:lnTo>
                  <a:lnTo>
                    <a:pt x="570" y="345"/>
                  </a:lnTo>
                  <a:lnTo>
                    <a:pt x="597" y="328"/>
                  </a:lnTo>
                  <a:lnTo>
                    <a:pt x="620" y="312"/>
                  </a:lnTo>
                  <a:lnTo>
                    <a:pt x="638" y="292"/>
                  </a:lnTo>
                  <a:lnTo>
                    <a:pt x="653" y="275"/>
                  </a:lnTo>
                  <a:lnTo>
                    <a:pt x="662" y="256"/>
                  </a:lnTo>
                  <a:lnTo>
                    <a:pt x="670" y="239"/>
                  </a:lnTo>
                  <a:lnTo>
                    <a:pt x="674" y="223"/>
                  </a:lnTo>
                  <a:lnTo>
                    <a:pt x="679" y="209"/>
                  </a:lnTo>
                  <a:lnTo>
                    <a:pt x="679" y="197"/>
                  </a:lnTo>
                  <a:lnTo>
                    <a:pt x="680" y="190"/>
                  </a:lnTo>
                  <a:lnTo>
                    <a:pt x="680" y="184"/>
                  </a:lnTo>
                  <a:lnTo>
                    <a:pt x="680" y="182"/>
                  </a:lnTo>
                  <a:lnTo>
                    <a:pt x="710" y="182"/>
                  </a:lnTo>
                  <a:lnTo>
                    <a:pt x="710" y="184"/>
                  </a:lnTo>
                  <a:lnTo>
                    <a:pt x="712" y="191"/>
                  </a:lnTo>
                  <a:lnTo>
                    <a:pt x="713" y="200"/>
                  </a:lnTo>
                  <a:lnTo>
                    <a:pt x="713" y="215"/>
                  </a:lnTo>
                  <a:lnTo>
                    <a:pt x="712" y="230"/>
                  </a:lnTo>
                  <a:lnTo>
                    <a:pt x="709" y="250"/>
                  </a:lnTo>
                  <a:lnTo>
                    <a:pt x="703" y="271"/>
                  </a:lnTo>
                  <a:lnTo>
                    <a:pt x="694" y="292"/>
                  </a:lnTo>
                  <a:lnTo>
                    <a:pt x="679" y="315"/>
                  </a:lnTo>
                  <a:lnTo>
                    <a:pt x="659" y="336"/>
                  </a:lnTo>
                  <a:lnTo>
                    <a:pt x="633" y="358"/>
                  </a:lnTo>
                  <a:lnTo>
                    <a:pt x="602" y="379"/>
                  </a:lnTo>
                  <a:lnTo>
                    <a:pt x="561" y="397"/>
                  </a:lnTo>
                  <a:lnTo>
                    <a:pt x="513" y="415"/>
                  </a:lnTo>
                  <a:lnTo>
                    <a:pt x="456" y="430"/>
                  </a:lnTo>
                  <a:lnTo>
                    <a:pt x="391" y="441"/>
                  </a:lnTo>
                  <a:lnTo>
                    <a:pt x="382" y="441"/>
                  </a:lnTo>
                  <a:lnTo>
                    <a:pt x="370" y="441"/>
                  </a:lnTo>
                  <a:lnTo>
                    <a:pt x="355" y="439"/>
                  </a:lnTo>
                  <a:lnTo>
                    <a:pt x="339" y="438"/>
                  </a:lnTo>
                  <a:lnTo>
                    <a:pt x="318" y="433"/>
                  </a:lnTo>
                  <a:lnTo>
                    <a:pt x="295" y="429"/>
                  </a:lnTo>
                  <a:lnTo>
                    <a:pt x="271" y="421"/>
                  </a:lnTo>
                  <a:lnTo>
                    <a:pt x="245" y="412"/>
                  </a:lnTo>
                  <a:lnTo>
                    <a:pt x="218" y="399"/>
                  </a:lnTo>
                  <a:lnTo>
                    <a:pt x="191" y="384"/>
                  </a:lnTo>
                  <a:lnTo>
                    <a:pt x="164" y="366"/>
                  </a:lnTo>
                  <a:lnTo>
                    <a:pt x="139" y="343"/>
                  </a:lnTo>
                  <a:lnTo>
                    <a:pt x="111" y="318"/>
                  </a:lnTo>
                  <a:lnTo>
                    <a:pt x="87" y="287"/>
                  </a:lnTo>
                  <a:lnTo>
                    <a:pt x="65" y="251"/>
                  </a:lnTo>
                  <a:lnTo>
                    <a:pt x="45" y="214"/>
                  </a:lnTo>
                  <a:lnTo>
                    <a:pt x="42" y="209"/>
                  </a:lnTo>
                  <a:lnTo>
                    <a:pt x="41" y="203"/>
                  </a:lnTo>
                  <a:lnTo>
                    <a:pt x="38" y="196"/>
                  </a:lnTo>
                  <a:lnTo>
                    <a:pt x="35" y="187"/>
                  </a:lnTo>
                  <a:lnTo>
                    <a:pt x="30" y="176"/>
                  </a:lnTo>
                  <a:lnTo>
                    <a:pt x="26" y="164"/>
                  </a:lnTo>
                  <a:lnTo>
                    <a:pt x="23" y="151"/>
                  </a:lnTo>
                  <a:lnTo>
                    <a:pt x="18" y="137"/>
                  </a:lnTo>
                  <a:lnTo>
                    <a:pt x="14" y="122"/>
                  </a:lnTo>
                  <a:lnTo>
                    <a:pt x="11" y="107"/>
                  </a:lnTo>
                  <a:lnTo>
                    <a:pt x="6" y="89"/>
                  </a:lnTo>
                  <a:lnTo>
                    <a:pt x="5" y="72"/>
                  </a:lnTo>
                  <a:lnTo>
                    <a:pt x="2" y="54"/>
                  </a:lnTo>
                  <a:lnTo>
                    <a:pt x="0" y="36"/>
                  </a:lnTo>
                  <a:lnTo>
                    <a:pt x="0" y="17"/>
                  </a:lnTo>
                  <a:lnTo>
                    <a:pt x="2" y="0"/>
                  </a:lnTo>
                  <a:lnTo>
                    <a:pt x="39" y="6"/>
                  </a:lnTo>
                  <a:lnTo>
                    <a:pt x="3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72" name="Freeform 8"/>
            <p:cNvSpPr>
              <a:spLocks/>
            </p:cNvSpPr>
            <p:nvPr/>
          </p:nvSpPr>
          <p:spPr bwMode="auto">
            <a:xfrm>
              <a:off x="364" y="1854"/>
              <a:ext cx="48" cy="50"/>
            </a:xfrm>
            <a:custGeom>
              <a:avLst/>
              <a:gdLst>
                <a:gd name="T0" fmla="*/ 23 w 48"/>
                <a:gd name="T1" fmla="*/ 50 h 50"/>
                <a:gd name="T2" fmla="*/ 27 w 48"/>
                <a:gd name="T3" fmla="*/ 48 h 50"/>
                <a:gd name="T4" fmla="*/ 33 w 48"/>
                <a:gd name="T5" fmla="*/ 47 h 50"/>
                <a:gd name="T6" fmla="*/ 36 w 48"/>
                <a:gd name="T7" fmla="*/ 44 h 50"/>
                <a:gd name="T8" fmla="*/ 41 w 48"/>
                <a:gd name="T9" fmla="*/ 42 h 50"/>
                <a:gd name="T10" fmla="*/ 44 w 48"/>
                <a:gd name="T11" fmla="*/ 38 h 50"/>
                <a:gd name="T12" fmla="*/ 47 w 48"/>
                <a:gd name="T13" fmla="*/ 35 h 50"/>
                <a:gd name="T14" fmla="*/ 48 w 48"/>
                <a:gd name="T15" fmla="*/ 30 h 50"/>
                <a:gd name="T16" fmla="*/ 48 w 48"/>
                <a:gd name="T17" fmla="*/ 26 h 50"/>
                <a:gd name="T18" fmla="*/ 48 w 48"/>
                <a:gd name="T19" fmla="*/ 20 h 50"/>
                <a:gd name="T20" fmla="*/ 47 w 48"/>
                <a:gd name="T21" fmla="*/ 15 h 50"/>
                <a:gd name="T22" fmla="*/ 44 w 48"/>
                <a:gd name="T23" fmla="*/ 11 h 50"/>
                <a:gd name="T24" fmla="*/ 41 w 48"/>
                <a:gd name="T25" fmla="*/ 8 h 50"/>
                <a:gd name="T26" fmla="*/ 36 w 48"/>
                <a:gd name="T27" fmla="*/ 3 h 50"/>
                <a:gd name="T28" fmla="*/ 33 w 48"/>
                <a:gd name="T29" fmla="*/ 2 h 50"/>
                <a:gd name="T30" fmla="*/ 27 w 48"/>
                <a:gd name="T31" fmla="*/ 0 h 50"/>
                <a:gd name="T32" fmla="*/ 23 w 48"/>
                <a:gd name="T33" fmla="*/ 0 h 50"/>
                <a:gd name="T34" fmla="*/ 18 w 48"/>
                <a:gd name="T35" fmla="*/ 0 h 50"/>
                <a:gd name="T36" fmla="*/ 14 w 48"/>
                <a:gd name="T37" fmla="*/ 2 h 50"/>
                <a:gd name="T38" fmla="*/ 9 w 48"/>
                <a:gd name="T39" fmla="*/ 3 h 50"/>
                <a:gd name="T40" fmla="*/ 6 w 48"/>
                <a:gd name="T41" fmla="*/ 8 h 50"/>
                <a:gd name="T42" fmla="*/ 3 w 48"/>
                <a:gd name="T43" fmla="*/ 11 h 50"/>
                <a:gd name="T44" fmla="*/ 2 w 48"/>
                <a:gd name="T45" fmla="*/ 15 h 50"/>
                <a:gd name="T46" fmla="*/ 0 w 48"/>
                <a:gd name="T47" fmla="*/ 20 h 50"/>
                <a:gd name="T48" fmla="*/ 0 w 48"/>
                <a:gd name="T49" fmla="*/ 26 h 50"/>
                <a:gd name="T50" fmla="*/ 0 w 48"/>
                <a:gd name="T51" fmla="*/ 30 h 50"/>
                <a:gd name="T52" fmla="*/ 2 w 48"/>
                <a:gd name="T53" fmla="*/ 35 h 50"/>
                <a:gd name="T54" fmla="*/ 3 w 48"/>
                <a:gd name="T55" fmla="*/ 38 h 50"/>
                <a:gd name="T56" fmla="*/ 6 w 48"/>
                <a:gd name="T57" fmla="*/ 42 h 50"/>
                <a:gd name="T58" fmla="*/ 9 w 48"/>
                <a:gd name="T59" fmla="*/ 44 h 50"/>
                <a:gd name="T60" fmla="*/ 14 w 48"/>
                <a:gd name="T61" fmla="*/ 47 h 50"/>
                <a:gd name="T62" fmla="*/ 18 w 48"/>
                <a:gd name="T63" fmla="*/ 48 h 50"/>
                <a:gd name="T64" fmla="*/ 23 w 48"/>
                <a:gd name="T65" fmla="*/ 50 h 50"/>
                <a:gd name="T66" fmla="*/ 23 w 48"/>
                <a:gd name="T6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" h="50">
                  <a:moveTo>
                    <a:pt x="23" y="50"/>
                  </a:moveTo>
                  <a:lnTo>
                    <a:pt x="27" y="48"/>
                  </a:lnTo>
                  <a:lnTo>
                    <a:pt x="33" y="47"/>
                  </a:lnTo>
                  <a:lnTo>
                    <a:pt x="36" y="44"/>
                  </a:lnTo>
                  <a:lnTo>
                    <a:pt x="41" y="42"/>
                  </a:lnTo>
                  <a:lnTo>
                    <a:pt x="44" y="38"/>
                  </a:lnTo>
                  <a:lnTo>
                    <a:pt x="47" y="35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0"/>
                  </a:lnTo>
                  <a:lnTo>
                    <a:pt x="47" y="15"/>
                  </a:lnTo>
                  <a:lnTo>
                    <a:pt x="44" y="11"/>
                  </a:lnTo>
                  <a:lnTo>
                    <a:pt x="41" y="8"/>
                  </a:lnTo>
                  <a:lnTo>
                    <a:pt x="36" y="3"/>
                  </a:lnTo>
                  <a:lnTo>
                    <a:pt x="33" y="2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9" y="3"/>
                  </a:lnTo>
                  <a:lnTo>
                    <a:pt x="6" y="8"/>
                  </a:lnTo>
                  <a:lnTo>
                    <a:pt x="3" y="11"/>
                  </a:lnTo>
                  <a:lnTo>
                    <a:pt x="2" y="15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2" y="35"/>
                  </a:lnTo>
                  <a:lnTo>
                    <a:pt x="3" y="38"/>
                  </a:lnTo>
                  <a:lnTo>
                    <a:pt x="6" y="42"/>
                  </a:lnTo>
                  <a:lnTo>
                    <a:pt x="9" y="44"/>
                  </a:lnTo>
                  <a:lnTo>
                    <a:pt x="14" y="47"/>
                  </a:lnTo>
                  <a:lnTo>
                    <a:pt x="18" y="48"/>
                  </a:lnTo>
                  <a:lnTo>
                    <a:pt x="23" y="50"/>
                  </a:lnTo>
                  <a:lnTo>
                    <a:pt x="23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73" name="Freeform 9"/>
            <p:cNvSpPr>
              <a:spLocks/>
            </p:cNvSpPr>
            <p:nvPr/>
          </p:nvSpPr>
          <p:spPr bwMode="auto">
            <a:xfrm>
              <a:off x="1208" y="129"/>
              <a:ext cx="50" cy="170"/>
            </a:xfrm>
            <a:custGeom>
              <a:avLst/>
              <a:gdLst>
                <a:gd name="T0" fmla="*/ 11 w 50"/>
                <a:gd name="T1" fmla="*/ 35 h 170"/>
                <a:gd name="T2" fmla="*/ 0 w 50"/>
                <a:gd name="T3" fmla="*/ 170 h 170"/>
                <a:gd name="T4" fmla="*/ 42 w 50"/>
                <a:gd name="T5" fmla="*/ 155 h 170"/>
                <a:gd name="T6" fmla="*/ 50 w 50"/>
                <a:gd name="T7" fmla="*/ 0 h 170"/>
                <a:gd name="T8" fmla="*/ 11 w 50"/>
                <a:gd name="T9" fmla="*/ 35 h 170"/>
                <a:gd name="T10" fmla="*/ 11 w 50"/>
                <a:gd name="T11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170">
                  <a:moveTo>
                    <a:pt x="11" y="35"/>
                  </a:moveTo>
                  <a:lnTo>
                    <a:pt x="0" y="170"/>
                  </a:lnTo>
                  <a:lnTo>
                    <a:pt x="42" y="155"/>
                  </a:lnTo>
                  <a:lnTo>
                    <a:pt x="50" y="0"/>
                  </a:lnTo>
                  <a:lnTo>
                    <a:pt x="11" y="35"/>
                  </a:lnTo>
                  <a:lnTo>
                    <a:pt x="1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74" name="Freeform 10"/>
            <p:cNvSpPr>
              <a:spLocks/>
            </p:cNvSpPr>
            <p:nvPr/>
          </p:nvSpPr>
          <p:spPr bwMode="auto">
            <a:xfrm>
              <a:off x="275" y="714"/>
              <a:ext cx="256" cy="214"/>
            </a:xfrm>
            <a:custGeom>
              <a:avLst/>
              <a:gdLst>
                <a:gd name="T0" fmla="*/ 0 w 256"/>
                <a:gd name="T1" fmla="*/ 42 h 214"/>
                <a:gd name="T2" fmla="*/ 250 w 256"/>
                <a:gd name="T3" fmla="*/ 214 h 214"/>
                <a:gd name="T4" fmla="*/ 256 w 256"/>
                <a:gd name="T5" fmla="*/ 167 h 214"/>
                <a:gd name="T6" fmla="*/ 21 w 256"/>
                <a:gd name="T7" fmla="*/ 0 h 214"/>
                <a:gd name="T8" fmla="*/ 0 w 256"/>
                <a:gd name="T9" fmla="*/ 42 h 214"/>
                <a:gd name="T10" fmla="*/ 0 w 256"/>
                <a:gd name="T11" fmla="*/ 42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6" h="214">
                  <a:moveTo>
                    <a:pt x="0" y="42"/>
                  </a:moveTo>
                  <a:lnTo>
                    <a:pt x="250" y="214"/>
                  </a:lnTo>
                  <a:lnTo>
                    <a:pt x="256" y="167"/>
                  </a:lnTo>
                  <a:lnTo>
                    <a:pt x="21" y="0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75" name="Freeform 11"/>
            <p:cNvSpPr>
              <a:spLocks/>
            </p:cNvSpPr>
            <p:nvPr/>
          </p:nvSpPr>
          <p:spPr bwMode="auto">
            <a:xfrm>
              <a:off x="340" y="608"/>
              <a:ext cx="208" cy="188"/>
            </a:xfrm>
            <a:custGeom>
              <a:avLst/>
              <a:gdLst>
                <a:gd name="T0" fmla="*/ 0 w 208"/>
                <a:gd name="T1" fmla="*/ 48 h 188"/>
                <a:gd name="T2" fmla="*/ 199 w 208"/>
                <a:gd name="T3" fmla="*/ 188 h 188"/>
                <a:gd name="T4" fmla="*/ 208 w 208"/>
                <a:gd name="T5" fmla="*/ 123 h 188"/>
                <a:gd name="T6" fmla="*/ 23 w 208"/>
                <a:gd name="T7" fmla="*/ 0 h 188"/>
                <a:gd name="T8" fmla="*/ 0 w 208"/>
                <a:gd name="T9" fmla="*/ 48 h 188"/>
                <a:gd name="T10" fmla="*/ 0 w 208"/>
                <a:gd name="T11" fmla="*/ 4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188">
                  <a:moveTo>
                    <a:pt x="0" y="48"/>
                  </a:moveTo>
                  <a:lnTo>
                    <a:pt x="199" y="188"/>
                  </a:lnTo>
                  <a:lnTo>
                    <a:pt x="208" y="123"/>
                  </a:lnTo>
                  <a:lnTo>
                    <a:pt x="23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76" name="Freeform 12"/>
            <p:cNvSpPr>
              <a:spLocks/>
            </p:cNvSpPr>
            <p:nvPr/>
          </p:nvSpPr>
          <p:spPr bwMode="auto">
            <a:xfrm>
              <a:off x="366" y="490"/>
              <a:ext cx="207" cy="160"/>
            </a:xfrm>
            <a:custGeom>
              <a:avLst/>
              <a:gdLst>
                <a:gd name="T0" fmla="*/ 0 w 207"/>
                <a:gd name="T1" fmla="*/ 42 h 160"/>
                <a:gd name="T2" fmla="*/ 200 w 207"/>
                <a:gd name="T3" fmla="*/ 160 h 160"/>
                <a:gd name="T4" fmla="*/ 207 w 207"/>
                <a:gd name="T5" fmla="*/ 104 h 160"/>
                <a:gd name="T6" fmla="*/ 22 w 207"/>
                <a:gd name="T7" fmla="*/ 0 h 160"/>
                <a:gd name="T8" fmla="*/ 0 w 207"/>
                <a:gd name="T9" fmla="*/ 42 h 160"/>
                <a:gd name="T10" fmla="*/ 0 w 207"/>
                <a:gd name="T11" fmla="*/ 4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160">
                  <a:moveTo>
                    <a:pt x="0" y="42"/>
                  </a:moveTo>
                  <a:lnTo>
                    <a:pt x="200" y="160"/>
                  </a:lnTo>
                  <a:lnTo>
                    <a:pt x="207" y="104"/>
                  </a:lnTo>
                  <a:lnTo>
                    <a:pt x="22" y="0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77" name="Freeform 13"/>
            <p:cNvSpPr>
              <a:spLocks/>
            </p:cNvSpPr>
            <p:nvPr/>
          </p:nvSpPr>
          <p:spPr bwMode="auto">
            <a:xfrm>
              <a:off x="382" y="377"/>
              <a:ext cx="211" cy="158"/>
            </a:xfrm>
            <a:custGeom>
              <a:avLst/>
              <a:gdLst>
                <a:gd name="T0" fmla="*/ 0 w 211"/>
                <a:gd name="T1" fmla="*/ 43 h 158"/>
                <a:gd name="T2" fmla="*/ 202 w 211"/>
                <a:gd name="T3" fmla="*/ 158 h 158"/>
                <a:gd name="T4" fmla="*/ 211 w 211"/>
                <a:gd name="T5" fmla="*/ 104 h 158"/>
                <a:gd name="T6" fmla="*/ 26 w 211"/>
                <a:gd name="T7" fmla="*/ 0 h 158"/>
                <a:gd name="T8" fmla="*/ 0 w 211"/>
                <a:gd name="T9" fmla="*/ 43 h 158"/>
                <a:gd name="T10" fmla="*/ 0 w 211"/>
                <a:gd name="T11" fmla="*/ 4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158">
                  <a:moveTo>
                    <a:pt x="0" y="43"/>
                  </a:moveTo>
                  <a:lnTo>
                    <a:pt x="202" y="158"/>
                  </a:lnTo>
                  <a:lnTo>
                    <a:pt x="211" y="104"/>
                  </a:lnTo>
                  <a:lnTo>
                    <a:pt x="26" y="0"/>
                  </a:lnTo>
                  <a:lnTo>
                    <a:pt x="0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78" name="Freeform 14"/>
            <p:cNvSpPr>
              <a:spLocks/>
            </p:cNvSpPr>
            <p:nvPr/>
          </p:nvSpPr>
          <p:spPr bwMode="auto">
            <a:xfrm>
              <a:off x="402" y="265"/>
              <a:ext cx="209" cy="158"/>
            </a:xfrm>
            <a:custGeom>
              <a:avLst/>
              <a:gdLst>
                <a:gd name="T0" fmla="*/ 0 w 209"/>
                <a:gd name="T1" fmla="*/ 43 h 158"/>
                <a:gd name="T2" fmla="*/ 200 w 209"/>
                <a:gd name="T3" fmla="*/ 158 h 158"/>
                <a:gd name="T4" fmla="*/ 209 w 209"/>
                <a:gd name="T5" fmla="*/ 103 h 158"/>
                <a:gd name="T6" fmla="*/ 22 w 209"/>
                <a:gd name="T7" fmla="*/ 0 h 158"/>
                <a:gd name="T8" fmla="*/ 0 w 209"/>
                <a:gd name="T9" fmla="*/ 43 h 158"/>
                <a:gd name="T10" fmla="*/ 0 w 209"/>
                <a:gd name="T11" fmla="*/ 4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158">
                  <a:moveTo>
                    <a:pt x="0" y="43"/>
                  </a:moveTo>
                  <a:lnTo>
                    <a:pt x="200" y="158"/>
                  </a:lnTo>
                  <a:lnTo>
                    <a:pt x="209" y="103"/>
                  </a:lnTo>
                  <a:lnTo>
                    <a:pt x="22" y="0"/>
                  </a:lnTo>
                  <a:lnTo>
                    <a:pt x="0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79" name="Freeform 15"/>
            <p:cNvSpPr>
              <a:spLocks/>
            </p:cNvSpPr>
            <p:nvPr/>
          </p:nvSpPr>
          <p:spPr bwMode="auto">
            <a:xfrm>
              <a:off x="271" y="1933"/>
              <a:ext cx="45" cy="45"/>
            </a:xfrm>
            <a:custGeom>
              <a:avLst/>
              <a:gdLst>
                <a:gd name="T0" fmla="*/ 22 w 45"/>
                <a:gd name="T1" fmla="*/ 45 h 45"/>
                <a:gd name="T2" fmla="*/ 27 w 45"/>
                <a:gd name="T3" fmla="*/ 45 h 45"/>
                <a:gd name="T4" fmla="*/ 31 w 45"/>
                <a:gd name="T5" fmla="*/ 43 h 45"/>
                <a:gd name="T6" fmla="*/ 34 w 45"/>
                <a:gd name="T7" fmla="*/ 40 h 45"/>
                <a:gd name="T8" fmla="*/ 39 w 45"/>
                <a:gd name="T9" fmla="*/ 39 h 45"/>
                <a:gd name="T10" fmla="*/ 40 w 45"/>
                <a:gd name="T11" fmla="*/ 34 h 45"/>
                <a:gd name="T12" fmla="*/ 43 w 45"/>
                <a:gd name="T13" fmla="*/ 31 h 45"/>
                <a:gd name="T14" fmla="*/ 45 w 45"/>
                <a:gd name="T15" fmla="*/ 27 h 45"/>
                <a:gd name="T16" fmla="*/ 45 w 45"/>
                <a:gd name="T17" fmla="*/ 22 h 45"/>
                <a:gd name="T18" fmla="*/ 45 w 45"/>
                <a:gd name="T19" fmla="*/ 18 h 45"/>
                <a:gd name="T20" fmla="*/ 43 w 45"/>
                <a:gd name="T21" fmla="*/ 13 h 45"/>
                <a:gd name="T22" fmla="*/ 40 w 45"/>
                <a:gd name="T23" fmla="*/ 9 h 45"/>
                <a:gd name="T24" fmla="*/ 39 w 45"/>
                <a:gd name="T25" fmla="*/ 6 h 45"/>
                <a:gd name="T26" fmla="*/ 34 w 45"/>
                <a:gd name="T27" fmla="*/ 3 h 45"/>
                <a:gd name="T28" fmla="*/ 31 w 45"/>
                <a:gd name="T29" fmla="*/ 1 h 45"/>
                <a:gd name="T30" fmla="*/ 27 w 45"/>
                <a:gd name="T31" fmla="*/ 0 h 45"/>
                <a:gd name="T32" fmla="*/ 22 w 45"/>
                <a:gd name="T33" fmla="*/ 0 h 45"/>
                <a:gd name="T34" fmla="*/ 18 w 45"/>
                <a:gd name="T35" fmla="*/ 0 h 45"/>
                <a:gd name="T36" fmla="*/ 13 w 45"/>
                <a:gd name="T37" fmla="*/ 1 h 45"/>
                <a:gd name="T38" fmla="*/ 9 w 45"/>
                <a:gd name="T39" fmla="*/ 3 h 45"/>
                <a:gd name="T40" fmla="*/ 6 w 45"/>
                <a:gd name="T41" fmla="*/ 6 h 45"/>
                <a:gd name="T42" fmla="*/ 3 w 45"/>
                <a:gd name="T43" fmla="*/ 9 h 45"/>
                <a:gd name="T44" fmla="*/ 1 w 45"/>
                <a:gd name="T45" fmla="*/ 13 h 45"/>
                <a:gd name="T46" fmla="*/ 0 w 45"/>
                <a:gd name="T47" fmla="*/ 18 h 45"/>
                <a:gd name="T48" fmla="*/ 0 w 45"/>
                <a:gd name="T49" fmla="*/ 22 h 45"/>
                <a:gd name="T50" fmla="*/ 0 w 45"/>
                <a:gd name="T51" fmla="*/ 27 h 45"/>
                <a:gd name="T52" fmla="*/ 1 w 45"/>
                <a:gd name="T53" fmla="*/ 31 h 45"/>
                <a:gd name="T54" fmla="*/ 3 w 45"/>
                <a:gd name="T55" fmla="*/ 34 h 45"/>
                <a:gd name="T56" fmla="*/ 6 w 45"/>
                <a:gd name="T57" fmla="*/ 39 h 45"/>
                <a:gd name="T58" fmla="*/ 9 w 45"/>
                <a:gd name="T59" fmla="*/ 40 h 45"/>
                <a:gd name="T60" fmla="*/ 13 w 45"/>
                <a:gd name="T61" fmla="*/ 43 h 45"/>
                <a:gd name="T62" fmla="*/ 18 w 45"/>
                <a:gd name="T63" fmla="*/ 45 h 45"/>
                <a:gd name="T64" fmla="*/ 22 w 45"/>
                <a:gd name="T65" fmla="*/ 45 h 45"/>
                <a:gd name="T66" fmla="*/ 22 w 45"/>
                <a:gd name="T6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" h="45">
                  <a:moveTo>
                    <a:pt x="22" y="45"/>
                  </a:moveTo>
                  <a:lnTo>
                    <a:pt x="27" y="45"/>
                  </a:lnTo>
                  <a:lnTo>
                    <a:pt x="31" y="43"/>
                  </a:lnTo>
                  <a:lnTo>
                    <a:pt x="34" y="40"/>
                  </a:lnTo>
                  <a:lnTo>
                    <a:pt x="39" y="39"/>
                  </a:lnTo>
                  <a:lnTo>
                    <a:pt x="40" y="34"/>
                  </a:lnTo>
                  <a:lnTo>
                    <a:pt x="43" y="31"/>
                  </a:lnTo>
                  <a:lnTo>
                    <a:pt x="45" y="27"/>
                  </a:lnTo>
                  <a:lnTo>
                    <a:pt x="45" y="22"/>
                  </a:lnTo>
                  <a:lnTo>
                    <a:pt x="45" y="18"/>
                  </a:lnTo>
                  <a:lnTo>
                    <a:pt x="43" y="13"/>
                  </a:lnTo>
                  <a:lnTo>
                    <a:pt x="40" y="9"/>
                  </a:lnTo>
                  <a:lnTo>
                    <a:pt x="39" y="6"/>
                  </a:lnTo>
                  <a:lnTo>
                    <a:pt x="34" y="3"/>
                  </a:lnTo>
                  <a:lnTo>
                    <a:pt x="31" y="1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1" y="31"/>
                  </a:lnTo>
                  <a:lnTo>
                    <a:pt x="3" y="34"/>
                  </a:lnTo>
                  <a:lnTo>
                    <a:pt x="6" y="39"/>
                  </a:lnTo>
                  <a:lnTo>
                    <a:pt x="9" y="40"/>
                  </a:lnTo>
                  <a:lnTo>
                    <a:pt x="13" y="43"/>
                  </a:lnTo>
                  <a:lnTo>
                    <a:pt x="18" y="45"/>
                  </a:lnTo>
                  <a:lnTo>
                    <a:pt x="22" y="45"/>
                  </a:lnTo>
                  <a:lnTo>
                    <a:pt x="22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80" name="Freeform 16"/>
            <p:cNvSpPr>
              <a:spLocks/>
            </p:cNvSpPr>
            <p:nvPr/>
          </p:nvSpPr>
          <p:spPr bwMode="auto">
            <a:xfrm>
              <a:off x="387" y="1958"/>
              <a:ext cx="48" cy="50"/>
            </a:xfrm>
            <a:custGeom>
              <a:avLst/>
              <a:gdLst>
                <a:gd name="T0" fmla="*/ 24 w 48"/>
                <a:gd name="T1" fmla="*/ 50 h 50"/>
                <a:gd name="T2" fmla="*/ 28 w 48"/>
                <a:gd name="T3" fmla="*/ 48 h 50"/>
                <a:gd name="T4" fmla="*/ 33 w 48"/>
                <a:gd name="T5" fmla="*/ 47 h 50"/>
                <a:gd name="T6" fmla="*/ 36 w 48"/>
                <a:gd name="T7" fmla="*/ 44 h 50"/>
                <a:gd name="T8" fmla="*/ 40 w 48"/>
                <a:gd name="T9" fmla="*/ 42 h 50"/>
                <a:gd name="T10" fmla="*/ 43 w 48"/>
                <a:gd name="T11" fmla="*/ 38 h 50"/>
                <a:gd name="T12" fmla="*/ 46 w 48"/>
                <a:gd name="T13" fmla="*/ 33 h 50"/>
                <a:gd name="T14" fmla="*/ 48 w 48"/>
                <a:gd name="T15" fmla="*/ 29 h 50"/>
                <a:gd name="T16" fmla="*/ 48 w 48"/>
                <a:gd name="T17" fmla="*/ 26 h 50"/>
                <a:gd name="T18" fmla="*/ 48 w 48"/>
                <a:gd name="T19" fmla="*/ 20 h 50"/>
                <a:gd name="T20" fmla="*/ 46 w 48"/>
                <a:gd name="T21" fmla="*/ 15 h 50"/>
                <a:gd name="T22" fmla="*/ 43 w 48"/>
                <a:gd name="T23" fmla="*/ 11 h 50"/>
                <a:gd name="T24" fmla="*/ 40 w 48"/>
                <a:gd name="T25" fmla="*/ 8 h 50"/>
                <a:gd name="T26" fmla="*/ 36 w 48"/>
                <a:gd name="T27" fmla="*/ 3 h 50"/>
                <a:gd name="T28" fmla="*/ 33 w 48"/>
                <a:gd name="T29" fmla="*/ 2 h 50"/>
                <a:gd name="T30" fmla="*/ 28 w 48"/>
                <a:gd name="T31" fmla="*/ 0 h 50"/>
                <a:gd name="T32" fmla="*/ 24 w 48"/>
                <a:gd name="T33" fmla="*/ 0 h 50"/>
                <a:gd name="T34" fmla="*/ 18 w 48"/>
                <a:gd name="T35" fmla="*/ 0 h 50"/>
                <a:gd name="T36" fmla="*/ 13 w 48"/>
                <a:gd name="T37" fmla="*/ 2 h 50"/>
                <a:gd name="T38" fmla="*/ 9 w 48"/>
                <a:gd name="T39" fmla="*/ 3 h 50"/>
                <a:gd name="T40" fmla="*/ 7 w 48"/>
                <a:gd name="T41" fmla="*/ 8 h 50"/>
                <a:gd name="T42" fmla="*/ 3 w 48"/>
                <a:gd name="T43" fmla="*/ 11 h 50"/>
                <a:gd name="T44" fmla="*/ 1 w 48"/>
                <a:gd name="T45" fmla="*/ 15 h 50"/>
                <a:gd name="T46" fmla="*/ 0 w 48"/>
                <a:gd name="T47" fmla="*/ 20 h 50"/>
                <a:gd name="T48" fmla="*/ 0 w 48"/>
                <a:gd name="T49" fmla="*/ 26 h 50"/>
                <a:gd name="T50" fmla="*/ 0 w 48"/>
                <a:gd name="T51" fmla="*/ 29 h 50"/>
                <a:gd name="T52" fmla="*/ 1 w 48"/>
                <a:gd name="T53" fmla="*/ 33 h 50"/>
                <a:gd name="T54" fmla="*/ 3 w 48"/>
                <a:gd name="T55" fmla="*/ 38 h 50"/>
                <a:gd name="T56" fmla="*/ 7 w 48"/>
                <a:gd name="T57" fmla="*/ 42 h 50"/>
                <a:gd name="T58" fmla="*/ 9 w 48"/>
                <a:gd name="T59" fmla="*/ 44 h 50"/>
                <a:gd name="T60" fmla="*/ 13 w 48"/>
                <a:gd name="T61" fmla="*/ 47 h 50"/>
                <a:gd name="T62" fmla="*/ 18 w 48"/>
                <a:gd name="T63" fmla="*/ 48 h 50"/>
                <a:gd name="T64" fmla="*/ 24 w 48"/>
                <a:gd name="T65" fmla="*/ 50 h 50"/>
                <a:gd name="T66" fmla="*/ 24 w 48"/>
                <a:gd name="T6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" h="50">
                  <a:moveTo>
                    <a:pt x="24" y="50"/>
                  </a:moveTo>
                  <a:lnTo>
                    <a:pt x="28" y="48"/>
                  </a:lnTo>
                  <a:lnTo>
                    <a:pt x="33" y="47"/>
                  </a:lnTo>
                  <a:lnTo>
                    <a:pt x="36" y="44"/>
                  </a:lnTo>
                  <a:lnTo>
                    <a:pt x="40" y="42"/>
                  </a:lnTo>
                  <a:lnTo>
                    <a:pt x="43" y="38"/>
                  </a:lnTo>
                  <a:lnTo>
                    <a:pt x="46" y="33"/>
                  </a:lnTo>
                  <a:lnTo>
                    <a:pt x="48" y="29"/>
                  </a:lnTo>
                  <a:lnTo>
                    <a:pt x="48" y="26"/>
                  </a:lnTo>
                  <a:lnTo>
                    <a:pt x="48" y="20"/>
                  </a:lnTo>
                  <a:lnTo>
                    <a:pt x="46" y="15"/>
                  </a:lnTo>
                  <a:lnTo>
                    <a:pt x="43" y="11"/>
                  </a:lnTo>
                  <a:lnTo>
                    <a:pt x="40" y="8"/>
                  </a:lnTo>
                  <a:lnTo>
                    <a:pt x="36" y="3"/>
                  </a:lnTo>
                  <a:lnTo>
                    <a:pt x="33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3" y="2"/>
                  </a:lnTo>
                  <a:lnTo>
                    <a:pt x="9" y="3"/>
                  </a:lnTo>
                  <a:lnTo>
                    <a:pt x="7" y="8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3" y="38"/>
                  </a:lnTo>
                  <a:lnTo>
                    <a:pt x="7" y="42"/>
                  </a:lnTo>
                  <a:lnTo>
                    <a:pt x="9" y="44"/>
                  </a:lnTo>
                  <a:lnTo>
                    <a:pt x="13" y="47"/>
                  </a:lnTo>
                  <a:lnTo>
                    <a:pt x="18" y="48"/>
                  </a:lnTo>
                  <a:lnTo>
                    <a:pt x="24" y="50"/>
                  </a:lnTo>
                  <a:lnTo>
                    <a:pt x="24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1281" name="Group 17"/>
            <p:cNvGrpSpPr>
              <a:grpSpLocks/>
            </p:cNvGrpSpPr>
            <p:nvPr/>
          </p:nvGrpSpPr>
          <p:grpSpPr bwMode="auto">
            <a:xfrm>
              <a:off x="432" y="240"/>
              <a:ext cx="1676" cy="1832"/>
              <a:chOff x="478" y="275"/>
              <a:chExt cx="1676" cy="1832"/>
            </a:xfrm>
          </p:grpSpPr>
          <p:sp>
            <p:nvSpPr>
              <p:cNvPr id="11282" name="Freeform 18"/>
              <p:cNvSpPr>
                <a:spLocks/>
              </p:cNvSpPr>
              <p:nvPr/>
            </p:nvSpPr>
            <p:spPr bwMode="auto">
              <a:xfrm>
                <a:off x="1360" y="534"/>
                <a:ext cx="794" cy="707"/>
              </a:xfrm>
              <a:custGeom>
                <a:avLst/>
                <a:gdLst>
                  <a:gd name="T0" fmla="*/ 0 w 794"/>
                  <a:gd name="T1" fmla="*/ 65 h 707"/>
                  <a:gd name="T2" fmla="*/ 159 w 794"/>
                  <a:gd name="T3" fmla="*/ 707 h 707"/>
                  <a:gd name="T4" fmla="*/ 794 w 794"/>
                  <a:gd name="T5" fmla="*/ 429 h 707"/>
                  <a:gd name="T6" fmla="*/ 364 w 794"/>
                  <a:gd name="T7" fmla="*/ 0 h 707"/>
                  <a:gd name="T8" fmla="*/ 212 w 794"/>
                  <a:gd name="T9" fmla="*/ 30 h 707"/>
                  <a:gd name="T10" fmla="*/ 0 w 794"/>
                  <a:gd name="T11" fmla="*/ 65 h 707"/>
                  <a:gd name="T12" fmla="*/ 0 w 794"/>
                  <a:gd name="T13" fmla="*/ 65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4" h="707">
                    <a:moveTo>
                      <a:pt x="0" y="65"/>
                    </a:moveTo>
                    <a:lnTo>
                      <a:pt x="159" y="707"/>
                    </a:lnTo>
                    <a:lnTo>
                      <a:pt x="794" y="429"/>
                    </a:lnTo>
                    <a:lnTo>
                      <a:pt x="364" y="0"/>
                    </a:lnTo>
                    <a:lnTo>
                      <a:pt x="212" y="30"/>
                    </a:lnTo>
                    <a:lnTo>
                      <a:pt x="0" y="65"/>
                    </a:lnTo>
                    <a:lnTo>
                      <a:pt x="0" y="65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8A998A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83" name="Freeform 19"/>
              <p:cNvSpPr>
                <a:spLocks/>
              </p:cNvSpPr>
              <p:nvPr/>
            </p:nvSpPr>
            <p:spPr bwMode="auto">
              <a:xfrm>
                <a:off x="1664" y="1605"/>
                <a:ext cx="93" cy="93"/>
              </a:xfrm>
              <a:custGeom>
                <a:avLst/>
                <a:gdLst>
                  <a:gd name="T0" fmla="*/ 46 w 93"/>
                  <a:gd name="T1" fmla="*/ 0 h 93"/>
                  <a:gd name="T2" fmla="*/ 42 w 93"/>
                  <a:gd name="T3" fmla="*/ 0 h 93"/>
                  <a:gd name="T4" fmla="*/ 37 w 93"/>
                  <a:gd name="T5" fmla="*/ 0 h 93"/>
                  <a:gd name="T6" fmla="*/ 33 w 93"/>
                  <a:gd name="T7" fmla="*/ 1 h 93"/>
                  <a:gd name="T8" fmla="*/ 28 w 93"/>
                  <a:gd name="T9" fmla="*/ 3 h 93"/>
                  <a:gd name="T10" fmla="*/ 19 w 93"/>
                  <a:gd name="T11" fmla="*/ 7 h 93"/>
                  <a:gd name="T12" fmla="*/ 13 w 93"/>
                  <a:gd name="T13" fmla="*/ 13 h 93"/>
                  <a:gd name="T14" fmla="*/ 7 w 93"/>
                  <a:gd name="T15" fmla="*/ 19 h 93"/>
                  <a:gd name="T16" fmla="*/ 3 w 93"/>
                  <a:gd name="T17" fmla="*/ 28 h 93"/>
                  <a:gd name="T18" fmla="*/ 0 w 93"/>
                  <a:gd name="T19" fmla="*/ 33 h 93"/>
                  <a:gd name="T20" fmla="*/ 0 w 93"/>
                  <a:gd name="T21" fmla="*/ 37 h 93"/>
                  <a:gd name="T22" fmla="*/ 0 w 93"/>
                  <a:gd name="T23" fmla="*/ 42 h 93"/>
                  <a:gd name="T24" fmla="*/ 0 w 93"/>
                  <a:gd name="T25" fmla="*/ 48 h 93"/>
                  <a:gd name="T26" fmla="*/ 0 w 93"/>
                  <a:gd name="T27" fmla="*/ 51 h 93"/>
                  <a:gd name="T28" fmla="*/ 0 w 93"/>
                  <a:gd name="T29" fmla="*/ 55 h 93"/>
                  <a:gd name="T30" fmla="*/ 0 w 93"/>
                  <a:gd name="T31" fmla="*/ 60 h 93"/>
                  <a:gd name="T32" fmla="*/ 3 w 93"/>
                  <a:gd name="T33" fmla="*/ 64 h 93"/>
                  <a:gd name="T34" fmla="*/ 4 w 93"/>
                  <a:gd name="T35" fmla="*/ 67 h 93"/>
                  <a:gd name="T36" fmla="*/ 7 w 93"/>
                  <a:gd name="T37" fmla="*/ 72 h 93"/>
                  <a:gd name="T38" fmla="*/ 9 w 93"/>
                  <a:gd name="T39" fmla="*/ 75 h 93"/>
                  <a:gd name="T40" fmla="*/ 13 w 93"/>
                  <a:gd name="T41" fmla="*/ 79 h 93"/>
                  <a:gd name="T42" fmla="*/ 19 w 93"/>
                  <a:gd name="T43" fmla="*/ 84 h 93"/>
                  <a:gd name="T44" fmla="*/ 28 w 93"/>
                  <a:gd name="T45" fmla="*/ 90 h 93"/>
                  <a:gd name="T46" fmla="*/ 33 w 93"/>
                  <a:gd name="T47" fmla="*/ 90 h 93"/>
                  <a:gd name="T48" fmla="*/ 37 w 93"/>
                  <a:gd name="T49" fmla="*/ 91 h 93"/>
                  <a:gd name="T50" fmla="*/ 42 w 93"/>
                  <a:gd name="T51" fmla="*/ 93 h 93"/>
                  <a:gd name="T52" fmla="*/ 46 w 93"/>
                  <a:gd name="T53" fmla="*/ 93 h 93"/>
                  <a:gd name="T54" fmla="*/ 51 w 93"/>
                  <a:gd name="T55" fmla="*/ 93 h 93"/>
                  <a:gd name="T56" fmla="*/ 55 w 93"/>
                  <a:gd name="T57" fmla="*/ 91 h 93"/>
                  <a:gd name="T58" fmla="*/ 60 w 93"/>
                  <a:gd name="T59" fmla="*/ 90 h 93"/>
                  <a:gd name="T60" fmla="*/ 64 w 93"/>
                  <a:gd name="T61" fmla="*/ 90 h 93"/>
                  <a:gd name="T62" fmla="*/ 68 w 93"/>
                  <a:gd name="T63" fmla="*/ 87 h 93"/>
                  <a:gd name="T64" fmla="*/ 72 w 93"/>
                  <a:gd name="T65" fmla="*/ 84 h 93"/>
                  <a:gd name="T66" fmla="*/ 75 w 93"/>
                  <a:gd name="T67" fmla="*/ 81 h 93"/>
                  <a:gd name="T68" fmla="*/ 80 w 93"/>
                  <a:gd name="T69" fmla="*/ 79 h 93"/>
                  <a:gd name="T70" fmla="*/ 81 w 93"/>
                  <a:gd name="T71" fmla="*/ 75 h 93"/>
                  <a:gd name="T72" fmla="*/ 84 w 93"/>
                  <a:gd name="T73" fmla="*/ 72 h 93"/>
                  <a:gd name="T74" fmla="*/ 86 w 93"/>
                  <a:gd name="T75" fmla="*/ 67 h 93"/>
                  <a:gd name="T76" fmla="*/ 89 w 93"/>
                  <a:gd name="T77" fmla="*/ 64 h 93"/>
                  <a:gd name="T78" fmla="*/ 90 w 93"/>
                  <a:gd name="T79" fmla="*/ 60 h 93"/>
                  <a:gd name="T80" fmla="*/ 92 w 93"/>
                  <a:gd name="T81" fmla="*/ 55 h 93"/>
                  <a:gd name="T82" fmla="*/ 92 w 93"/>
                  <a:gd name="T83" fmla="*/ 51 h 93"/>
                  <a:gd name="T84" fmla="*/ 93 w 93"/>
                  <a:gd name="T85" fmla="*/ 48 h 93"/>
                  <a:gd name="T86" fmla="*/ 92 w 93"/>
                  <a:gd name="T87" fmla="*/ 42 h 93"/>
                  <a:gd name="T88" fmla="*/ 92 w 93"/>
                  <a:gd name="T89" fmla="*/ 37 h 93"/>
                  <a:gd name="T90" fmla="*/ 90 w 93"/>
                  <a:gd name="T91" fmla="*/ 33 h 93"/>
                  <a:gd name="T92" fmla="*/ 89 w 93"/>
                  <a:gd name="T93" fmla="*/ 28 h 93"/>
                  <a:gd name="T94" fmla="*/ 84 w 93"/>
                  <a:gd name="T95" fmla="*/ 19 h 93"/>
                  <a:gd name="T96" fmla="*/ 80 w 93"/>
                  <a:gd name="T97" fmla="*/ 13 h 93"/>
                  <a:gd name="T98" fmla="*/ 75 w 93"/>
                  <a:gd name="T99" fmla="*/ 10 h 93"/>
                  <a:gd name="T100" fmla="*/ 72 w 93"/>
                  <a:gd name="T101" fmla="*/ 7 h 93"/>
                  <a:gd name="T102" fmla="*/ 68 w 93"/>
                  <a:gd name="T103" fmla="*/ 6 h 93"/>
                  <a:gd name="T104" fmla="*/ 64 w 93"/>
                  <a:gd name="T105" fmla="*/ 3 h 93"/>
                  <a:gd name="T106" fmla="*/ 60 w 93"/>
                  <a:gd name="T107" fmla="*/ 1 h 93"/>
                  <a:gd name="T108" fmla="*/ 55 w 93"/>
                  <a:gd name="T109" fmla="*/ 0 h 93"/>
                  <a:gd name="T110" fmla="*/ 51 w 93"/>
                  <a:gd name="T111" fmla="*/ 0 h 93"/>
                  <a:gd name="T112" fmla="*/ 46 w 93"/>
                  <a:gd name="T113" fmla="*/ 0 h 93"/>
                  <a:gd name="T114" fmla="*/ 46 w 93"/>
                  <a:gd name="T11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3" h="93">
                    <a:moveTo>
                      <a:pt x="46" y="0"/>
                    </a:moveTo>
                    <a:lnTo>
                      <a:pt x="42" y="0"/>
                    </a:lnTo>
                    <a:lnTo>
                      <a:pt x="37" y="0"/>
                    </a:lnTo>
                    <a:lnTo>
                      <a:pt x="33" y="1"/>
                    </a:lnTo>
                    <a:lnTo>
                      <a:pt x="28" y="3"/>
                    </a:lnTo>
                    <a:lnTo>
                      <a:pt x="19" y="7"/>
                    </a:lnTo>
                    <a:lnTo>
                      <a:pt x="13" y="13"/>
                    </a:lnTo>
                    <a:lnTo>
                      <a:pt x="7" y="19"/>
                    </a:lnTo>
                    <a:lnTo>
                      <a:pt x="3" y="28"/>
                    </a:lnTo>
                    <a:lnTo>
                      <a:pt x="0" y="33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1"/>
                    </a:lnTo>
                    <a:lnTo>
                      <a:pt x="0" y="55"/>
                    </a:lnTo>
                    <a:lnTo>
                      <a:pt x="0" y="60"/>
                    </a:lnTo>
                    <a:lnTo>
                      <a:pt x="3" y="64"/>
                    </a:lnTo>
                    <a:lnTo>
                      <a:pt x="4" y="67"/>
                    </a:lnTo>
                    <a:lnTo>
                      <a:pt x="7" y="72"/>
                    </a:lnTo>
                    <a:lnTo>
                      <a:pt x="9" y="75"/>
                    </a:lnTo>
                    <a:lnTo>
                      <a:pt x="13" y="79"/>
                    </a:lnTo>
                    <a:lnTo>
                      <a:pt x="19" y="84"/>
                    </a:lnTo>
                    <a:lnTo>
                      <a:pt x="28" y="90"/>
                    </a:lnTo>
                    <a:lnTo>
                      <a:pt x="33" y="90"/>
                    </a:lnTo>
                    <a:lnTo>
                      <a:pt x="37" y="91"/>
                    </a:lnTo>
                    <a:lnTo>
                      <a:pt x="42" y="93"/>
                    </a:lnTo>
                    <a:lnTo>
                      <a:pt x="46" y="93"/>
                    </a:lnTo>
                    <a:lnTo>
                      <a:pt x="51" y="93"/>
                    </a:lnTo>
                    <a:lnTo>
                      <a:pt x="55" y="91"/>
                    </a:lnTo>
                    <a:lnTo>
                      <a:pt x="60" y="90"/>
                    </a:lnTo>
                    <a:lnTo>
                      <a:pt x="64" y="90"/>
                    </a:lnTo>
                    <a:lnTo>
                      <a:pt x="68" y="87"/>
                    </a:lnTo>
                    <a:lnTo>
                      <a:pt x="72" y="84"/>
                    </a:lnTo>
                    <a:lnTo>
                      <a:pt x="75" y="81"/>
                    </a:lnTo>
                    <a:lnTo>
                      <a:pt x="80" y="79"/>
                    </a:lnTo>
                    <a:lnTo>
                      <a:pt x="81" y="75"/>
                    </a:lnTo>
                    <a:lnTo>
                      <a:pt x="84" y="72"/>
                    </a:lnTo>
                    <a:lnTo>
                      <a:pt x="86" y="67"/>
                    </a:lnTo>
                    <a:lnTo>
                      <a:pt x="89" y="64"/>
                    </a:lnTo>
                    <a:lnTo>
                      <a:pt x="90" y="60"/>
                    </a:lnTo>
                    <a:lnTo>
                      <a:pt x="92" y="55"/>
                    </a:lnTo>
                    <a:lnTo>
                      <a:pt x="92" y="51"/>
                    </a:lnTo>
                    <a:lnTo>
                      <a:pt x="93" y="48"/>
                    </a:lnTo>
                    <a:lnTo>
                      <a:pt x="92" y="42"/>
                    </a:lnTo>
                    <a:lnTo>
                      <a:pt x="92" y="37"/>
                    </a:lnTo>
                    <a:lnTo>
                      <a:pt x="90" y="33"/>
                    </a:lnTo>
                    <a:lnTo>
                      <a:pt x="89" y="28"/>
                    </a:lnTo>
                    <a:lnTo>
                      <a:pt x="84" y="19"/>
                    </a:lnTo>
                    <a:lnTo>
                      <a:pt x="80" y="13"/>
                    </a:lnTo>
                    <a:lnTo>
                      <a:pt x="75" y="10"/>
                    </a:lnTo>
                    <a:lnTo>
                      <a:pt x="72" y="7"/>
                    </a:lnTo>
                    <a:lnTo>
                      <a:pt x="68" y="6"/>
                    </a:lnTo>
                    <a:lnTo>
                      <a:pt x="64" y="3"/>
                    </a:lnTo>
                    <a:lnTo>
                      <a:pt x="60" y="1"/>
                    </a:lnTo>
                    <a:lnTo>
                      <a:pt x="55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84" name="Freeform 20"/>
              <p:cNvSpPr>
                <a:spLocks/>
              </p:cNvSpPr>
              <p:nvPr/>
            </p:nvSpPr>
            <p:spPr bwMode="auto">
              <a:xfrm>
                <a:off x="1331" y="1032"/>
                <a:ext cx="650" cy="316"/>
              </a:xfrm>
              <a:custGeom>
                <a:avLst/>
                <a:gdLst>
                  <a:gd name="T0" fmla="*/ 235 w 650"/>
                  <a:gd name="T1" fmla="*/ 0 h 316"/>
                  <a:gd name="T2" fmla="*/ 0 w 650"/>
                  <a:gd name="T3" fmla="*/ 76 h 316"/>
                  <a:gd name="T4" fmla="*/ 106 w 650"/>
                  <a:gd name="T5" fmla="*/ 234 h 316"/>
                  <a:gd name="T6" fmla="*/ 289 w 650"/>
                  <a:gd name="T7" fmla="*/ 316 h 316"/>
                  <a:gd name="T8" fmla="*/ 501 w 650"/>
                  <a:gd name="T9" fmla="*/ 284 h 316"/>
                  <a:gd name="T10" fmla="*/ 632 w 650"/>
                  <a:gd name="T11" fmla="*/ 186 h 316"/>
                  <a:gd name="T12" fmla="*/ 650 w 650"/>
                  <a:gd name="T13" fmla="*/ 88 h 316"/>
                  <a:gd name="T14" fmla="*/ 419 w 650"/>
                  <a:gd name="T15" fmla="*/ 69 h 316"/>
                  <a:gd name="T16" fmla="*/ 235 w 650"/>
                  <a:gd name="T17" fmla="*/ 0 h 316"/>
                  <a:gd name="T18" fmla="*/ 235 w 650"/>
                  <a:gd name="T19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0" h="316">
                    <a:moveTo>
                      <a:pt x="235" y="0"/>
                    </a:moveTo>
                    <a:lnTo>
                      <a:pt x="0" y="76"/>
                    </a:lnTo>
                    <a:lnTo>
                      <a:pt x="106" y="234"/>
                    </a:lnTo>
                    <a:lnTo>
                      <a:pt x="289" y="316"/>
                    </a:lnTo>
                    <a:lnTo>
                      <a:pt x="501" y="284"/>
                    </a:lnTo>
                    <a:lnTo>
                      <a:pt x="632" y="186"/>
                    </a:lnTo>
                    <a:lnTo>
                      <a:pt x="650" y="88"/>
                    </a:lnTo>
                    <a:lnTo>
                      <a:pt x="419" y="69"/>
                    </a:lnTo>
                    <a:lnTo>
                      <a:pt x="235" y="0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FFA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85" name="Freeform 21"/>
              <p:cNvSpPr>
                <a:spLocks/>
              </p:cNvSpPr>
              <p:nvPr/>
            </p:nvSpPr>
            <p:spPr bwMode="auto">
              <a:xfrm>
                <a:off x="666" y="510"/>
                <a:ext cx="1081" cy="236"/>
              </a:xfrm>
              <a:custGeom>
                <a:avLst/>
                <a:gdLst>
                  <a:gd name="T0" fmla="*/ 0 w 1081"/>
                  <a:gd name="T1" fmla="*/ 236 h 236"/>
                  <a:gd name="T2" fmla="*/ 1081 w 1081"/>
                  <a:gd name="T3" fmla="*/ 46 h 236"/>
                  <a:gd name="T4" fmla="*/ 1076 w 1081"/>
                  <a:gd name="T5" fmla="*/ 0 h 236"/>
                  <a:gd name="T6" fmla="*/ 0 w 1081"/>
                  <a:gd name="T7" fmla="*/ 198 h 236"/>
                  <a:gd name="T8" fmla="*/ 0 w 1081"/>
                  <a:gd name="T9" fmla="*/ 236 h 236"/>
                  <a:gd name="T10" fmla="*/ 0 w 1081"/>
                  <a:gd name="T11" fmla="*/ 23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81" h="236">
                    <a:moveTo>
                      <a:pt x="0" y="236"/>
                    </a:moveTo>
                    <a:lnTo>
                      <a:pt x="1081" y="46"/>
                    </a:lnTo>
                    <a:lnTo>
                      <a:pt x="1076" y="0"/>
                    </a:lnTo>
                    <a:lnTo>
                      <a:pt x="0" y="198"/>
                    </a:lnTo>
                    <a:lnTo>
                      <a:pt x="0" y="236"/>
                    </a:lnTo>
                    <a:lnTo>
                      <a:pt x="0" y="23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86" name="Freeform 22"/>
              <p:cNvSpPr>
                <a:spLocks/>
              </p:cNvSpPr>
              <p:nvPr/>
            </p:nvSpPr>
            <p:spPr bwMode="auto">
              <a:xfrm>
                <a:off x="1185" y="925"/>
                <a:ext cx="154" cy="866"/>
              </a:xfrm>
              <a:custGeom>
                <a:avLst/>
                <a:gdLst>
                  <a:gd name="T0" fmla="*/ 38 w 154"/>
                  <a:gd name="T1" fmla="*/ 0 h 866"/>
                  <a:gd name="T2" fmla="*/ 76 w 154"/>
                  <a:gd name="T3" fmla="*/ 13 h 866"/>
                  <a:gd name="T4" fmla="*/ 62 w 154"/>
                  <a:gd name="T5" fmla="*/ 791 h 866"/>
                  <a:gd name="T6" fmla="*/ 152 w 154"/>
                  <a:gd name="T7" fmla="*/ 799 h 866"/>
                  <a:gd name="T8" fmla="*/ 154 w 154"/>
                  <a:gd name="T9" fmla="*/ 854 h 866"/>
                  <a:gd name="T10" fmla="*/ 0 w 154"/>
                  <a:gd name="T11" fmla="*/ 866 h 866"/>
                  <a:gd name="T12" fmla="*/ 38 w 154"/>
                  <a:gd name="T13" fmla="*/ 0 h 866"/>
                  <a:gd name="T14" fmla="*/ 38 w 154"/>
                  <a:gd name="T15" fmla="*/ 0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4" h="866">
                    <a:moveTo>
                      <a:pt x="38" y="0"/>
                    </a:moveTo>
                    <a:lnTo>
                      <a:pt x="76" y="13"/>
                    </a:lnTo>
                    <a:lnTo>
                      <a:pt x="62" y="791"/>
                    </a:lnTo>
                    <a:lnTo>
                      <a:pt x="152" y="799"/>
                    </a:lnTo>
                    <a:lnTo>
                      <a:pt x="154" y="854"/>
                    </a:lnTo>
                    <a:lnTo>
                      <a:pt x="0" y="866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87" name="Freeform 23"/>
              <p:cNvSpPr>
                <a:spLocks/>
              </p:cNvSpPr>
              <p:nvPr/>
            </p:nvSpPr>
            <p:spPr bwMode="auto">
              <a:xfrm>
                <a:off x="910" y="1718"/>
                <a:ext cx="820" cy="191"/>
              </a:xfrm>
              <a:custGeom>
                <a:avLst/>
                <a:gdLst>
                  <a:gd name="T0" fmla="*/ 244 w 820"/>
                  <a:gd name="T1" fmla="*/ 0 h 191"/>
                  <a:gd name="T2" fmla="*/ 120 w 820"/>
                  <a:gd name="T3" fmla="*/ 45 h 191"/>
                  <a:gd name="T4" fmla="*/ 48 w 820"/>
                  <a:gd name="T5" fmla="*/ 90 h 191"/>
                  <a:gd name="T6" fmla="*/ 0 w 820"/>
                  <a:gd name="T7" fmla="*/ 191 h 191"/>
                  <a:gd name="T8" fmla="*/ 820 w 820"/>
                  <a:gd name="T9" fmla="*/ 169 h 191"/>
                  <a:gd name="T10" fmla="*/ 718 w 820"/>
                  <a:gd name="T11" fmla="*/ 36 h 191"/>
                  <a:gd name="T12" fmla="*/ 283 w 820"/>
                  <a:gd name="T13" fmla="*/ 90 h 191"/>
                  <a:gd name="T14" fmla="*/ 244 w 820"/>
                  <a:gd name="T15" fmla="*/ 0 h 191"/>
                  <a:gd name="T16" fmla="*/ 244 w 820"/>
                  <a:gd name="T17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0" h="191">
                    <a:moveTo>
                      <a:pt x="244" y="0"/>
                    </a:moveTo>
                    <a:lnTo>
                      <a:pt x="120" y="45"/>
                    </a:lnTo>
                    <a:lnTo>
                      <a:pt x="48" y="90"/>
                    </a:lnTo>
                    <a:lnTo>
                      <a:pt x="0" y="191"/>
                    </a:lnTo>
                    <a:lnTo>
                      <a:pt x="820" y="169"/>
                    </a:lnTo>
                    <a:lnTo>
                      <a:pt x="718" y="36"/>
                    </a:lnTo>
                    <a:lnTo>
                      <a:pt x="283" y="90"/>
                    </a:lnTo>
                    <a:lnTo>
                      <a:pt x="244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88" name="Freeform 24"/>
              <p:cNvSpPr>
                <a:spLocks/>
              </p:cNvSpPr>
              <p:nvPr/>
            </p:nvSpPr>
            <p:spPr bwMode="auto">
              <a:xfrm>
                <a:off x="1405" y="934"/>
                <a:ext cx="512" cy="328"/>
              </a:xfrm>
              <a:custGeom>
                <a:avLst/>
                <a:gdLst>
                  <a:gd name="T0" fmla="*/ 0 w 512"/>
                  <a:gd name="T1" fmla="*/ 153 h 328"/>
                  <a:gd name="T2" fmla="*/ 448 w 512"/>
                  <a:gd name="T3" fmla="*/ 0 h 328"/>
                  <a:gd name="T4" fmla="*/ 450 w 512"/>
                  <a:gd name="T5" fmla="*/ 1 h 328"/>
                  <a:gd name="T6" fmla="*/ 456 w 512"/>
                  <a:gd name="T7" fmla="*/ 9 h 328"/>
                  <a:gd name="T8" fmla="*/ 462 w 512"/>
                  <a:gd name="T9" fmla="*/ 18 h 328"/>
                  <a:gd name="T10" fmla="*/ 471 w 512"/>
                  <a:gd name="T11" fmla="*/ 33 h 328"/>
                  <a:gd name="T12" fmla="*/ 480 w 512"/>
                  <a:gd name="T13" fmla="*/ 50 h 328"/>
                  <a:gd name="T14" fmla="*/ 490 w 512"/>
                  <a:gd name="T15" fmla="*/ 71 h 328"/>
                  <a:gd name="T16" fmla="*/ 500 w 512"/>
                  <a:gd name="T17" fmla="*/ 92 h 328"/>
                  <a:gd name="T18" fmla="*/ 507 w 512"/>
                  <a:gd name="T19" fmla="*/ 116 h 328"/>
                  <a:gd name="T20" fmla="*/ 512 w 512"/>
                  <a:gd name="T21" fmla="*/ 138 h 328"/>
                  <a:gd name="T22" fmla="*/ 512 w 512"/>
                  <a:gd name="T23" fmla="*/ 165 h 328"/>
                  <a:gd name="T24" fmla="*/ 510 w 512"/>
                  <a:gd name="T25" fmla="*/ 189 h 328"/>
                  <a:gd name="T26" fmla="*/ 503 w 512"/>
                  <a:gd name="T27" fmla="*/ 217 h 328"/>
                  <a:gd name="T28" fmla="*/ 487 w 512"/>
                  <a:gd name="T29" fmla="*/ 239 h 328"/>
                  <a:gd name="T30" fmla="*/ 468 w 512"/>
                  <a:gd name="T31" fmla="*/ 265 h 328"/>
                  <a:gd name="T32" fmla="*/ 441 w 512"/>
                  <a:gd name="T33" fmla="*/ 286 h 328"/>
                  <a:gd name="T34" fmla="*/ 405 w 512"/>
                  <a:gd name="T35" fmla="*/ 307 h 328"/>
                  <a:gd name="T36" fmla="*/ 364 w 512"/>
                  <a:gd name="T37" fmla="*/ 320 h 328"/>
                  <a:gd name="T38" fmla="*/ 325 w 512"/>
                  <a:gd name="T39" fmla="*/ 328 h 328"/>
                  <a:gd name="T40" fmla="*/ 287 w 512"/>
                  <a:gd name="T41" fmla="*/ 328 h 328"/>
                  <a:gd name="T42" fmla="*/ 251 w 512"/>
                  <a:gd name="T43" fmla="*/ 323 h 328"/>
                  <a:gd name="T44" fmla="*/ 214 w 512"/>
                  <a:gd name="T45" fmla="*/ 314 h 328"/>
                  <a:gd name="T46" fmla="*/ 181 w 512"/>
                  <a:gd name="T47" fmla="*/ 301 h 328"/>
                  <a:gd name="T48" fmla="*/ 150 w 512"/>
                  <a:gd name="T49" fmla="*/ 284 h 328"/>
                  <a:gd name="T50" fmla="*/ 122 w 512"/>
                  <a:gd name="T51" fmla="*/ 268 h 328"/>
                  <a:gd name="T52" fmla="*/ 95 w 512"/>
                  <a:gd name="T53" fmla="*/ 247 h 328"/>
                  <a:gd name="T54" fmla="*/ 71 w 512"/>
                  <a:gd name="T55" fmla="*/ 227 h 328"/>
                  <a:gd name="T56" fmla="*/ 50 w 512"/>
                  <a:gd name="T57" fmla="*/ 209 h 328"/>
                  <a:gd name="T58" fmla="*/ 33 w 512"/>
                  <a:gd name="T59" fmla="*/ 191 h 328"/>
                  <a:gd name="T60" fmla="*/ 18 w 512"/>
                  <a:gd name="T61" fmla="*/ 176 h 328"/>
                  <a:gd name="T62" fmla="*/ 8 w 512"/>
                  <a:gd name="T63" fmla="*/ 164 h 328"/>
                  <a:gd name="T64" fmla="*/ 2 w 512"/>
                  <a:gd name="T65" fmla="*/ 156 h 328"/>
                  <a:gd name="T66" fmla="*/ 0 w 512"/>
                  <a:gd name="T67" fmla="*/ 153 h 328"/>
                  <a:gd name="T68" fmla="*/ 0 w 512"/>
                  <a:gd name="T69" fmla="*/ 153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12" h="328">
                    <a:moveTo>
                      <a:pt x="0" y="153"/>
                    </a:moveTo>
                    <a:lnTo>
                      <a:pt x="448" y="0"/>
                    </a:lnTo>
                    <a:lnTo>
                      <a:pt x="450" y="1"/>
                    </a:lnTo>
                    <a:lnTo>
                      <a:pt x="456" y="9"/>
                    </a:lnTo>
                    <a:lnTo>
                      <a:pt x="462" y="18"/>
                    </a:lnTo>
                    <a:lnTo>
                      <a:pt x="471" y="33"/>
                    </a:lnTo>
                    <a:lnTo>
                      <a:pt x="480" y="50"/>
                    </a:lnTo>
                    <a:lnTo>
                      <a:pt x="490" y="71"/>
                    </a:lnTo>
                    <a:lnTo>
                      <a:pt x="500" y="92"/>
                    </a:lnTo>
                    <a:lnTo>
                      <a:pt x="507" y="116"/>
                    </a:lnTo>
                    <a:lnTo>
                      <a:pt x="512" y="138"/>
                    </a:lnTo>
                    <a:lnTo>
                      <a:pt x="512" y="165"/>
                    </a:lnTo>
                    <a:lnTo>
                      <a:pt x="510" y="189"/>
                    </a:lnTo>
                    <a:lnTo>
                      <a:pt x="503" y="217"/>
                    </a:lnTo>
                    <a:lnTo>
                      <a:pt x="487" y="239"/>
                    </a:lnTo>
                    <a:lnTo>
                      <a:pt x="468" y="265"/>
                    </a:lnTo>
                    <a:lnTo>
                      <a:pt x="441" y="286"/>
                    </a:lnTo>
                    <a:lnTo>
                      <a:pt x="405" y="307"/>
                    </a:lnTo>
                    <a:lnTo>
                      <a:pt x="364" y="320"/>
                    </a:lnTo>
                    <a:lnTo>
                      <a:pt x="325" y="328"/>
                    </a:lnTo>
                    <a:lnTo>
                      <a:pt x="287" y="328"/>
                    </a:lnTo>
                    <a:lnTo>
                      <a:pt x="251" y="323"/>
                    </a:lnTo>
                    <a:lnTo>
                      <a:pt x="214" y="314"/>
                    </a:lnTo>
                    <a:lnTo>
                      <a:pt x="181" y="301"/>
                    </a:lnTo>
                    <a:lnTo>
                      <a:pt x="150" y="284"/>
                    </a:lnTo>
                    <a:lnTo>
                      <a:pt x="122" y="268"/>
                    </a:lnTo>
                    <a:lnTo>
                      <a:pt x="95" y="247"/>
                    </a:lnTo>
                    <a:lnTo>
                      <a:pt x="71" y="227"/>
                    </a:lnTo>
                    <a:lnTo>
                      <a:pt x="50" y="209"/>
                    </a:lnTo>
                    <a:lnTo>
                      <a:pt x="33" y="191"/>
                    </a:lnTo>
                    <a:lnTo>
                      <a:pt x="18" y="176"/>
                    </a:lnTo>
                    <a:lnTo>
                      <a:pt x="8" y="164"/>
                    </a:lnTo>
                    <a:lnTo>
                      <a:pt x="2" y="156"/>
                    </a:lnTo>
                    <a:lnTo>
                      <a:pt x="0" y="153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89" name="Freeform 25"/>
              <p:cNvSpPr>
                <a:spLocks/>
              </p:cNvSpPr>
              <p:nvPr/>
            </p:nvSpPr>
            <p:spPr bwMode="auto">
              <a:xfrm>
                <a:off x="1154" y="361"/>
                <a:ext cx="534" cy="1477"/>
              </a:xfrm>
              <a:custGeom>
                <a:avLst/>
                <a:gdLst>
                  <a:gd name="T0" fmla="*/ 59 w 534"/>
                  <a:gd name="T1" fmla="*/ 10 h 1477"/>
                  <a:gd name="T2" fmla="*/ 0 w 534"/>
                  <a:gd name="T3" fmla="*/ 1477 h 1477"/>
                  <a:gd name="T4" fmla="*/ 534 w 534"/>
                  <a:gd name="T5" fmla="*/ 1429 h 1477"/>
                  <a:gd name="T6" fmla="*/ 475 w 534"/>
                  <a:gd name="T7" fmla="*/ 1370 h 1477"/>
                  <a:gd name="T8" fmla="*/ 45 w 534"/>
                  <a:gd name="T9" fmla="*/ 1408 h 1477"/>
                  <a:gd name="T10" fmla="*/ 92 w 534"/>
                  <a:gd name="T11" fmla="*/ 0 h 1477"/>
                  <a:gd name="T12" fmla="*/ 59 w 534"/>
                  <a:gd name="T13" fmla="*/ 10 h 1477"/>
                  <a:gd name="T14" fmla="*/ 59 w 534"/>
                  <a:gd name="T15" fmla="*/ 10 h 1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4" h="1477">
                    <a:moveTo>
                      <a:pt x="59" y="10"/>
                    </a:moveTo>
                    <a:lnTo>
                      <a:pt x="0" y="1477"/>
                    </a:lnTo>
                    <a:lnTo>
                      <a:pt x="534" y="1429"/>
                    </a:lnTo>
                    <a:lnTo>
                      <a:pt x="475" y="1370"/>
                    </a:lnTo>
                    <a:lnTo>
                      <a:pt x="45" y="1408"/>
                    </a:lnTo>
                    <a:lnTo>
                      <a:pt x="92" y="0"/>
                    </a:lnTo>
                    <a:lnTo>
                      <a:pt x="59" y="10"/>
                    </a:lnTo>
                    <a:lnTo>
                      <a:pt x="59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0" name="Freeform 26"/>
              <p:cNvSpPr>
                <a:spLocks/>
              </p:cNvSpPr>
              <p:nvPr/>
            </p:nvSpPr>
            <p:spPr bwMode="auto">
              <a:xfrm>
                <a:off x="1528" y="732"/>
                <a:ext cx="354" cy="355"/>
              </a:xfrm>
              <a:custGeom>
                <a:avLst/>
                <a:gdLst>
                  <a:gd name="T0" fmla="*/ 71 w 354"/>
                  <a:gd name="T1" fmla="*/ 0 h 355"/>
                  <a:gd name="T2" fmla="*/ 0 w 354"/>
                  <a:gd name="T3" fmla="*/ 355 h 355"/>
                  <a:gd name="T4" fmla="*/ 354 w 354"/>
                  <a:gd name="T5" fmla="*/ 226 h 355"/>
                  <a:gd name="T6" fmla="*/ 71 w 354"/>
                  <a:gd name="T7" fmla="*/ 0 h 355"/>
                  <a:gd name="T8" fmla="*/ 71 w 354"/>
                  <a:gd name="T9" fmla="*/ 0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355">
                    <a:moveTo>
                      <a:pt x="71" y="0"/>
                    </a:moveTo>
                    <a:lnTo>
                      <a:pt x="0" y="355"/>
                    </a:lnTo>
                    <a:lnTo>
                      <a:pt x="354" y="226"/>
                    </a:lnTo>
                    <a:lnTo>
                      <a:pt x="71" y="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1" name="Freeform 27"/>
              <p:cNvSpPr>
                <a:spLocks/>
              </p:cNvSpPr>
              <p:nvPr/>
            </p:nvSpPr>
            <p:spPr bwMode="auto">
              <a:xfrm>
                <a:off x="1279" y="723"/>
                <a:ext cx="296" cy="985"/>
              </a:xfrm>
              <a:custGeom>
                <a:avLst/>
                <a:gdLst>
                  <a:gd name="T0" fmla="*/ 0 w 296"/>
                  <a:gd name="T1" fmla="*/ 15 h 985"/>
                  <a:gd name="T2" fmla="*/ 0 w 296"/>
                  <a:gd name="T3" fmla="*/ 101 h 985"/>
                  <a:gd name="T4" fmla="*/ 0 w 296"/>
                  <a:gd name="T5" fmla="*/ 241 h 985"/>
                  <a:gd name="T6" fmla="*/ 1 w 296"/>
                  <a:gd name="T7" fmla="*/ 412 h 985"/>
                  <a:gd name="T8" fmla="*/ 3 w 296"/>
                  <a:gd name="T9" fmla="*/ 593 h 985"/>
                  <a:gd name="T10" fmla="*/ 6 w 296"/>
                  <a:gd name="T11" fmla="*/ 761 h 985"/>
                  <a:gd name="T12" fmla="*/ 7 w 296"/>
                  <a:gd name="T13" fmla="*/ 895 h 985"/>
                  <a:gd name="T14" fmla="*/ 9 w 296"/>
                  <a:gd name="T15" fmla="*/ 975 h 985"/>
                  <a:gd name="T16" fmla="*/ 296 w 296"/>
                  <a:gd name="T17" fmla="*/ 979 h 985"/>
                  <a:gd name="T18" fmla="*/ 296 w 296"/>
                  <a:gd name="T19" fmla="*/ 975 h 985"/>
                  <a:gd name="T20" fmla="*/ 293 w 296"/>
                  <a:gd name="T21" fmla="*/ 964 h 985"/>
                  <a:gd name="T22" fmla="*/ 289 w 296"/>
                  <a:gd name="T23" fmla="*/ 945 h 985"/>
                  <a:gd name="T24" fmla="*/ 278 w 296"/>
                  <a:gd name="T25" fmla="*/ 919 h 985"/>
                  <a:gd name="T26" fmla="*/ 261 w 296"/>
                  <a:gd name="T27" fmla="*/ 883 h 985"/>
                  <a:gd name="T28" fmla="*/ 240 w 296"/>
                  <a:gd name="T29" fmla="*/ 841 h 985"/>
                  <a:gd name="T30" fmla="*/ 207 w 296"/>
                  <a:gd name="T31" fmla="*/ 790 h 985"/>
                  <a:gd name="T32" fmla="*/ 167 w 296"/>
                  <a:gd name="T33" fmla="*/ 730 h 985"/>
                  <a:gd name="T34" fmla="*/ 126 w 296"/>
                  <a:gd name="T35" fmla="*/ 670 h 985"/>
                  <a:gd name="T36" fmla="*/ 96 w 296"/>
                  <a:gd name="T37" fmla="*/ 620 h 985"/>
                  <a:gd name="T38" fmla="*/ 78 w 296"/>
                  <a:gd name="T39" fmla="*/ 575 h 985"/>
                  <a:gd name="T40" fmla="*/ 70 w 296"/>
                  <a:gd name="T41" fmla="*/ 536 h 985"/>
                  <a:gd name="T42" fmla="*/ 70 w 296"/>
                  <a:gd name="T43" fmla="*/ 497 h 985"/>
                  <a:gd name="T44" fmla="*/ 81 w 296"/>
                  <a:gd name="T45" fmla="*/ 458 h 985"/>
                  <a:gd name="T46" fmla="*/ 97 w 296"/>
                  <a:gd name="T47" fmla="*/ 414 h 985"/>
                  <a:gd name="T48" fmla="*/ 122 w 296"/>
                  <a:gd name="T49" fmla="*/ 366 h 985"/>
                  <a:gd name="T50" fmla="*/ 135 w 296"/>
                  <a:gd name="T51" fmla="*/ 310 h 985"/>
                  <a:gd name="T52" fmla="*/ 131 w 296"/>
                  <a:gd name="T53" fmla="*/ 250 h 985"/>
                  <a:gd name="T54" fmla="*/ 113 w 296"/>
                  <a:gd name="T55" fmla="*/ 188 h 985"/>
                  <a:gd name="T56" fmla="*/ 87 w 296"/>
                  <a:gd name="T57" fmla="*/ 131 h 985"/>
                  <a:gd name="T58" fmla="*/ 57 w 296"/>
                  <a:gd name="T59" fmla="*/ 79 h 985"/>
                  <a:gd name="T60" fmla="*/ 30 w 296"/>
                  <a:gd name="T61" fmla="*/ 38 h 985"/>
                  <a:gd name="T62" fmla="*/ 9 w 296"/>
                  <a:gd name="T63" fmla="*/ 9 h 985"/>
                  <a:gd name="T64" fmla="*/ 1 w 296"/>
                  <a:gd name="T65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985">
                    <a:moveTo>
                      <a:pt x="1" y="0"/>
                    </a:moveTo>
                    <a:lnTo>
                      <a:pt x="0" y="15"/>
                    </a:lnTo>
                    <a:lnTo>
                      <a:pt x="0" y="50"/>
                    </a:lnTo>
                    <a:lnTo>
                      <a:pt x="0" y="101"/>
                    </a:lnTo>
                    <a:lnTo>
                      <a:pt x="0" y="166"/>
                    </a:lnTo>
                    <a:lnTo>
                      <a:pt x="0" y="241"/>
                    </a:lnTo>
                    <a:lnTo>
                      <a:pt x="1" y="324"/>
                    </a:lnTo>
                    <a:lnTo>
                      <a:pt x="1" y="412"/>
                    </a:lnTo>
                    <a:lnTo>
                      <a:pt x="3" y="503"/>
                    </a:lnTo>
                    <a:lnTo>
                      <a:pt x="3" y="593"/>
                    </a:lnTo>
                    <a:lnTo>
                      <a:pt x="4" y="680"/>
                    </a:lnTo>
                    <a:lnTo>
                      <a:pt x="6" y="761"/>
                    </a:lnTo>
                    <a:lnTo>
                      <a:pt x="7" y="835"/>
                    </a:lnTo>
                    <a:lnTo>
                      <a:pt x="7" y="895"/>
                    </a:lnTo>
                    <a:lnTo>
                      <a:pt x="7" y="943"/>
                    </a:lnTo>
                    <a:lnTo>
                      <a:pt x="9" y="975"/>
                    </a:lnTo>
                    <a:lnTo>
                      <a:pt x="9" y="985"/>
                    </a:lnTo>
                    <a:lnTo>
                      <a:pt x="296" y="979"/>
                    </a:lnTo>
                    <a:lnTo>
                      <a:pt x="296" y="978"/>
                    </a:lnTo>
                    <a:lnTo>
                      <a:pt x="296" y="975"/>
                    </a:lnTo>
                    <a:lnTo>
                      <a:pt x="295" y="970"/>
                    </a:lnTo>
                    <a:lnTo>
                      <a:pt x="293" y="964"/>
                    </a:lnTo>
                    <a:lnTo>
                      <a:pt x="292" y="955"/>
                    </a:lnTo>
                    <a:lnTo>
                      <a:pt x="289" y="945"/>
                    </a:lnTo>
                    <a:lnTo>
                      <a:pt x="283" y="933"/>
                    </a:lnTo>
                    <a:lnTo>
                      <a:pt x="278" y="919"/>
                    </a:lnTo>
                    <a:lnTo>
                      <a:pt x="270" y="901"/>
                    </a:lnTo>
                    <a:lnTo>
                      <a:pt x="261" y="883"/>
                    </a:lnTo>
                    <a:lnTo>
                      <a:pt x="252" y="862"/>
                    </a:lnTo>
                    <a:lnTo>
                      <a:pt x="240" y="841"/>
                    </a:lnTo>
                    <a:lnTo>
                      <a:pt x="224" y="816"/>
                    </a:lnTo>
                    <a:lnTo>
                      <a:pt x="207" y="790"/>
                    </a:lnTo>
                    <a:lnTo>
                      <a:pt x="188" y="760"/>
                    </a:lnTo>
                    <a:lnTo>
                      <a:pt x="167" y="730"/>
                    </a:lnTo>
                    <a:lnTo>
                      <a:pt x="144" y="698"/>
                    </a:lnTo>
                    <a:lnTo>
                      <a:pt x="126" y="670"/>
                    </a:lnTo>
                    <a:lnTo>
                      <a:pt x="110" y="643"/>
                    </a:lnTo>
                    <a:lnTo>
                      <a:pt x="96" y="620"/>
                    </a:lnTo>
                    <a:lnTo>
                      <a:pt x="84" y="596"/>
                    </a:lnTo>
                    <a:lnTo>
                      <a:pt x="78" y="575"/>
                    </a:lnTo>
                    <a:lnTo>
                      <a:pt x="72" y="555"/>
                    </a:lnTo>
                    <a:lnTo>
                      <a:pt x="70" y="536"/>
                    </a:lnTo>
                    <a:lnTo>
                      <a:pt x="69" y="516"/>
                    </a:lnTo>
                    <a:lnTo>
                      <a:pt x="70" y="497"/>
                    </a:lnTo>
                    <a:lnTo>
                      <a:pt x="75" y="477"/>
                    </a:lnTo>
                    <a:lnTo>
                      <a:pt x="81" y="458"/>
                    </a:lnTo>
                    <a:lnTo>
                      <a:pt x="87" y="437"/>
                    </a:lnTo>
                    <a:lnTo>
                      <a:pt x="97" y="414"/>
                    </a:lnTo>
                    <a:lnTo>
                      <a:pt x="108" y="390"/>
                    </a:lnTo>
                    <a:lnTo>
                      <a:pt x="122" y="366"/>
                    </a:lnTo>
                    <a:lnTo>
                      <a:pt x="129" y="339"/>
                    </a:lnTo>
                    <a:lnTo>
                      <a:pt x="135" y="310"/>
                    </a:lnTo>
                    <a:lnTo>
                      <a:pt x="135" y="280"/>
                    </a:lnTo>
                    <a:lnTo>
                      <a:pt x="131" y="250"/>
                    </a:lnTo>
                    <a:lnTo>
                      <a:pt x="123" y="218"/>
                    </a:lnTo>
                    <a:lnTo>
                      <a:pt x="113" y="188"/>
                    </a:lnTo>
                    <a:lnTo>
                      <a:pt x="100" y="160"/>
                    </a:lnTo>
                    <a:lnTo>
                      <a:pt x="87" y="131"/>
                    </a:lnTo>
                    <a:lnTo>
                      <a:pt x="72" y="104"/>
                    </a:lnTo>
                    <a:lnTo>
                      <a:pt x="57" y="79"/>
                    </a:lnTo>
                    <a:lnTo>
                      <a:pt x="42" y="56"/>
                    </a:lnTo>
                    <a:lnTo>
                      <a:pt x="30" y="38"/>
                    </a:lnTo>
                    <a:lnTo>
                      <a:pt x="18" y="21"/>
                    </a:lnTo>
                    <a:lnTo>
                      <a:pt x="9" y="9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2" name="Freeform 28"/>
              <p:cNvSpPr>
                <a:spLocks/>
              </p:cNvSpPr>
              <p:nvPr/>
            </p:nvSpPr>
            <p:spPr bwMode="auto">
              <a:xfrm>
                <a:off x="864" y="1632"/>
                <a:ext cx="862" cy="296"/>
              </a:xfrm>
              <a:custGeom>
                <a:avLst/>
                <a:gdLst>
                  <a:gd name="T0" fmla="*/ 293 w 862"/>
                  <a:gd name="T1" fmla="*/ 69 h 296"/>
                  <a:gd name="T2" fmla="*/ 275 w 862"/>
                  <a:gd name="T3" fmla="*/ 69 h 296"/>
                  <a:gd name="T4" fmla="*/ 245 w 862"/>
                  <a:gd name="T5" fmla="*/ 70 h 296"/>
                  <a:gd name="T6" fmla="*/ 205 w 862"/>
                  <a:gd name="T7" fmla="*/ 80 h 296"/>
                  <a:gd name="T8" fmla="*/ 156 w 862"/>
                  <a:gd name="T9" fmla="*/ 99 h 296"/>
                  <a:gd name="T10" fmla="*/ 107 w 862"/>
                  <a:gd name="T11" fmla="*/ 131 h 296"/>
                  <a:gd name="T12" fmla="*/ 59 w 862"/>
                  <a:gd name="T13" fmla="*/ 180 h 296"/>
                  <a:gd name="T14" fmla="*/ 18 w 862"/>
                  <a:gd name="T15" fmla="*/ 249 h 296"/>
                  <a:gd name="T16" fmla="*/ 8 w 862"/>
                  <a:gd name="T17" fmla="*/ 295 h 296"/>
                  <a:gd name="T18" fmla="*/ 77 w 862"/>
                  <a:gd name="T19" fmla="*/ 295 h 296"/>
                  <a:gd name="T20" fmla="*/ 196 w 862"/>
                  <a:gd name="T21" fmla="*/ 293 h 296"/>
                  <a:gd name="T22" fmla="*/ 348 w 862"/>
                  <a:gd name="T23" fmla="*/ 289 h 296"/>
                  <a:gd name="T24" fmla="*/ 509 w 862"/>
                  <a:gd name="T25" fmla="*/ 283 h 296"/>
                  <a:gd name="T26" fmla="*/ 659 w 862"/>
                  <a:gd name="T27" fmla="*/ 278 h 296"/>
                  <a:gd name="T28" fmla="*/ 782 w 862"/>
                  <a:gd name="T29" fmla="*/ 274 h 296"/>
                  <a:gd name="T30" fmla="*/ 852 w 862"/>
                  <a:gd name="T31" fmla="*/ 271 h 296"/>
                  <a:gd name="T32" fmla="*/ 862 w 862"/>
                  <a:gd name="T33" fmla="*/ 268 h 296"/>
                  <a:gd name="T34" fmla="*/ 862 w 862"/>
                  <a:gd name="T35" fmla="*/ 251 h 296"/>
                  <a:gd name="T36" fmla="*/ 859 w 862"/>
                  <a:gd name="T37" fmla="*/ 221 h 296"/>
                  <a:gd name="T38" fmla="*/ 845 w 862"/>
                  <a:gd name="T39" fmla="*/ 182 h 296"/>
                  <a:gd name="T40" fmla="*/ 821 w 862"/>
                  <a:gd name="T41" fmla="*/ 138 h 296"/>
                  <a:gd name="T42" fmla="*/ 779 w 862"/>
                  <a:gd name="T43" fmla="*/ 92 h 296"/>
                  <a:gd name="T44" fmla="*/ 715 w 862"/>
                  <a:gd name="T45" fmla="*/ 49 h 296"/>
                  <a:gd name="T46" fmla="*/ 626 w 862"/>
                  <a:gd name="T47" fmla="*/ 13 h 296"/>
                  <a:gd name="T48" fmla="*/ 566 w 862"/>
                  <a:gd name="T49" fmla="*/ 52 h 296"/>
                  <a:gd name="T50" fmla="*/ 573 w 862"/>
                  <a:gd name="T51" fmla="*/ 52 h 296"/>
                  <a:gd name="T52" fmla="*/ 596 w 862"/>
                  <a:gd name="T53" fmla="*/ 55 h 296"/>
                  <a:gd name="T54" fmla="*/ 627 w 862"/>
                  <a:gd name="T55" fmla="*/ 61 h 296"/>
                  <a:gd name="T56" fmla="*/ 666 w 862"/>
                  <a:gd name="T57" fmla="*/ 75 h 296"/>
                  <a:gd name="T58" fmla="*/ 707 w 862"/>
                  <a:gd name="T59" fmla="*/ 96 h 296"/>
                  <a:gd name="T60" fmla="*/ 748 w 862"/>
                  <a:gd name="T61" fmla="*/ 126 h 296"/>
                  <a:gd name="T62" fmla="*/ 782 w 862"/>
                  <a:gd name="T63" fmla="*/ 167 h 296"/>
                  <a:gd name="T64" fmla="*/ 808 w 862"/>
                  <a:gd name="T65" fmla="*/ 224 h 296"/>
                  <a:gd name="T66" fmla="*/ 66 w 862"/>
                  <a:gd name="T67" fmla="*/ 254 h 296"/>
                  <a:gd name="T68" fmla="*/ 71 w 862"/>
                  <a:gd name="T69" fmla="*/ 242 h 296"/>
                  <a:gd name="T70" fmla="*/ 81 w 862"/>
                  <a:gd name="T71" fmla="*/ 221 h 296"/>
                  <a:gd name="T72" fmla="*/ 99 w 862"/>
                  <a:gd name="T73" fmla="*/ 195 h 296"/>
                  <a:gd name="T74" fmla="*/ 125 w 862"/>
                  <a:gd name="T75" fmla="*/ 168 h 296"/>
                  <a:gd name="T76" fmla="*/ 160 w 862"/>
                  <a:gd name="T77" fmla="*/ 143 h 296"/>
                  <a:gd name="T78" fmla="*/ 205 w 862"/>
                  <a:gd name="T79" fmla="*/ 123 h 296"/>
                  <a:gd name="T80" fmla="*/ 260 w 862"/>
                  <a:gd name="T81" fmla="*/ 114 h 296"/>
                  <a:gd name="T82" fmla="*/ 296 w 862"/>
                  <a:gd name="T83" fmla="*/ 69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62" h="296">
                    <a:moveTo>
                      <a:pt x="296" y="69"/>
                    </a:moveTo>
                    <a:lnTo>
                      <a:pt x="293" y="69"/>
                    </a:lnTo>
                    <a:lnTo>
                      <a:pt x="287" y="69"/>
                    </a:lnTo>
                    <a:lnTo>
                      <a:pt x="275" y="69"/>
                    </a:lnTo>
                    <a:lnTo>
                      <a:pt x="263" y="69"/>
                    </a:lnTo>
                    <a:lnTo>
                      <a:pt x="245" y="70"/>
                    </a:lnTo>
                    <a:lnTo>
                      <a:pt x="226" y="73"/>
                    </a:lnTo>
                    <a:lnTo>
                      <a:pt x="205" y="80"/>
                    </a:lnTo>
                    <a:lnTo>
                      <a:pt x="181" y="89"/>
                    </a:lnTo>
                    <a:lnTo>
                      <a:pt x="156" y="99"/>
                    </a:lnTo>
                    <a:lnTo>
                      <a:pt x="132" y="114"/>
                    </a:lnTo>
                    <a:lnTo>
                      <a:pt x="107" y="131"/>
                    </a:lnTo>
                    <a:lnTo>
                      <a:pt x="84" y="153"/>
                    </a:lnTo>
                    <a:lnTo>
                      <a:pt x="59" y="180"/>
                    </a:lnTo>
                    <a:lnTo>
                      <a:pt x="38" y="212"/>
                    </a:lnTo>
                    <a:lnTo>
                      <a:pt x="18" y="249"/>
                    </a:lnTo>
                    <a:lnTo>
                      <a:pt x="0" y="293"/>
                    </a:lnTo>
                    <a:lnTo>
                      <a:pt x="8" y="295"/>
                    </a:lnTo>
                    <a:lnTo>
                      <a:pt x="35" y="296"/>
                    </a:lnTo>
                    <a:lnTo>
                      <a:pt x="77" y="295"/>
                    </a:lnTo>
                    <a:lnTo>
                      <a:pt x="132" y="295"/>
                    </a:lnTo>
                    <a:lnTo>
                      <a:pt x="196" y="293"/>
                    </a:lnTo>
                    <a:lnTo>
                      <a:pt x="269" y="292"/>
                    </a:lnTo>
                    <a:lnTo>
                      <a:pt x="348" y="289"/>
                    </a:lnTo>
                    <a:lnTo>
                      <a:pt x="429" y="287"/>
                    </a:lnTo>
                    <a:lnTo>
                      <a:pt x="509" y="283"/>
                    </a:lnTo>
                    <a:lnTo>
                      <a:pt x="587" y="281"/>
                    </a:lnTo>
                    <a:lnTo>
                      <a:pt x="659" y="278"/>
                    </a:lnTo>
                    <a:lnTo>
                      <a:pt x="727" y="275"/>
                    </a:lnTo>
                    <a:lnTo>
                      <a:pt x="782" y="274"/>
                    </a:lnTo>
                    <a:lnTo>
                      <a:pt x="824" y="272"/>
                    </a:lnTo>
                    <a:lnTo>
                      <a:pt x="852" y="271"/>
                    </a:lnTo>
                    <a:lnTo>
                      <a:pt x="862" y="271"/>
                    </a:lnTo>
                    <a:lnTo>
                      <a:pt x="862" y="268"/>
                    </a:lnTo>
                    <a:lnTo>
                      <a:pt x="862" y="261"/>
                    </a:lnTo>
                    <a:lnTo>
                      <a:pt x="862" y="251"/>
                    </a:lnTo>
                    <a:lnTo>
                      <a:pt x="862" y="237"/>
                    </a:lnTo>
                    <a:lnTo>
                      <a:pt x="859" y="221"/>
                    </a:lnTo>
                    <a:lnTo>
                      <a:pt x="853" y="203"/>
                    </a:lnTo>
                    <a:lnTo>
                      <a:pt x="845" y="182"/>
                    </a:lnTo>
                    <a:lnTo>
                      <a:pt x="836" y="161"/>
                    </a:lnTo>
                    <a:lnTo>
                      <a:pt x="821" y="138"/>
                    </a:lnTo>
                    <a:lnTo>
                      <a:pt x="802" y="116"/>
                    </a:lnTo>
                    <a:lnTo>
                      <a:pt x="779" y="92"/>
                    </a:lnTo>
                    <a:lnTo>
                      <a:pt x="751" y="70"/>
                    </a:lnTo>
                    <a:lnTo>
                      <a:pt x="715" y="49"/>
                    </a:lnTo>
                    <a:lnTo>
                      <a:pt x="674" y="30"/>
                    </a:lnTo>
                    <a:lnTo>
                      <a:pt x="626" y="13"/>
                    </a:lnTo>
                    <a:lnTo>
                      <a:pt x="570" y="0"/>
                    </a:lnTo>
                    <a:lnTo>
                      <a:pt x="566" y="52"/>
                    </a:lnTo>
                    <a:lnTo>
                      <a:pt x="567" y="52"/>
                    </a:lnTo>
                    <a:lnTo>
                      <a:pt x="573" y="52"/>
                    </a:lnTo>
                    <a:lnTo>
                      <a:pt x="582" y="52"/>
                    </a:lnTo>
                    <a:lnTo>
                      <a:pt x="596" y="55"/>
                    </a:lnTo>
                    <a:lnTo>
                      <a:pt x="611" y="57"/>
                    </a:lnTo>
                    <a:lnTo>
                      <a:pt x="627" y="61"/>
                    </a:lnTo>
                    <a:lnTo>
                      <a:pt x="647" y="67"/>
                    </a:lnTo>
                    <a:lnTo>
                      <a:pt x="666" y="75"/>
                    </a:lnTo>
                    <a:lnTo>
                      <a:pt x="688" y="84"/>
                    </a:lnTo>
                    <a:lnTo>
                      <a:pt x="707" y="96"/>
                    </a:lnTo>
                    <a:lnTo>
                      <a:pt x="728" y="110"/>
                    </a:lnTo>
                    <a:lnTo>
                      <a:pt x="748" y="126"/>
                    </a:lnTo>
                    <a:lnTo>
                      <a:pt x="766" y="144"/>
                    </a:lnTo>
                    <a:lnTo>
                      <a:pt x="782" y="167"/>
                    </a:lnTo>
                    <a:lnTo>
                      <a:pt x="796" y="194"/>
                    </a:lnTo>
                    <a:lnTo>
                      <a:pt x="808" y="224"/>
                    </a:lnTo>
                    <a:lnTo>
                      <a:pt x="66" y="257"/>
                    </a:lnTo>
                    <a:lnTo>
                      <a:pt x="66" y="254"/>
                    </a:lnTo>
                    <a:lnTo>
                      <a:pt x="68" y="249"/>
                    </a:lnTo>
                    <a:lnTo>
                      <a:pt x="71" y="242"/>
                    </a:lnTo>
                    <a:lnTo>
                      <a:pt x="75" y="233"/>
                    </a:lnTo>
                    <a:lnTo>
                      <a:pt x="81" y="221"/>
                    </a:lnTo>
                    <a:lnTo>
                      <a:pt x="90" y="209"/>
                    </a:lnTo>
                    <a:lnTo>
                      <a:pt x="99" y="195"/>
                    </a:lnTo>
                    <a:lnTo>
                      <a:pt x="111" y="182"/>
                    </a:lnTo>
                    <a:lnTo>
                      <a:pt x="125" y="168"/>
                    </a:lnTo>
                    <a:lnTo>
                      <a:pt x="141" y="155"/>
                    </a:lnTo>
                    <a:lnTo>
                      <a:pt x="160" y="143"/>
                    </a:lnTo>
                    <a:lnTo>
                      <a:pt x="181" y="132"/>
                    </a:lnTo>
                    <a:lnTo>
                      <a:pt x="205" y="123"/>
                    </a:lnTo>
                    <a:lnTo>
                      <a:pt x="232" y="119"/>
                    </a:lnTo>
                    <a:lnTo>
                      <a:pt x="260" y="114"/>
                    </a:lnTo>
                    <a:lnTo>
                      <a:pt x="293" y="116"/>
                    </a:lnTo>
                    <a:lnTo>
                      <a:pt x="296" y="69"/>
                    </a:lnTo>
                    <a:lnTo>
                      <a:pt x="296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3" name="Freeform 29"/>
              <p:cNvSpPr>
                <a:spLocks/>
              </p:cNvSpPr>
              <p:nvPr/>
            </p:nvSpPr>
            <p:spPr bwMode="auto">
              <a:xfrm>
                <a:off x="478" y="275"/>
                <a:ext cx="160" cy="866"/>
              </a:xfrm>
              <a:custGeom>
                <a:avLst/>
                <a:gdLst>
                  <a:gd name="T0" fmla="*/ 122 w 160"/>
                  <a:gd name="T1" fmla="*/ 0 h 866"/>
                  <a:gd name="T2" fmla="*/ 0 w 160"/>
                  <a:gd name="T3" fmla="*/ 866 h 866"/>
                  <a:gd name="T4" fmla="*/ 29 w 160"/>
                  <a:gd name="T5" fmla="*/ 866 h 866"/>
                  <a:gd name="T6" fmla="*/ 160 w 160"/>
                  <a:gd name="T7" fmla="*/ 14 h 866"/>
                  <a:gd name="T8" fmla="*/ 122 w 160"/>
                  <a:gd name="T9" fmla="*/ 0 h 866"/>
                  <a:gd name="T10" fmla="*/ 122 w 160"/>
                  <a:gd name="T11" fmla="*/ 0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0" h="866">
                    <a:moveTo>
                      <a:pt x="122" y="0"/>
                    </a:moveTo>
                    <a:lnTo>
                      <a:pt x="0" y="866"/>
                    </a:lnTo>
                    <a:lnTo>
                      <a:pt x="29" y="866"/>
                    </a:lnTo>
                    <a:lnTo>
                      <a:pt x="160" y="14"/>
                    </a:lnTo>
                    <a:lnTo>
                      <a:pt x="122" y="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4" name="Freeform 30"/>
              <p:cNvSpPr>
                <a:spLocks/>
              </p:cNvSpPr>
              <p:nvPr/>
            </p:nvSpPr>
            <p:spPr bwMode="auto">
              <a:xfrm>
                <a:off x="1963" y="1203"/>
                <a:ext cx="95" cy="92"/>
              </a:xfrm>
              <a:custGeom>
                <a:avLst/>
                <a:gdLst>
                  <a:gd name="T0" fmla="*/ 48 w 95"/>
                  <a:gd name="T1" fmla="*/ 0 h 92"/>
                  <a:gd name="T2" fmla="*/ 42 w 95"/>
                  <a:gd name="T3" fmla="*/ 0 h 92"/>
                  <a:gd name="T4" fmla="*/ 39 w 95"/>
                  <a:gd name="T5" fmla="*/ 0 h 92"/>
                  <a:gd name="T6" fmla="*/ 35 w 95"/>
                  <a:gd name="T7" fmla="*/ 0 h 92"/>
                  <a:gd name="T8" fmla="*/ 30 w 95"/>
                  <a:gd name="T9" fmla="*/ 2 h 92"/>
                  <a:gd name="T10" fmla="*/ 21 w 95"/>
                  <a:gd name="T11" fmla="*/ 6 h 92"/>
                  <a:gd name="T12" fmla="*/ 15 w 95"/>
                  <a:gd name="T13" fmla="*/ 12 h 92"/>
                  <a:gd name="T14" fmla="*/ 8 w 95"/>
                  <a:gd name="T15" fmla="*/ 18 h 92"/>
                  <a:gd name="T16" fmla="*/ 5 w 95"/>
                  <a:gd name="T17" fmla="*/ 27 h 92"/>
                  <a:gd name="T18" fmla="*/ 2 w 95"/>
                  <a:gd name="T19" fmla="*/ 32 h 92"/>
                  <a:gd name="T20" fmla="*/ 2 w 95"/>
                  <a:gd name="T21" fmla="*/ 36 h 92"/>
                  <a:gd name="T22" fmla="*/ 0 w 95"/>
                  <a:gd name="T23" fmla="*/ 41 h 92"/>
                  <a:gd name="T24" fmla="*/ 0 w 95"/>
                  <a:gd name="T25" fmla="*/ 45 h 92"/>
                  <a:gd name="T26" fmla="*/ 0 w 95"/>
                  <a:gd name="T27" fmla="*/ 50 h 92"/>
                  <a:gd name="T28" fmla="*/ 2 w 95"/>
                  <a:gd name="T29" fmla="*/ 54 h 92"/>
                  <a:gd name="T30" fmla="*/ 2 w 95"/>
                  <a:gd name="T31" fmla="*/ 59 h 92"/>
                  <a:gd name="T32" fmla="*/ 5 w 95"/>
                  <a:gd name="T33" fmla="*/ 63 h 92"/>
                  <a:gd name="T34" fmla="*/ 8 w 95"/>
                  <a:gd name="T35" fmla="*/ 71 h 92"/>
                  <a:gd name="T36" fmla="*/ 15 w 95"/>
                  <a:gd name="T37" fmla="*/ 78 h 92"/>
                  <a:gd name="T38" fmla="*/ 21 w 95"/>
                  <a:gd name="T39" fmla="*/ 84 h 92"/>
                  <a:gd name="T40" fmla="*/ 30 w 95"/>
                  <a:gd name="T41" fmla="*/ 89 h 92"/>
                  <a:gd name="T42" fmla="*/ 35 w 95"/>
                  <a:gd name="T43" fmla="*/ 90 h 92"/>
                  <a:gd name="T44" fmla="*/ 39 w 95"/>
                  <a:gd name="T45" fmla="*/ 92 h 92"/>
                  <a:gd name="T46" fmla="*/ 42 w 95"/>
                  <a:gd name="T47" fmla="*/ 92 h 92"/>
                  <a:gd name="T48" fmla="*/ 48 w 95"/>
                  <a:gd name="T49" fmla="*/ 92 h 92"/>
                  <a:gd name="T50" fmla="*/ 53 w 95"/>
                  <a:gd name="T51" fmla="*/ 92 h 92"/>
                  <a:gd name="T52" fmla="*/ 57 w 95"/>
                  <a:gd name="T53" fmla="*/ 92 h 92"/>
                  <a:gd name="T54" fmla="*/ 62 w 95"/>
                  <a:gd name="T55" fmla="*/ 90 h 92"/>
                  <a:gd name="T56" fmla="*/ 66 w 95"/>
                  <a:gd name="T57" fmla="*/ 89 h 92"/>
                  <a:gd name="T58" fmla="*/ 74 w 95"/>
                  <a:gd name="T59" fmla="*/ 84 h 92"/>
                  <a:gd name="T60" fmla="*/ 81 w 95"/>
                  <a:gd name="T61" fmla="*/ 78 h 92"/>
                  <a:gd name="T62" fmla="*/ 86 w 95"/>
                  <a:gd name="T63" fmla="*/ 71 h 92"/>
                  <a:gd name="T64" fmla="*/ 92 w 95"/>
                  <a:gd name="T65" fmla="*/ 63 h 92"/>
                  <a:gd name="T66" fmla="*/ 92 w 95"/>
                  <a:gd name="T67" fmla="*/ 59 h 92"/>
                  <a:gd name="T68" fmla="*/ 93 w 95"/>
                  <a:gd name="T69" fmla="*/ 54 h 92"/>
                  <a:gd name="T70" fmla="*/ 95 w 95"/>
                  <a:gd name="T71" fmla="*/ 50 h 92"/>
                  <a:gd name="T72" fmla="*/ 95 w 95"/>
                  <a:gd name="T73" fmla="*/ 45 h 92"/>
                  <a:gd name="T74" fmla="*/ 95 w 95"/>
                  <a:gd name="T75" fmla="*/ 41 h 92"/>
                  <a:gd name="T76" fmla="*/ 93 w 95"/>
                  <a:gd name="T77" fmla="*/ 36 h 92"/>
                  <a:gd name="T78" fmla="*/ 92 w 95"/>
                  <a:gd name="T79" fmla="*/ 32 h 92"/>
                  <a:gd name="T80" fmla="*/ 92 w 95"/>
                  <a:gd name="T81" fmla="*/ 27 h 92"/>
                  <a:gd name="T82" fmla="*/ 86 w 95"/>
                  <a:gd name="T83" fmla="*/ 18 h 92"/>
                  <a:gd name="T84" fmla="*/ 81 w 95"/>
                  <a:gd name="T85" fmla="*/ 12 h 92"/>
                  <a:gd name="T86" fmla="*/ 74 w 95"/>
                  <a:gd name="T87" fmla="*/ 6 h 92"/>
                  <a:gd name="T88" fmla="*/ 66 w 95"/>
                  <a:gd name="T89" fmla="*/ 2 h 92"/>
                  <a:gd name="T90" fmla="*/ 62 w 95"/>
                  <a:gd name="T91" fmla="*/ 0 h 92"/>
                  <a:gd name="T92" fmla="*/ 57 w 95"/>
                  <a:gd name="T93" fmla="*/ 0 h 92"/>
                  <a:gd name="T94" fmla="*/ 53 w 95"/>
                  <a:gd name="T95" fmla="*/ 0 h 92"/>
                  <a:gd name="T96" fmla="*/ 48 w 95"/>
                  <a:gd name="T97" fmla="*/ 0 h 92"/>
                  <a:gd name="T98" fmla="*/ 48 w 95"/>
                  <a:gd name="T9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5" h="92">
                    <a:moveTo>
                      <a:pt x="48" y="0"/>
                    </a:moveTo>
                    <a:lnTo>
                      <a:pt x="42" y="0"/>
                    </a:lnTo>
                    <a:lnTo>
                      <a:pt x="39" y="0"/>
                    </a:lnTo>
                    <a:lnTo>
                      <a:pt x="35" y="0"/>
                    </a:lnTo>
                    <a:lnTo>
                      <a:pt x="30" y="2"/>
                    </a:lnTo>
                    <a:lnTo>
                      <a:pt x="21" y="6"/>
                    </a:lnTo>
                    <a:lnTo>
                      <a:pt x="15" y="12"/>
                    </a:lnTo>
                    <a:lnTo>
                      <a:pt x="8" y="18"/>
                    </a:lnTo>
                    <a:lnTo>
                      <a:pt x="5" y="27"/>
                    </a:lnTo>
                    <a:lnTo>
                      <a:pt x="2" y="32"/>
                    </a:lnTo>
                    <a:lnTo>
                      <a:pt x="2" y="36"/>
                    </a:lnTo>
                    <a:lnTo>
                      <a:pt x="0" y="41"/>
                    </a:lnTo>
                    <a:lnTo>
                      <a:pt x="0" y="45"/>
                    </a:lnTo>
                    <a:lnTo>
                      <a:pt x="0" y="50"/>
                    </a:lnTo>
                    <a:lnTo>
                      <a:pt x="2" y="54"/>
                    </a:lnTo>
                    <a:lnTo>
                      <a:pt x="2" y="59"/>
                    </a:lnTo>
                    <a:lnTo>
                      <a:pt x="5" y="63"/>
                    </a:lnTo>
                    <a:lnTo>
                      <a:pt x="8" y="71"/>
                    </a:lnTo>
                    <a:lnTo>
                      <a:pt x="15" y="78"/>
                    </a:lnTo>
                    <a:lnTo>
                      <a:pt x="21" y="84"/>
                    </a:lnTo>
                    <a:lnTo>
                      <a:pt x="30" y="89"/>
                    </a:lnTo>
                    <a:lnTo>
                      <a:pt x="35" y="90"/>
                    </a:lnTo>
                    <a:lnTo>
                      <a:pt x="39" y="92"/>
                    </a:lnTo>
                    <a:lnTo>
                      <a:pt x="42" y="92"/>
                    </a:lnTo>
                    <a:lnTo>
                      <a:pt x="48" y="92"/>
                    </a:lnTo>
                    <a:lnTo>
                      <a:pt x="53" y="92"/>
                    </a:lnTo>
                    <a:lnTo>
                      <a:pt x="57" y="92"/>
                    </a:lnTo>
                    <a:lnTo>
                      <a:pt x="62" y="90"/>
                    </a:lnTo>
                    <a:lnTo>
                      <a:pt x="66" y="89"/>
                    </a:lnTo>
                    <a:lnTo>
                      <a:pt x="74" y="84"/>
                    </a:lnTo>
                    <a:lnTo>
                      <a:pt x="81" y="78"/>
                    </a:lnTo>
                    <a:lnTo>
                      <a:pt x="86" y="71"/>
                    </a:lnTo>
                    <a:lnTo>
                      <a:pt x="92" y="63"/>
                    </a:lnTo>
                    <a:lnTo>
                      <a:pt x="92" y="59"/>
                    </a:lnTo>
                    <a:lnTo>
                      <a:pt x="93" y="54"/>
                    </a:lnTo>
                    <a:lnTo>
                      <a:pt x="95" y="50"/>
                    </a:lnTo>
                    <a:lnTo>
                      <a:pt x="95" y="45"/>
                    </a:lnTo>
                    <a:lnTo>
                      <a:pt x="95" y="41"/>
                    </a:lnTo>
                    <a:lnTo>
                      <a:pt x="93" y="36"/>
                    </a:lnTo>
                    <a:lnTo>
                      <a:pt x="92" y="32"/>
                    </a:lnTo>
                    <a:lnTo>
                      <a:pt x="92" y="27"/>
                    </a:lnTo>
                    <a:lnTo>
                      <a:pt x="86" y="18"/>
                    </a:lnTo>
                    <a:lnTo>
                      <a:pt x="81" y="12"/>
                    </a:lnTo>
                    <a:lnTo>
                      <a:pt x="74" y="6"/>
                    </a:lnTo>
                    <a:lnTo>
                      <a:pt x="66" y="2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3" y="0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5" name="Freeform 31"/>
              <p:cNvSpPr>
                <a:spLocks/>
              </p:cNvSpPr>
              <p:nvPr/>
            </p:nvSpPr>
            <p:spPr bwMode="auto">
              <a:xfrm>
                <a:off x="647" y="1740"/>
                <a:ext cx="45" cy="44"/>
              </a:xfrm>
              <a:custGeom>
                <a:avLst/>
                <a:gdLst>
                  <a:gd name="T0" fmla="*/ 22 w 45"/>
                  <a:gd name="T1" fmla="*/ 44 h 44"/>
                  <a:gd name="T2" fmla="*/ 27 w 45"/>
                  <a:gd name="T3" fmla="*/ 44 h 44"/>
                  <a:gd name="T4" fmla="*/ 30 w 45"/>
                  <a:gd name="T5" fmla="*/ 42 h 44"/>
                  <a:gd name="T6" fmla="*/ 34 w 45"/>
                  <a:gd name="T7" fmla="*/ 39 h 44"/>
                  <a:gd name="T8" fmla="*/ 37 w 45"/>
                  <a:gd name="T9" fmla="*/ 38 h 44"/>
                  <a:gd name="T10" fmla="*/ 40 w 45"/>
                  <a:gd name="T11" fmla="*/ 33 h 44"/>
                  <a:gd name="T12" fmla="*/ 42 w 45"/>
                  <a:gd name="T13" fmla="*/ 30 h 44"/>
                  <a:gd name="T14" fmla="*/ 43 w 45"/>
                  <a:gd name="T15" fmla="*/ 26 h 44"/>
                  <a:gd name="T16" fmla="*/ 45 w 45"/>
                  <a:gd name="T17" fmla="*/ 23 h 44"/>
                  <a:gd name="T18" fmla="*/ 43 w 45"/>
                  <a:gd name="T19" fmla="*/ 18 h 44"/>
                  <a:gd name="T20" fmla="*/ 42 w 45"/>
                  <a:gd name="T21" fmla="*/ 14 h 44"/>
                  <a:gd name="T22" fmla="*/ 40 w 45"/>
                  <a:gd name="T23" fmla="*/ 11 h 44"/>
                  <a:gd name="T24" fmla="*/ 37 w 45"/>
                  <a:gd name="T25" fmla="*/ 8 h 44"/>
                  <a:gd name="T26" fmla="*/ 34 w 45"/>
                  <a:gd name="T27" fmla="*/ 3 h 44"/>
                  <a:gd name="T28" fmla="*/ 30 w 45"/>
                  <a:gd name="T29" fmla="*/ 2 h 44"/>
                  <a:gd name="T30" fmla="*/ 27 w 45"/>
                  <a:gd name="T31" fmla="*/ 0 h 44"/>
                  <a:gd name="T32" fmla="*/ 22 w 45"/>
                  <a:gd name="T33" fmla="*/ 0 h 44"/>
                  <a:gd name="T34" fmla="*/ 18 w 45"/>
                  <a:gd name="T35" fmla="*/ 0 h 44"/>
                  <a:gd name="T36" fmla="*/ 13 w 45"/>
                  <a:gd name="T37" fmla="*/ 2 h 44"/>
                  <a:gd name="T38" fmla="*/ 9 w 45"/>
                  <a:gd name="T39" fmla="*/ 3 h 44"/>
                  <a:gd name="T40" fmla="*/ 6 w 45"/>
                  <a:gd name="T41" fmla="*/ 8 h 44"/>
                  <a:gd name="T42" fmla="*/ 3 w 45"/>
                  <a:gd name="T43" fmla="*/ 11 h 44"/>
                  <a:gd name="T44" fmla="*/ 1 w 45"/>
                  <a:gd name="T45" fmla="*/ 14 h 44"/>
                  <a:gd name="T46" fmla="*/ 0 w 45"/>
                  <a:gd name="T47" fmla="*/ 18 h 44"/>
                  <a:gd name="T48" fmla="*/ 0 w 45"/>
                  <a:gd name="T49" fmla="*/ 23 h 44"/>
                  <a:gd name="T50" fmla="*/ 0 w 45"/>
                  <a:gd name="T51" fmla="*/ 26 h 44"/>
                  <a:gd name="T52" fmla="*/ 1 w 45"/>
                  <a:gd name="T53" fmla="*/ 30 h 44"/>
                  <a:gd name="T54" fmla="*/ 3 w 45"/>
                  <a:gd name="T55" fmla="*/ 33 h 44"/>
                  <a:gd name="T56" fmla="*/ 6 w 45"/>
                  <a:gd name="T57" fmla="*/ 38 h 44"/>
                  <a:gd name="T58" fmla="*/ 9 w 45"/>
                  <a:gd name="T59" fmla="*/ 39 h 44"/>
                  <a:gd name="T60" fmla="*/ 13 w 45"/>
                  <a:gd name="T61" fmla="*/ 42 h 44"/>
                  <a:gd name="T62" fmla="*/ 18 w 45"/>
                  <a:gd name="T63" fmla="*/ 44 h 44"/>
                  <a:gd name="T64" fmla="*/ 22 w 45"/>
                  <a:gd name="T65" fmla="*/ 44 h 44"/>
                  <a:gd name="T66" fmla="*/ 22 w 45"/>
                  <a:gd name="T6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5" h="44">
                    <a:moveTo>
                      <a:pt x="22" y="44"/>
                    </a:moveTo>
                    <a:lnTo>
                      <a:pt x="27" y="44"/>
                    </a:lnTo>
                    <a:lnTo>
                      <a:pt x="30" y="42"/>
                    </a:lnTo>
                    <a:lnTo>
                      <a:pt x="34" y="39"/>
                    </a:lnTo>
                    <a:lnTo>
                      <a:pt x="37" y="38"/>
                    </a:lnTo>
                    <a:lnTo>
                      <a:pt x="40" y="33"/>
                    </a:lnTo>
                    <a:lnTo>
                      <a:pt x="42" y="30"/>
                    </a:lnTo>
                    <a:lnTo>
                      <a:pt x="43" y="26"/>
                    </a:lnTo>
                    <a:lnTo>
                      <a:pt x="45" y="23"/>
                    </a:lnTo>
                    <a:lnTo>
                      <a:pt x="43" y="18"/>
                    </a:lnTo>
                    <a:lnTo>
                      <a:pt x="42" y="14"/>
                    </a:lnTo>
                    <a:lnTo>
                      <a:pt x="40" y="11"/>
                    </a:lnTo>
                    <a:lnTo>
                      <a:pt x="37" y="8"/>
                    </a:lnTo>
                    <a:lnTo>
                      <a:pt x="34" y="3"/>
                    </a:lnTo>
                    <a:lnTo>
                      <a:pt x="30" y="2"/>
                    </a:lnTo>
                    <a:lnTo>
                      <a:pt x="27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3" y="2"/>
                    </a:lnTo>
                    <a:lnTo>
                      <a:pt x="9" y="3"/>
                    </a:lnTo>
                    <a:lnTo>
                      <a:pt x="6" y="8"/>
                    </a:lnTo>
                    <a:lnTo>
                      <a:pt x="3" y="11"/>
                    </a:lnTo>
                    <a:lnTo>
                      <a:pt x="1" y="14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1" y="30"/>
                    </a:lnTo>
                    <a:lnTo>
                      <a:pt x="3" y="33"/>
                    </a:lnTo>
                    <a:lnTo>
                      <a:pt x="6" y="38"/>
                    </a:lnTo>
                    <a:lnTo>
                      <a:pt x="9" y="39"/>
                    </a:lnTo>
                    <a:lnTo>
                      <a:pt x="13" y="42"/>
                    </a:lnTo>
                    <a:lnTo>
                      <a:pt x="18" y="44"/>
                    </a:lnTo>
                    <a:lnTo>
                      <a:pt x="22" y="44"/>
                    </a:lnTo>
                    <a:lnTo>
                      <a:pt x="22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6" name="Freeform 32"/>
              <p:cNvSpPr>
                <a:spLocks/>
              </p:cNvSpPr>
              <p:nvPr/>
            </p:nvSpPr>
            <p:spPr bwMode="auto">
              <a:xfrm>
                <a:off x="564" y="1812"/>
                <a:ext cx="42" cy="42"/>
              </a:xfrm>
              <a:custGeom>
                <a:avLst/>
                <a:gdLst>
                  <a:gd name="T0" fmla="*/ 23 w 42"/>
                  <a:gd name="T1" fmla="*/ 42 h 42"/>
                  <a:gd name="T2" fmla="*/ 29 w 42"/>
                  <a:gd name="T3" fmla="*/ 41 h 42"/>
                  <a:gd name="T4" fmla="*/ 36 w 42"/>
                  <a:gd name="T5" fmla="*/ 36 h 42"/>
                  <a:gd name="T6" fmla="*/ 41 w 42"/>
                  <a:gd name="T7" fmla="*/ 30 h 42"/>
                  <a:gd name="T8" fmla="*/ 42 w 42"/>
                  <a:gd name="T9" fmla="*/ 23 h 42"/>
                  <a:gd name="T10" fmla="*/ 42 w 42"/>
                  <a:gd name="T11" fmla="*/ 17 h 42"/>
                  <a:gd name="T12" fmla="*/ 41 w 42"/>
                  <a:gd name="T13" fmla="*/ 14 h 42"/>
                  <a:gd name="T14" fmla="*/ 38 w 42"/>
                  <a:gd name="T15" fmla="*/ 9 h 42"/>
                  <a:gd name="T16" fmla="*/ 36 w 42"/>
                  <a:gd name="T17" fmla="*/ 6 h 42"/>
                  <a:gd name="T18" fmla="*/ 29 w 42"/>
                  <a:gd name="T19" fmla="*/ 2 h 42"/>
                  <a:gd name="T20" fmla="*/ 23 w 42"/>
                  <a:gd name="T21" fmla="*/ 0 h 42"/>
                  <a:gd name="T22" fmla="*/ 17 w 42"/>
                  <a:gd name="T23" fmla="*/ 0 h 42"/>
                  <a:gd name="T24" fmla="*/ 14 w 42"/>
                  <a:gd name="T25" fmla="*/ 2 h 42"/>
                  <a:gd name="T26" fmla="*/ 9 w 42"/>
                  <a:gd name="T27" fmla="*/ 3 h 42"/>
                  <a:gd name="T28" fmla="*/ 6 w 42"/>
                  <a:gd name="T29" fmla="*/ 6 h 42"/>
                  <a:gd name="T30" fmla="*/ 3 w 42"/>
                  <a:gd name="T31" fmla="*/ 9 h 42"/>
                  <a:gd name="T32" fmla="*/ 2 w 42"/>
                  <a:gd name="T33" fmla="*/ 14 h 42"/>
                  <a:gd name="T34" fmla="*/ 0 w 42"/>
                  <a:gd name="T35" fmla="*/ 17 h 42"/>
                  <a:gd name="T36" fmla="*/ 0 w 42"/>
                  <a:gd name="T37" fmla="*/ 23 h 42"/>
                  <a:gd name="T38" fmla="*/ 2 w 42"/>
                  <a:gd name="T39" fmla="*/ 30 h 42"/>
                  <a:gd name="T40" fmla="*/ 6 w 42"/>
                  <a:gd name="T41" fmla="*/ 36 h 42"/>
                  <a:gd name="T42" fmla="*/ 9 w 42"/>
                  <a:gd name="T43" fmla="*/ 38 h 42"/>
                  <a:gd name="T44" fmla="*/ 14 w 42"/>
                  <a:gd name="T45" fmla="*/ 41 h 42"/>
                  <a:gd name="T46" fmla="*/ 17 w 42"/>
                  <a:gd name="T47" fmla="*/ 42 h 42"/>
                  <a:gd name="T48" fmla="*/ 23 w 42"/>
                  <a:gd name="T49" fmla="*/ 42 h 42"/>
                  <a:gd name="T50" fmla="*/ 23 w 42"/>
                  <a:gd name="T5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" h="42">
                    <a:moveTo>
                      <a:pt x="23" y="42"/>
                    </a:moveTo>
                    <a:lnTo>
                      <a:pt x="29" y="41"/>
                    </a:lnTo>
                    <a:lnTo>
                      <a:pt x="36" y="36"/>
                    </a:lnTo>
                    <a:lnTo>
                      <a:pt x="41" y="30"/>
                    </a:lnTo>
                    <a:lnTo>
                      <a:pt x="42" y="23"/>
                    </a:lnTo>
                    <a:lnTo>
                      <a:pt x="42" y="17"/>
                    </a:lnTo>
                    <a:lnTo>
                      <a:pt x="41" y="14"/>
                    </a:lnTo>
                    <a:lnTo>
                      <a:pt x="38" y="9"/>
                    </a:lnTo>
                    <a:lnTo>
                      <a:pt x="36" y="6"/>
                    </a:lnTo>
                    <a:lnTo>
                      <a:pt x="29" y="2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3" y="9"/>
                    </a:lnTo>
                    <a:lnTo>
                      <a:pt x="2" y="14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2" y="30"/>
                    </a:lnTo>
                    <a:lnTo>
                      <a:pt x="6" y="36"/>
                    </a:lnTo>
                    <a:lnTo>
                      <a:pt x="9" y="38"/>
                    </a:lnTo>
                    <a:lnTo>
                      <a:pt x="14" y="41"/>
                    </a:lnTo>
                    <a:lnTo>
                      <a:pt x="17" y="42"/>
                    </a:lnTo>
                    <a:lnTo>
                      <a:pt x="23" y="42"/>
                    </a:ln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7" name="Freeform 33"/>
              <p:cNvSpPr>
                <a:spLocks/>
              </p:cNvSpPr>
              <p:nvPr/>
            </p:nvSpPr>
            <p:spPr bwMode="auto">
              <a:xfrm>
                <a:off x="666" y="1842"/>
                <a:ext cx="44" cy="45"/>
              </a:xfrm>
              <a:custGeom>
                <a:avLst/>
                <a:gdLst>
                  <a:gd name="T0" fmla="*/ 23 w 44"/>
                  <a:gd name="T1" fmla="*/ 45 h 45"/>
                  <a:gd name="T2" fmla="*/ 31 w 44"/>
                  <a:gd name="T3" fmla="*/ 42 h 45"/>
                  <a:gd name="T4" fmla="*/ 37 w 44"/>
                  <a:gd name="T5" fmla="*/ 38 h 45"/>
                  <a:gd name="T6" fmla="*/ 40 w 44"/>
                  <a:gd name="T7" fmla="*/ 35 h 45"/>
                  <a:gd name="T8" fmla="*/ 43 w 44"/>
                  <a:gd name="T9" fmla="*/ 30 h 45"/>
                  <a:gd name="T10" fmla="*/ 44 w 44"/>
                  <a:gd name="T11" fmla="*/ 26 h 45"/>
                  <a:gd name="T12" fmla="*/ 44 w 44"/>
                  <a:gd name="T13" fmla="*/ 23 h 45"/>
                  <a:gd name="T14" fmla="*/ 44 w 44"/>
                  <a:gd name="T15" fmla="*/ 18 h 45"/>
                  <a:gd name="T16" fmla="*/ 43 w 44"/>
                  <a:gd name="T17" fmla="*/ 14 h 45"/>
                  <a:gd name="T18" fmla="*/ 40 w 44"/>
                  <a:gd name="T19" fmla="*/ 9 h 45"/>
                  <a:gd name="T20" fmla="*/ 37 w 44"/>
                  <a:gd name="T21" fmla="*/ 6 h 45"/>
                  <a:gd name="T22" fmla="*/ 31 w 44"/>
                  <a:gd name="T23" fmla="*/ 2 h 45"/>
                  <a:gd name="T24" fmla="*/ 23 w 44"/>
                  <a:gd name="T25" fmla="*/ 0 h 45"/>
                  <a:gd name="T26" fmla="*/ 17 w 44"/>
                  <a:gd name="T27" fmla="*/ 0 h 45"/>
                  <a:gd name="T28" fmla="*/ 14 w 44"/>
                  <a:gd name="T29" fmla="*/ 2 h 45"/>
                  <a:gd name="T30" fmla="*/ 9 w 44"/>
                  <a:gd name="T31" fmla="*/ 3 h 45"/>
                  <a:gd name="T32" fmla="*/ 6 w 44"/>
                  <a:gd name="T33" fmla="*/ 6 h 45"/>
                  <a:gd name="T34" fmla="*/ 3 w 44"/>
                  <a:gd name="T35" fmla="*/ 9 h 45"/>
                  <a:gd name="T36" fmla="*/ 2 w 44"/>
                  <a:gd name="T37" fmla="*/ 14 h 45"/>
                  <a:gd name="T38" fmla="*/ 0 w 44"/>
                  <a:gd name="T39" fmla="*/ 18 h 45"/>
                  <a:gd name="T40" fmla="*/ 0 w 44"/>
                  <a:gd name="T41" fmla="*/ 23 h 45"/>
                  <a:gd name="T42" fmla="*/ 0 w 44"/>
                  <a:gd name="T43" fmla="*/ 26 h 45"/>
                  <a:gd name="T44" fmla="*/ 2 w 44"/>
                  <a:gd name="T45" fmla="*/ 30 h 45"/>
                  <a:gd name="T46" fmla="*/ 3 w 44"/>
                  <a:gd name="T47" fmla="*/ 35 h 45"/>
                  <a:gd name="T48" fmla="*/ 6 w 44"/>
                  <a:gd name="T49" fmla="*/ 38 h 45"/>
                  <a:gd name="T50" fmla="*/ 9 w 44"/>
                  <a:gd name="T51" fmla="*/ 41 h 45"/>
                  <a:gd name="T52" fmla="*/ 14 w 44"/>
                  <a:gd name="T53" fmla="*/ 42 h 45"/>
                  <a:gd name="T54" fmla="*/ 17 w 44"/>
                  <a:gd name="T55" fmla="*/ 44 h 45"/>
                  <a:gd name="T56" fmla="*/ 23 w 44"/>
                  <a:gd name="T57" fmla="*/ 45 h 45"/>
                  <a:gd name="T58" fmla="*/ 23 w 44"/>
                  <a:gd name="T5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4" h="45">
                    <a:moveTo>
                      <a:pt x="23" y="45"/>
                    </a:moveTo>
                    <a:lnTo>
                      <a:pt x="31" y="42"/>
                    </a:lnTo>
                    <a:lnTo>
                      <a:pt x="37" y="38"/>
                    </a:lnTo>
                    <a:lnTo>
                      <a:pt x="40" y="35"/>
                    </a:lnTo>
                    <a:lnTo>
                      <a:pt x="43" y="30"/>
                    </a:lnTo>
                    <a:lnTo>
                      <a:pt x="44" y="26"/>
                    </a:lnTo>
                    <a:lnTo>
                      <a:pt x="44" y="23"/>
                    </a:lnTo>
                    <a:lnTo>
                      <a:pt x="44" y="18"/>
                    </a:lnTo>
                    <a:lnTo>
                      <a:pt x="43" y="14"/>
                    </a:lnTo>
                    <a:lnTo>
                      <a:pt x="40" y="9"/>
                    </a:lnTo>
                    <a:lnTo>
                      <a:pt x="37" y="6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3" y="9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2" y="30"/>
                    </a:lnTo>
                    <a:lnTo>
                      <a:pt x="3" y="35"/>
                    </a:lnTo>
                    <a:lnTo>
                      <a:pt x="6" y="38"/>
                    </a:lnTo>
                    <a:lnTo>
                      <a:pt x="9" y="41"/>
                    </a:lnTo>
                    <a:lnTo>
                      <a:pt x="14" y="42"/>
                    </a:lnTo>
                    <a:lnTo>
                      <a:pt x="17" y="44"/>
                    </a:lnTo>
                    <a:lnTo>
                      <a:pt x="23" y="45"/>
                    </a:lnTo>
                    <a:lnTo>
                      <a:pt x="23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8" name="Freeform 34"/>
              <p:cNvSpPr>
                <a:spLocks/>
              </p:cNvSpPr>
              <p:nvPr/>
            </p:nvSpPr>
            <p:spPr bwMode="auto">
              <a:xfrm>
                <a:off x="701" y="1651"/>
                <a:ext cx="60" cy="250"/>
              </a:xfrm>
              <a:custGeom>
                <a:avLst/>
                <a:gdLst>
                  <a:gd name="T0" fmla="*/ 0 w 60"/>
                  <a:gd name="T1" fmla="*/ 0 h 250"/>
                  <a:gd name="T2" fmla="*/ 20 w 60"/>
                  <a:gd name="T3" fmla="*/ 250 h 250"/>
                  <a:gd name="T4" fmla="*/ 60 w 60"/>
                  <a:gd name="T5" fmla="*/ 248 h 250"/>
                  <a:gd name="T6" fmla="*/ 41 w 60"/>
                  <a:gd name="T7" fmla="*/ 0 h 250"/>
                  <a:gd name="T8" fmla="*/ 0 w 60"/>
                  <a:gd name="T9" fmla="*/ 0 h 250"/>
                  <a:gd name="T10" fmla="*/ 0 w 60"/>
                  <a:gd name="T11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250">
                    <a:moveTo>
                      <a:pt x="0" y="0"/>
                    </a:moveTo>
                    <a:lnTo>
                      <a:pt x="20" y="250"/>
                    </a:lnTo>
                    <a:lnTo>
                      <a:pt x="60" y="248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9" name="Freeform 35"/>
              <p:cNvSpPr>
                <a:spLocks/>
              </p:cNvSpPr>
              <p:nvPr/>
            </p:nvSpPr>
            <p:spPr bwMode="auto">
              <a:xfrm>
                <a:off x="576" y="1221"/>
                <a:ext cx="513" cy="313"/>
              </a:xfrm>
              <a:custGeom>
                <a:avLst/>
                <a:gdLst>
                  <a:gd name="T0" fmla="*/ 0 w 513"/>
                  <a:gd name="T1" fmla="*/ 107 h 313"/>
                  <a:gd name="T2" fmla="*/ 0 w 513"/>
                  <a:gd name="T3" fmla="*/ 110 h 313"/>
                  <a:gd name="T4" fmla="*/ 2 w 513"/>
                  <a:gd name="T5" fmla="*/ 118 h 313"/>
                  <a:gd name="T6" fmla="*/ 3 w 513"/>
                  <a:gd name="T7" fmla="*/ 130 h 313"/>
                  <a:gd name="T8" fmla="*/ 8 w 513"/>
                  <a:gd name="T9" fmla="*/ 146 h 313"/>
                  <a:gd name="T10" fmla="*/ 14 w 513"/>
                  <a:gd name="T11" fmla="*/ 164 h 313"/>
                  <a:gd name="T12" fmla="*/ 21 w 513"/>
                  <a:gd name="T13" fmla="*/ 184 h 313"/>
                  <a:gd name="T14" fmla="*/ 32 w 513"/>
                  <a:gd name="T15" fmla="*/ 205 h 313"/>
                  <a:gd name="T16" fmla="*/ 45 w 513"/>
                  <a:gd name="T17" fmla="*/ 226 h 313"/>
                  <a:gd name="T18" fmla="*/ 60 w 513"/>
                  <a:gd name="T19" fmla="*/ 247 h 313"/>
                  <a:gd name="T20" fmla="*/ 80 w 513"/>
                  <a:gd name="T21" fmla="*/ 266 h 313"/>
                  <a:gd name="T22" fmla="*/ 101 w 513"/>
                  <a:gd name="T23" fmla="*/ 283 h 313"/>
                  <a:gd name="T24" fmla="*/ 130 w 513"/>
                  <a:gd name="T25" fmla="*/ 298 h 313"/>
                  <a:gd name="T26" fmla="*/ 160 w 513"/>
                  <a:gd name="T27" fmla="*/ 307 h 313"/>
                  <a:gd name="T28" fmla="*/ 194 w 513"/>
                  <a:gd name="T29" fmla="*/ 313 h 313"/>
                  <a:gd name="T30" fmla="*/ 235 w 513"/>
                  <a:gd name="T31" fmla="*/ 312 h 313"/>
                  <a:gd name="T32" fmla="*/ 280 w 513"/>
                  <a:gd name="T33" fmla="*/ 307 h 313"/>
                  <a:gd name="T34" fmla="*/ 325 w 513"/>
                  <a:gd name="T35" fmla="*/ 295 h 313"/>
                  <a:gd name="T36" fmla="*/ 363 w 513"/>
                  <a:gd name="T37" fmla="*/ 278 h 313"/>
                  <a:gd name="T38" fmla="*/ 396 w 513"/>
                  <a:gd name="T39" fmla="*/ 259 h 313"/>
                  <a:gd name="T40" fmla="*/ 424 w 513"/>
                  <a:gd name="T41" fmla="*/ 236 h 313"/>
                  <a:gd name="T42" fmla="*/ 445 w 513"/>
                  <a:gd name="T43" fmla="*/ 212 h 313"/>
                  <a:gd name="T44" fmla="*/ 465 w 513"/>
                  <a:gd name="T45" fmla="*/ 187 h 313"/>
                  <a:gd name="T46" fmla="*/ 480 w 513"/>
                  <a:gd name="T47" fmla="*/ 160 h 313"/>
                  <a:gd name="T48" fmla="*/ 492 w 513"/>
                  <a:gd name="T49" fmla="*/ 134 h 313"/>
                  <a:gd name="T50" fmla="*/ 500 w 513"/>
                  <a:gd name="T51" fmla="*/ 107 h 313"/>
                  <a:gd name="T52" fmla="*/ 506 w 513"/>
                  <a:gd name="T53" fmla="*/ 83 h 313"/>
                  <a:gd name="T54" fmla="*/ 509 w 513"/>
                  <a:gd name="T55" fmla="*/ 60 h 313"/>
                  <a:gd name="T56" fmla="*/ 512 w 513"/>
                  <a:gd name="T57" fmla="*/ 41 h 313"/>
                  <a:gd name="T58" fmla="*/ 512 w 513"/>
                  <a:gd name="T59" fmla="*/ 24 h 313"/>
                  <a:gd name="T60" fmla="*/ 513 w 513"/>
                  <a:gd name="T61" fmla="*/ 11 h 313"/>
                  <a:gd name="T62" fmla="*/ 513 w 513"/>
                  <a:gd name="T63" fmla="*/ 3 h 313"/>
                  <a:gd name="T64" fmla="*/ 513 w 513"/>
                  <a:gd name="T65" fmla="*/ 0 h 313"/>
                  <a:gd name="T66" fmla="*/ 0 w 513"/>
                  <a:gd name="T67" fmla="*/ 107 h 313"/>
                  <a:gd name="T68" fmla="*/ 0 w 513"/>
                  <a:gd name="T69" fmla="*/ 107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13" h="313">
                    <a:moveTo>
                      <a:pt x="0" y="107"/>
                    </a:moveTo>
                    <a:lnTo>
                      <a:pt x="0" y="110"/>
                    </a:lnTo>
                    <a:lnTo>
                      <a:pt x="2" y="118"/>
                    </a:lnTo>
                    <a:lnTo>
                      <a:pt x="3" y="130"/>
                    </a:lnTo>
                    <a:lnTo>
                      <a:pt x="8" y="146"/>
                    </a:lnTo>
                    <a:lnTo>
                      <a:pt x="14" y="164"/>
                    </a:lnTo>
                    <a:lnTo>
                      <a:pt x="21" y="184"/>
                    </a:lnTo>
                    <a:lnTo>
                      <a:pt x="32" y="205"/>
                    </a:lnTo>
                    <a:lnTo>
                      <a:pt x="45" y="226"/>
                    </a:lnTo>
                    <a:lnTo>
                      <a:pt x="60" y="247"/>
                    </a:lnTo>
                    <a:lnTo>
                      <a:pt x="80" y="266"/>
                    </a:lnTo>
                    <a:lnTo>
                      <a:pt x="101" y="283"/>
                    </a:lnTo>
                    <a:lnTo>
                      <a:pt x="130" y="298"/>
                    </a:lnTo>
                    <a:lnTo>
                      <a:pt x="160" y="307"/>
                    </a:lnTo>
                    <a:lnTo>
                      <a:pt x="194" y="313"/>
                    </a:lnTo>
                    <a:lnTo>
                      <a:pt x="235" y="312"/>
                    </a:lnTo>
                    <a:lnTo>
                      <a:pt x="280" y="307"/>
                    </a:lnTo>
                    <a:lnTo>
                      <a:pt x="325" y="295"/>
                    </a:lnTo>
                    <a:lnTo>
                      <a:pt x="363" y="278"/>
                    </a:lnTo>
                    <a:lnTo>
                      <a:pt x="396" y="259"/>
                    </a:lnTo>
                    <a:lnTo>
                      <a:pt x="424" y="236"/>
                    </a:lnTo>
                    <a:lnTo>
                      <a:pt x="445" y="212"/>
                    </a:lnTo>
                    <a:lnTo>
                      <a:pt x="465" y="187"/>
                    </a:lnTo>
                    <a:lnTo>
                      <a:pt x="480" y="160"/>
                    </a:lnTo>
                    <a:lnTo>
                      <a:pt x="492" y="134"/>
                    </a:lnTo>
                    <a:lnTo>
                      <a:pt x="500" y="107"/>
                    </a:lnTo>
                    <a:lnTo>
                      <a:pt x="506" y="83"/>
                    </a:lnTo>
                    <a:lnTo>
                      <a:pt x="509" y="60"/>
                    </a:lnTo>
                    <a:lnTo>
                      <a:pt x="512" y="41"/>
                    </a:lnTo>
                    <a:lnTo>
                      <a:pt x="512" y="24"/>
                    </a:lnTo>
                    <a:lnTo>
                      <a:pt x="513" y="11"/>
                    </a:lnTo>
                    <a:lnTo>
                      <a:pt x="513" y="3"/>
                    </a:lnTo>
                    <a:lnTo>
                      <a:pt x="513" y="0"/>
                    </a:lnTo>
                    <a:lnTo>
                      <a:pt x="0" y="10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0" name="Freeform 36"/>
              <p:cNvSpPr>
                <a:spLocks/>
              </p:cNvSpPr>
              <p:nvPr/>
            </p:nvSpPr>
            <p:spPr bwMode="auto">
              <a:xfrm>
                <a:off x="600" y="1226"/>
                <a:ext cx="393" cy="257"/>
              </a:xfrm>
              <a:custGeom>
                <a:avLst/>
                <a:gdLst>
                  <a:gd name="T0" fmla="*/ 0 w 393"/>
                  <a:gd name="T1" fmla="*/ 76 h 257"/>
                  <a:gd name="T2" fmla="*/ 0 w 393"/>
                  <a:gd name="T3" fmla="*/ 79 h 257"/>
                  <a:gd name="T4" fmla="*/ 0 w 393"/>
                  <a:gd name="T5" fmla="*/ 85 h 257"/>
                  <a:gd name="T6" fmla="*/ 0 w 393"/>
                  <a:gd name="T7" fmla="*/ 96 h 257"/>
                  <a:gd name="T8" fmla="*/ 3 w 393"/>
                  <a:gd name="T9" fmla="*/ 111 h 257"/>
                  <a:gd name="T10" fmla="*/ 6 w 393"/>
                  <a:gd name="T11" fmla="*/ 126 h 257"/>
                  <a:gd name="T12" fmla="*/ 11 w 393"/>
                  <a:gd name="T13" fmla="*/ 144 h 257"/>
                  <a:gd name="T14" fmla="*/ 18 w 393"/>
                  <a:gd name="T15" fmla="*/ 162 h 257"/>
                  <a:gd name="T16" fmla="*/ 27 w 393"/>
                  <a:gd name="T17" fmla="*/ 182 h 257"/>
                  <a:gd name="T18" fmla="*/ 38 w 393"/>
                  <a:gd name="T19" fmla="*/ 198 h 257"/>
                  <a:gd name="T20" fmla="*/ 54 w 393"/>
                  <a:gd name="T21" fmla="*/ 216 h 257"/>
                  <a:gd name="T22" fmla="*/ 72 w 393"/>
                  <a:gd name="T23" fmla="*/ 231 h 257"/>
                  <a:gd name="T24" fmla="*/ 95 w 393"/>
                  <a:gd name="T25" fmla="*/ 243 h 257"/>
                  <a:gd name="T26" fmla="*/ 122 w 393"/>
                  <a:gd name="T27" fmla="*/ 252 h 257"/>
                  <a:gd name="T28" fmla="*/ 154 w 393"/>
                  <a:gd name="T29" fmla="*/ 257 h 257"/>
                  <a:gd name="T30" fmla="*/ 190 w 393"/>
                  <a:gd name="T31" fmla="*/ 257 h 257"/>
                  <a:gd name="T32" fmla="*/ 232 w 393"/>
                  <a:gd name="T33" fmla="*/ 254 h 257"/>
                  <a:gd name="T34" fmla="*/ 271 w 393"/>
                  <a:gd name="T35" fmla="*/ 242 h 257"/>
                  <a:gd name="T36" fmla="*/ 304 w 393"/>
                  <a:gd name="T37" fmla="*/ 228 h 257"/>
                  <a:gd name="T38" fmla="*/ 331 w 393"/>
                  <a:gd name="T39" fmla="*/ 212 h 257"/>
                  <a:gd name="T40" fmla="*/ 354 w 393"/>
                  <a:gd name="T41" fmla="*/ 194 h 257"/>
                  <a:gd name="T42" fmla="*/ 369 w 393"/>
                  <a:gd name="T43" fmla="*/ 173 h 257"/>
                  <a:gd name="T44" fmla="*/ 381 w 393"/>
                  <a:gd name="T45" fmla="*/ 153 h 257"/>
                  <a:gd name="T46" fmla="*/ 387 w 393"/>
                  <a:gd name="T47" fmla="*/ 131 h 257"/>
                  <a:gd name="T48" fmla="*/ 393 w 393"/>
                  <a:gd name="T49" fmla="*/ 110 h 257"/>
                  <a:gd name="T50" fmla="*/ 393 w 393"/>
                  <a:gd name="T51" fmla="*/ 87 h 257"/>
                  <a:gd name="T52" fmla="*/ 393 w 393"/>
                  <a:gd name="T53" fmla="*/ 67 h 257"/>
                  <a:gd name="T54" fmla="*/ 390 w 393"/>
                  <a:gd name="T55" fmla="*/ 49 h 257"/>
                  <a:gd name="T56" fmla="*/ 387 w 393"/>
                  <a:gd name="T57" fmla="*/ 33 h 257"/>
                  <a:gd name="T58" fmla="*/ 384 w 393"/>
                  <a:gd name="T59" fmla="*/ 19 h 257"/>
                  <a:gd name="T60" fmla="*/ 381 w 393"/>
                  <a:gd name="T61" fmla="*/ 9 h 257"/>
                  <a:gd name="T62" fmla="*/ 378 w 393"/>
                  <a:gd name="T63" fmla="*/ 1 h 257"/>
                  <a:gd name="T64" fmla="*/ 378 w 393"/>
                  <a:gd name="T65" fmla="*/ 0 h 257"/>
                  <a:gd name="T66" fmla="*/ 0 w 393"/>
                  <a:gd name="T67" fmla="*/ 76 h 257"/>
                  <a:gd name="T68" fmla="*/ 0 w 393"/>
                  <a:gd name="T69" fmla="*/ 76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3" h="257">
                    <a:moveTo>
                      <a:pt x="0" y="76"/>
                    </a:moveTo>
                    <a:lnTo>
                      <a:pt x="0" y="79"/>
                    </a:lnTo>
                    <a:lnTo>
                      <a:pt x="0" y="85"/>
                    </a:lnTo>
                    <a:lnTo>
                      <a:pt x="0" y="96"/>
                    </a:lnTo>
                    <a:lnTo>
                      <a:pt x="3" y="111"/>
                    </a:lnTo>
                    <a:lnTo>
                      <a:pt x="6" y="126"/>
                    </a:lnTo>
                    <a:lnTo>
                      <a:pt x="11" y="144"/>
                    </a:lnTo>
                    <a:lnTo>
                      <a:pt x="18" y="162"/>
                    </a:lnTo>
                    <a:lnTo>
                      <a:pt x="27" y="182"/>
                    </a:lnTo>
                    <a:lnTo>
                      <a:pt x="38" y="198"/>
                    </a:lnTo>
                    <a:lnTo>
                      <a:pt x="54" y="216"/>
                    </a:lnTo>
                    <a:lnTo>
                      <a:pt x="72" y="231"/>
                    </a:lnTo>
                    <a:lnTo>
                      <a:pt x="95" y="243"/>
                    </a:lnTo>
                    <a:lnTo>
                      <a:pt x="122" y="252"/>
                    </a:lnTo>
                    <a:lnTo>
                      <a:pt x="154" y="257"/>
                    </a:lnTo>
                    <a:lnTo>
                      <a:pt x="190" y="257"/>
                    </a:lnTo>
                    <a:lnTo>
                      <a:pt x="232" y="254"/>
                    </a:lnTo>
                    <a:lnTo>
                      <a:pt x="271" y="242"/>
                    </a:lnTo>
                    <a:lnTo>
                      <a:pt x="304" y="228"/>
                    </a:lnTo>
                    <a:lnTo>
                      <a:pt x="331" y="212"/>
                    </a:lnTo>
                    <a:lnTo>
                      <a:pt x="354" y="194"/>
                    </a:lnTo>
                    <a:lnTo>
                      <a:pt x="369" y="173"/>
                    </a:lnTo>
                    <a:lnTo>
                      <a:pt x="381" y="153"/>
                    </a:lnTo>
                    <a:lnTo>
                      <a:pt x="387" y="131"/>
                    </a:lnTo>
                    <a:lnTo>
                      <a:pt x="393" y="110"/>
                    </a:lnTo>
                    <a:lnTo>
                      <a:pt x="393" y="87"/>
                    </a:lnTo>
                    <a:lnTo>
                      <a:pt x="393" y="67"/>
                    </a:lnTo>
                    <a:lnTo>
                      <a:pt x="390" y="49"/>
                    </a:lnTo>
                    <a:lnTo>
                      <a:pt x="387" y="33"/>
                    </a:lnTo>
                    <a:lnTo>
                      <a:pt x="384" y="19"/>
                    </a:lnTo>
                    <a:lnTo>
                      <a:pt x="381" y="9"/>
                    </a:lnTo>
                    <a:lnTo>
                      <a:pt x="378" y="1"/>
                    </a:lnTo>
                    <a:lnTo>
                      <a:pt x="378" y="0"/>
                    </a:lnTo>
                    <a:lnTo>
                      <a:pt x="0" y="76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1" name="Freeform 37"/>
              <p:cNvSpPr>
                <a:spLocks/>
              </p:cNvSpPr>
              <p:nvPr/>
            </p:nvSpPr>
            <p:spPr bwMode="auto">
              <a:xfrm>
                <a:off x="873" y="382"/>
                <a:ext cx="654" cy="257"/>
              </a:xfrm>
              <a:custGeom>
                <a:avLst/>
                <a:gdLst>
                  <a:gd name="T0" fmla="*/ 0 w 654"/>
                  <a:gd name="T1" fmla="*/ 257 h 257"/>
                  <a:gd name="T2" fmla="*/ 349 w 654"/>
                  <a:gd name="T3" fmla="*/ 0 h 257"/>
                  <a:gd name="T4" fmla="*/ 654 w 654"/>
                  <a:gd name="T5" fmla="*/ 138 h 257"/>
                  <a:gd name="T6" fmla="*/ 576 w 654"/>
                  <a:gd name="T7" fmla="*/ 153 h 257"/>
                  <a:gd name="T8" fmla="*/ 350 w 654"/>
                  <a:gd name="T9" fmla="*/ 59 h 257"/>
                  <a:gd name="T10" fmla="*/ 73 w 654"/>
                  <a:gd name="T11" fmla="*/ 247 h 257"/>
                  <a:gd name="T12" fmla="*/ 0 w 654"/>
                  <a:gd name="T13" fmla="*/ 257 h 257"/>
                  <a:gd name="T14" fmla="*/ 0 w 654"/>
                  <a:gd name="T15" fmla="*/ 257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4" h="257">
                    <a:moveTo>
                      <a:pt x="0" y="257"/>
                    </a:moveTo>
                    <a:lnTo>
                      <a:pt x="349" y="0"/>
                    </a:lnTo>
                    <a:lnTo>
                      <a:pt x="654" y="138"/>
                    </a:lnTo>
                    <a:lnTo>
                      <a:pt x="576" y="153"/>
                    </a:lnTo>
                    <a:lnTo>
                      <a:pt x="350" y="59"/>
                    </a:lnTo>
                    <a:lnTo>
                      <a:pt x="73" y="247"/>
                    </a:lnTo>
                    <a:lnTo>
                      <a:pt x="0" y="257"/>
                    </a:lnTo>
                    <a:lnTo>
                      <a:pt x="0" y="25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2" name="Freeform 38"/>
              <p:cNvSpPr>
                <a:spLocks/>
              </p:cNvSpPr>
              <p:nvPr/>
            </p:nvSpPr>
            <p:spPr bwMode="auto">
              <a:xfrm>
                <a:off x="528" y="912"/>
                <a:ext cx="460" cy="431"/>
              </a:xfrm>
              <a:custGeom>
                <a:avLst/>
                <a:gdLst>
                  <a:gd name="T0" fmla="*/ 159 w 460"/>
                  <a:gd name="T1" fmla="*/ 0 h 431"/>
                  <a:gd name="T2" fmla="*/ 0 w 460"/>
                  <a:gd name="T3" fmla="*/ 431 h 431"/>
                  <a:gd name="T4" fmla="*/ 8 w 460"/>
                  <a:gd name="T5" fmla="*/ 429 h 431"/>
                  <a:gd name="T6" fmla="*/ 24 w 460"/>
                  <a:gd name="T7" fmla="*/ 426 h 431"/>
                  <a:gd name="T8" fmla="*/ 50 w 460"/>
                  <a:gd name="T9" fmla="*/ 421 h 431"/>
                  <a:gd name="T10" fmla="*/ 80 w 460"/>
                  <a:gd name="T11" fmla="*/ 415 h 431"/>
                  <a:gd name="T12" fmla="*/ 114 w 460"/>
                  <a:gd name="T13" fmla="*/ 408 h 431"/>
                  <a:gd name="T14" fmla="*/ 153 w 460"/>
                  <a:gd name="T15" fmla="*/ 400 h 431"/>
                  <a:gd name="T16" fmla="*/ 194 w 460"/>
                  <a:gd name="T17" fmla="*/ 393 h 431"/>
                  <a:gd name="T18" fmla="*/ 238 w 460"/>
                  <a:gd name="T19" fmla="*/ 384 h 431"/>
                  <a:gd name="T20" fmla="*/ 278 w 460"/>
                  <a:gd name="T21" fmla="*/ 375 h 431"/>
                  <a:gd name="T22" fmla="*/ 320 w 460"/>
                  <a:gd name="T23" fmla="*/ 367 h 431"/>
                  <a:gd name="T24" fmla="*/ 357 w 460"/>
                  <a:gd name="T25" fmla="*/ 358 h 431"/>
                  <a:gd name="T26" fmla="*/ 391 w 460"/>
                  <a:gd name="T27" fmla="*/ 352 h 431"/>
                  <a:gd name="T28" fmla="*/ 420 w 460"/>
                  <a:gd name="T29" fmla="*/ 346 h 431"/>
                  <a:gd name="T30" fmla="*/ 442 w 460"/>
                  <a:gd name="T31" fmla="*/ 342 h 431"/>
                  <a:gd name="T32" fmla="*/ 456 w 460"/>
                  <a:gd name="T33" fmla="*/ 339 h 431"/>
                  <a:gd name="T34" fmla="*/ 460 w 460"/>
                  <a:gd name="T35" fmla="*/ 339 h 431"/>
                  <a:gd name="T36" fmla="*/ 159 w 460"/>
                  <a:gd name="T37" fmla="*/ 0 h 431"/>
                  <a:gd name="T38" fmla="*/ 159 w 460"/>
                  <a:gd name="T39" fmla="*/ 0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0" h="431">
                    <a:moveTo>
                      <a:pt x="159" y="0"/>
                    </a:moveTo>
                    <a:lnTo>
                      <a:pt x="0" y="431"/>
                    </a:lnTo>
                    <a:lnTo>
                      <a:pt x="8" y="429"/>
                    </a:lnTo>
                    <a:lnTo>
                      <a:pt x="24" y="426"/>
                    </a:lnTo>
                    <a:lnTo>
                      <a:pt x="50" y="421"/>
                    </a:lnTo>
                    <a:lnTo>
                      <a:pt x="80" y="415"/>
                    </a:lnTo>
                    <a:lnTo>
                      <a:pt x="114" y="408"/>
                    </a:lnTo>
                    <a:lnTo>
                      <a:pt x="153" y="400"/>
                    </a:lnTo>
                    <a:lnTo>
                      <a:pt x="194" y="393"/>
                    </a:lnTo>
                    <a:lnTo>
                      <a:pt x="238" y="384"/>
                    </a:lnTo>
                    <a:lnTo>
                      <a:pt x="278" y="375"/>
                    </a:lnTo>
                    <a:lnTo>
                      <a:pt x="320" y="367"/>
                    </a:lnTo>
                    <a:lnTo>
                      <a:pt x="357" y="358"/>
                    </a:lnTo>
                    <a:lnTo>
                      <a:pt x="391" y="352"/>
                    </a:lnTo>
                    <a:lnTo>
                      <a:pt x="420" y="346"/>
                    </a:lnTo>
                    <a:lnTo>
                      <a:pt x="442" y="342"/>
                    </a:lnTo>
                    <a:lnTo>
                      <a:pt x="456" y="339"/>
                    </a:lnTo>
                    <a:lnTo>
                      <a:pt x="460" y="339"/>
                    </a:lnTo>
                    <a:lnTo>
                      <a:pt x="159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3" name="Freeform 39"/>
              <p:cNvSpPr>
                <a:spLocks/>
              </p:cNvSpPr>
              <p:nvPr/>
            </p:nvSpPr>
            <p:spPr bwMode="auto">
              <a:xfrm>
                <a:off x="1339" y="1065"/>
                <a:ext cx="668" cy="301"/>
              </a:xfrm>
              <a:custGeom>
                <a:avLst/>
                <a:gdLst>
                  <a:gd name="T0" fmla="*/ 30 w 668"/>
                  <a:gd name="T1" fmla="*/ 21 h 301"/>
                  <a:gd name="T2" fmla="*/ 50 w 668"/>
                  <a:gd name="T3" fmla="*/ 69 h 301"/>
                  <a:gd name="T4" fmla="*/ 77 w 668"/>
                  <a:gd name="T5" fmla="*/ 117 h 301"/>
                  <a:gd name="T6" fmla="*/ 110 w 668"/>
                  <a:gd name="T7" fmla="*/ 161 h 301"/>
                  <a:gd name="T8" fmla="*/ 149 w 668"/>
                  <a:gd name="T9" fmla="*/ 200 h 301"/>
                  <a:gd name="T10" fmla="*/ 194 w 668"/>
                  <a:gd name="T11" fmla="*/ 230 h 301"/>
                  <a:gd name="T12" fmla="*/ 248 w 668"/>
                  <a:gd name="T13" fmla="*/ 251 h 301"/>
                  <a:gd name="T14" fmla="*/ 311 w 668"/>
                  <a:gd name="T15" fmla="*/ 260 h 301"/>
                  <a:gd name="T16" fmla="*/ 399 w 668"/>
                  <a:gd name="T17" fmla="*/ 251 h 301"/>
                  <a:gd name="T18" fmla="*/ 483 w 668"/>
                  <a:gd name="T19" fmla="*/ 227 h 301"/>
                  <a:gd name="T20" fmla="*/ 544 w 668"/>
                  <a:gd name="T21" fmla="*/ 194 h 301"/>
                  <a:gd name="T22" fmla="*/ 587 w 668"/>
                  <a:gd name="T23" fmla="*/ 158 h 301"/>
                  <a:gd name="T24" fmla="*/ 612 w 668"/>
                  <a:gd name="T25" fmla="*/ 120 h 301"/>
                  <a:gd name="T26" fmla="*/ 626 w 668"/>
                  <a:gd name="T27" fmla="*/ 86 h 301"/>
                  <a:gd name="T28" fmla="*/ 632 w 668"/>
                  <a:gd name="T29" fmla="*/ 58 h 301"/>
                  <a:gd name="T30" fmla="*/ 632 w 668"/>
                  <a:gd name="T31" fmla="*/ 43 h 301"/>
                  <a:gd name="T32" fmla="*/ 665 w 668"/>
                  <a:gd name="T33" fmla="*/ 42 h 301"/>
                  <a:gd name="T34" fmla="*/ 666 w 668"/>
                  <a:gd name="T35" fmla="*/ 49 h 301"/>
                  <a:gd name="T36" fmla="*/ 668 w 668"/>
                  <a:gd name="T37" fmla="*/ 75 h 301"/>
                  <a:gd name="T38" fmla="*/ 665 w 668"/>
                  <a:gd name="T39" fmla="*/ 110 h 301"/>
                  <a:gd name="T40" fmla="*/ 648 w 668"/>
                  <a:gd name="T41" fmla="*/ 152 h 301"/>
                  <a:gd name="T42" fmla="*/ 614 w 668"/>
                  <a:gd name="T43" fmla="*/ 195 h 301"/>
                  <a:gd name="T44" fmla="*/ 555 w 668"/>
                  <a:gd name="T45" fmla="*/ 239 h 301"/>
                  <a:gd name="T46" fmla="*/ 468 w 668"/>
                  <a:gd name="T47" fmla="*/ 275 h 301"/>
                  <a:gd name="T48" fmla="*/ 346 w 668"/>
                  <a:gd name="T49" fmla="*/ 301 h 301"/>
                  <a:gd name="T50" fmla="*/ 325 w 668"/>
                  <a:gd name="T51" fmla="*/ 301 h 301"/>
                  <a:gd name="T52" fmla="*/ 292 w 668"/>
                  <a:gd name="T53" fmla="*/ 299 h 301"/>
                  <a:gd name="T54" fmla="*/ 248 w 668"/>
                  <a:gd name="T55" fmla="*/ 289 h 301"/>
                  <a:gd name="T56" fmla="*/ 198 w 668"/>
                  <a:gd name="T57" fmla="*/ 272 h 301"/>
                  <a:gd name="T58" fmla="*/ 146 w 668"/>
                  <a:gd name="T59" fmla="*/ 243 h 301"/>
                  <a:gd name="T60" fmla="*/ 92 w 668"/>
                  <a:gd name="T61" fmla="*/ 203 h 301"/>
                  <a:gd name="T62" fmla="*/ 42 w 668"/>
                  <a:gd name="T63" fmla="*/ 146 h 301"/>
                  <a:gd name="T64" fmla="*/ 0 w 668"/>
                  <a:gd name="T65" fmla="*/ 73 h 301"/>
                  <a:gd name="T66" fmla="*/ 22 w 668"/>
                  <a:gd name="T67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68" h="301">
                    <a:moveTo>
                      <a:pt x="22" y="0"/>
                    </a:moveTo>
                    <a:lnTo>
                      <a:pt x="30" y="21"/>
                    </a:lnTo>
                    <a:lnTo>
                      <a:pt x="39" y="46"/>
                    </a:lnTo>
                    <a:lnTo>
                      <a:pt x="50" y="69"/>
                    </a:lnTo>
                    <a:lnTo>
                      <a:pt x="63" y="95"/>
                    </a:lnTo>
                    <a:lnTo>
                      <a:pt x="77" y="117"/>
                    </a:lnTo>
                    <a:lnTo>
                      <a:pt x="93" y="140"/>
                    </a:lnTo>
                    <a:lnTo>
                      <a:pt x="110" y="161"/>
                    </a:lnTo>
                    <a:lnTo>
                      <a:pt x="129" y="182"/>
                    </a:lnTo>
                    <a:lnTo>
                      <a:pt x="149" y="200"/>
                    </a:lnTo>
                    <a:lnTo>
                      <a:pt x="171" y="216"/>
                    </a:lnTo>
                    <a:lnTo>
                      <a:pt x="194" y="230"/>
                    </a:lnTo>
                    <a:lnTo>
                      <a:pt x="221" y="242"/>
                    </a:lnTo>
                    <a:lnTo>
                      <a:pt x="248" y="251"/>
                    </a:lnTo>
                    <a:lnTo>
                      <a:pt x="280" y="257"/>
                    </a:lnTo>
                    <a:lnTo>
                      <a:pt x="311" y="260"/>
                    </a:lnTo>
                    <a:lnTo>
                      <a:pt x="346" y="258"/>
                    </a:lnTo>
                    <a:lnTo>
                      <a:pt x="399" y="251"/>
                    </a:lnTo>
                    <a:lnTo>
                      <a:pt x="444" y="240"/>
                    </a:lnTo>
                    <a:lnTo>
                      <a:pt x="483" y="227"/>
                    </a:lnTo>
                    <a:lnTo>
                      <a:pt x="517" y="212"/>
                    </a:lnTo>
                    <a:lnTo>
                      <a:pt x="544" y="194"/>
                    </a:lnTo>
                    <a:lnTo>
                      <a:pt x="569" y="176"/>
                    </a:lnTo>
                    <a:lnTo>
                      <a:pt x="587" y="158"/>
                    </a:lnTo>
                    <a:lnTo>
                      <a:pt x="602" y="140"/>
                    </a:lnTo>
                    <a:lnTo>
                      <a:pt x="612" y="120"/>
                    </a:lnTo>
                    <a:lnTo>
                      <a:pt x="621" y="102"/>
                    </a:lnTo>
                    <a:lnTo>
                      <a:pt x="626" y="86"/>
                    </a:lnTo>
                    <a:lnTo>
                      <a:pt x="630" y="72"/>
                    </a:lnTo>
                    <a:lnTo>
                      <a:pt x="632" y="58"/>
                    </a:lnTo>
                    <a:lnTo>
                      <a:pt x="632" y="49"/>
                    </a:lnTo>
                    <a:lnTo>
                      <a:pt x="632" y="43"/>
                    </a:lnTo>
                    <a:lnTo>
                      <a:pt x="633" y="42"/>
                    </a:lnTo>
                    <a:lnTo>
                      <a:pt x="665" y="42"/>
                    </a:lnTo>
                    <a:lnTo>
                      <a:pt x="665" y="43"/>
                    </a:lnTo>
                    <a:lnTo>
                      <a:pt x="666" y="49"/>
                    </a:lnTo>
                    <a:lnTo>
                      <a:pt x="668" y="60"/>
                    </a:lnTo>
                    <a:lnTo>
                      <a:pt x="668" y="75"/>
                    </a:lnTo>
                    <a:lnTo>
                      <a:pt x="666" y="92"/>
                    </a:lnTo>
                    <a:lnTo>
                      <a:pt x="665" y="110"/>
                    </a:lnTo>
                    <a:lnTo>
                      <a:pt x="657" y="131"/>
                    </a:lnTo>
                    <a:lnTo>
                      <a:pt x="648" y="152"/>
                    </a:lnTo>
                    <a:lnTo>
                      <a:pt x="633" y="174"/>
                    </a:lnTo>
                    <a:lnTo>
                      <a:pt x="614" y="195"/>
                    </a:lnTo>
                    <a:lnTo>
                      <a:pt x="587" y="218"/>
                    </a:lnTo>
                    <a:lnTo>
                      <a:pt x="555" y="239"/>
                    </a:lnTo>
                    <a:lnTo>
                      <a:pt x="514" y="257"/>
                    </a:lnTo>
                    <a:lnTo>
                      <a:pt x="468" y="275"/>
                    </a:lnTo>
                    <a:lnTo>
                      <a:pt x="411" y="289"/>
                    </a:lnTo>
                    <a:lnTo>
                      <a:pt x="346" y="301"/>
                    </a:lnTo>
                    <a:lnTo>
                      <a:pt x="337" y="301"/>
                    </a:lnTo>
                    <a:lnTo>
                      <a:pt x="325" y="301"/>
                    </a:lnTo>
                    <a:lnTo>
                      <a:pt x="310" y="301"/>
                    </a:lnTo>
                    <a:lnTo>
                      <a:pt x="292" y="299"/>
                    </a:lnTo>
                    <a:lnTo>
                      <a:pt x="271" y="295"/>
                    </a:lnTo>
                    <a:lnTo>
                      <a:pt x="248" y="289"/>
                    </a:lnTo>
                    <a:lnTo>
                      <a:pt x="224" y="281"/>
                    </a:lnTo>
                    <a:lnTo>
                      <a:pt x="198" y="272"/>
                    </a:lnTo>
                    <a:lnTo>
                      <a:pt x="171" y="258"/>
                    </a:lnTo>
                    <a:lnTo>
                      <a:pt x="146" y="243"/>
                    </a:lnTo>
                    <a:lnTo>
                      <a:pt x="117" y="225"/>
                    </a:lnTo>
                    <a:lnTo>
                      <a:pt x="92" y="203"/>
                    </a:lnTo>
                    <a:lnTo>
                      <a:pt x="66" y="177"/>
                    </a:lnTo>
                    <a:lnTo>
                      <a:pt x="42" y="146"/>
                    </a:lnTo>
                    <a:lnTo>
                      <a:pt x="19" y="111"/>
                    </a:lnTo>
                    <a:lnTo>
                      <a:pt x="0" y="73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4" name="Freeform 40"/>
              <p:cNvSpPr>
                <a:spLocks/>
              </p:cNvSpPr>
              <p:nvPr/>
            </p:nvSpPr>
            <p:spPr bwMode="auto">
              <a:xfrm>
                <a:off x="781" y="1590"/>
                <a:ext cx="398" cy="245"/>
              </a:xfrm>
              <a:custGeom>
                <a:avLst/>
                <a:gdLst>
                  <a:gd name="T0" fmla="*/ 385 w 398"/>
                  <a:gd name="T1" fmla="*/ 0 h 245"/>
                  <a:gd name="T2" fmla="*/ 380 w 398"/>
                  <a:gd name="T3" fmla="*/ 0 h 245"/>
                  <a:gd name="T4" fmla="*/ 370 w 398"/>
                  <a:gd name="T5" fmla="*/ 1 h 245"/>
                  <a:gd name="T6" fmla="*/ 355 w 398"/>
                  <a:gd name="T7" fmla="*/ 4 h 245"/>
                  <a:gd name="T8" fmla="*/ 334 w 398"/>
                  <a:gd name="T9" fmla="*/ 9 h 245"/>
                  <a:gd name="T10" fmla="*/ 307 w 398"/>
                  <a:gd name="T11" fmla="*/ 15 h 245"/>
                  <a:gd name="T12" fmla="*/ 280 w 398"/>
                  <a:gd name="T13" fmla="*/ 24 h 245"/>
                  <a:gd name="T14" fmla="*/ 248 w 398"/>
                  <a:gd name="T15" fmla="*/ 33 h 245"/>
                  <a:gd name="T16" fmla="*/ 215 w 398"/>
                  <a:gd name="T17" fmla="*/ 45 h 245"/>
                  <a:gd name="T18" fmla="*/ 182 w 398"/>
                  <a:gd name="T19" fmla="*/ 58 h 245"/>
                  <a:gd name="T20" fmla="*/ 149 w 398"/>
                  <a:gd name="T21" fmla="*/ 73 h 245"/>
                  <a:gd name="T22" fmla="*/ 116 w 398"/>
                  <a:gd name="T23" fmla="*/ 91 h 245"/>
                  <a:gd name="T24" fmla="*/ 86 w 398"/>
                  <a:gd name="T25" fmla="*/ 112 h 245"/>
                  <a:gd name="T26" fmla="*/ 57 w 398"/>
                  <a:gd name="T27" fmla="*/ 135 h 245"/>
                  <a:gd name="T28" fmla="*/ 33 w 398"/>
                  <a:gd name="T29" fmla="*/ 162 h 245"/>
                  <a:gd name="T30" fmla="*/ 13 w 398"/>
                  <a:gd name="T31" fmla="*/ 189 h 245"/>
                  <a:gd name="T32" fmla="*/ 0 w 398"/>
                  <a:gd name="T33" fmla="*/ 221 h 245"/>
                  <a:gd name="T34" fmla="*/ 176 w 398"/>
                  <a:gd name="T35" fmla="*/ 245 h 245"/>
                  <a:gd name="T36" fmla="*/ 271 w 398"/>
                  <a:gd name="T37" fmla="*/ 155 h 245"/>
                  <a:gd name="T38" fmla="*/ 398 w 398"/>
                  <a:gd name="T39" fmla="*/ 138 h 245"/>
                  <a:gd name="T40" fmla="*/ 385 w 398"/>
                  <a:gd name="T41" fmla="*/ 0 h 245"/>
                  <a:gd name="T42" fmla="*/ 385 w 398"/>
                  <a:gd name="T43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8" h="245">
                    <a:moveTo>
                      <a:pt x="385" y="0"/>
                    </a:moveTo>
                    <a:lnTo>
                      <a:pt x="380" y="0"/>
                    </a:lnTo>
                    <a:lnTo>
                      <a:pt x="370" y="1"/>
                    </a:lnTo>
                    <a:lnTo>
                      <a:pt x="355" y="4"/>
                    </a:lnTo>
                    <a:lnTo>
                      <a:pt x="334" y="9"/>
                    </a:lnTo>
                    <a:lnTo>
                      <a:pt x="307" y="15"/>
                    </a:lnTo>
                    <a:lnTo>
                      <a:pt x="280" y="24"/>
                    </a:lnTo>
                    <a:lnTo>
                      <a:pt x="248" y="33"/>
                    </a:lnTo>
                    <a:lnTo>
                      <a:pt x="215" y="45"/>
                    </a:lnTo>
                    <a:lnTo>
                      <a:pt x="182" y="58"/>
                    </a:lnTo>
                    <a:lnTo>
                      <a:pt x="149" y="73"/>
                    </a:lnTo>
                    <a:lnTo>
                      <a:pt x="116" y="91"/>
                    </a:lnTo>
                    <a:lnTo>
                      <a:pt x="86" y="112"/>
                    </a:lnTo>
                    <a:lnTo>
                      <a:pt x="57" y="135"/>
                    </a:lnTo>
                    <a:lnTo>
                      <a:pt x="33" y="162"/>
                    </a:lnTo>
                    <a:lnTo>
                      <a:pt x="13" y="189"/>
                    </a:lnTo>
                    <a:lnTo>
                      <a:pt x="0" y="221"/>
                    </a:lnTo>
                    <a:lnTo>
                      <a:pt x="176" y="245"/>
                    </a:lnTo>
                    <a:lnTo>
                      <a:pt x="271" y="155"/>
                    </a:lnTo>
                    <a:lnTo>
                      <a:pt x="398" y="138"/>
                    </a:lnTo>
                    <a:lnTo>
                      <a:pt x="385" y="0"/>
                    </a:lnTo>
                    <a:lnTo>
                      <a:pt x="38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5" name="Freeform 41"/>
              <p:cNvSpPr>
                <a:spLocks/>
              </p:cNvSpPr>
              <p:nvPr/>
            </p:nvSpPr>
            <p:spPr bwMode="auto">
              <a:xfrm>
                <a:off x="719" y="570"/>
                <a:ext cx="381" cy="702"/>
              </a:xfrm>
              <a:custGeom>
                <a:avLst/>
                <a:gdLst>
                  <a:gd name="T0" fmla="*/ 50 w 381"/>
                  <a:gd name="T1" fmla="*/ 18 h 702"/>
                  <a:gd name="T2" fmla="*/ 74 w 381"/>
                  <a:gd name="T3" fmla="*/ 200 h 702"/>
                  <a:gd name="T4" fmla="*/ 0 w 381"/>
                  <a:gd name="T5" fmla="*/ 367 h 702"/>
                  <a:gd name="T6" fmla="*/ 30 w 381"/>
                  <a:gd name="T7" fmla="*/ 397 h 702"/>
                  <a:gd name="T8" fmla="*/ 87 w 381"/>
                  <a:gd name="T9" fmla="*/ 263 h 702"/>
                  <a:gd name="T10" fmla="*/ 86 w 381"/>
                  <a:gd name="T11" fmla="*/ 702 h 702"/>
                  <a:gd name="T12" fmla="*/ 125 w 381"/>
                  <a:gd name="T13" fmla="*/ 698 h 702"/>
                  <a:gd name="T14" fmla="*/ 131 w 381"/>
                  <a:gd name="T15" fmla="*/ 230 h 702"/>
                  <a:gd name="T16" fmla="*/ 339 w 381"/>
                  <a:gd name="T17" fmla="*/ 666 h 702"/>
                  <a:gd name="T18" fmla="*/ 381 w 381"/>
                  <a:gd name="T19" fmla="*/ 647 h 702"/>
                  <a:gd name="T20" fmla="*/ 134 w 381"/>
                  <a:gd name="T21" fmla="*/ 153 h 702"/>
                  <a:gd name="T22" fmla="*/ 111 w 381"/>
                  <a:gd name="T23" fmla="*/ 0 h 702"/>
                  <a:gd name="T24" fmla="*/ 50 w 381"/>
                  <a:gd name="T25" fmla="*/ 18 h 702"/>
                  <a:gd name="T26" fmla="*/ 50 w 381"/>
                  <a:gd name="T27" fmla="*/ 18 h 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1" h="702">
                    <a:moveTo>
                      <a:pt x="50" y="18"/>
                    </a:moveTo>
                    <a:lnTo>
                      <a:pt x="74" y="200"/>
                    </a:lnTo>
                    <a:lnTo>
                      <a:pt x="0" y="367"/>
                    </a:lnTo>
                    <a:lnTo>
                      <a:pt x="30" y="397"/>
                    </a:lnTo>
                    <a:lnTo>
                      <a:pt x="87" y="263"/>
                    </a:lnTo>
                    <a:lnTo>
                      <a:pt x="86" y="702"/>
                    </a:lnTo>
                    <a:lnTo>
                      <a:pt x="125" y="698"/>
                    </a:lnTo>
                    <a:lnTo>
                      <a:pt x="131" y="230"/>
                    </a:lnTo>
                    <a:lnTo>
                      <a:pt x="339" y="666"/>
                    </a:lnTo>
                    <a:lnTo>
                      <a:pt x="381" y="647"/>
                    </a:lnTo>
                    <a:lnTo>
                      <a:pt x="134" y="153"/>
                    </a:lnTo>
                    <a:lnTo>
                      <a:pt x="111" y="0"/>
                    </a:lnTo>
                    <a:lnTo>
                      <a:pt x="50" y="18"/>
                    </a:lnTo>
                    <a:lnTo>
                      <a:pt x="50" y="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6" name="Freeform 42"/>
              <p:cNvSpPr>
                <a:spLocks/>
              </p:cNvSpPr>
              <p:nvPr/>
            </p:nvSpPr>
            <p:spPr bwMode="auto">
              <a:xfrm>
                <a:off x="507" y="1200"/>
                <a:ext cx="623" cy="151"/>
              </a:xfrm>
              <a:custGeom>
                <a:avLst/>
                <a:gdLst>
                  <a:gd name="T0" fmla="*/ 0 w 623"/>
                  <a:gd name="T1" fmla="*/ 101 h 151"/>
                  <a:gd name="T2" fmla="*/ 617 w 623"/>
                  <a:gd name="T3" fmla="*/ 0 h 151"/>
                  <a:gd name="T4" fmla="*/ 623 w 623"/>
                  <a:gd name="T5" fmla="*/ 39 h 151"/>
                  <a:gd name="T6" fmla="*/ 10 w 623"/>
                  <a:gd name="T7" fmla="*/ 151 h 151"/>
                  <a:gd name="T8" fmla="*/ 0 w 623"/>
                  <a:gd name="T9" fmla="*/ 101 h 151"/>
                  <a:gd name="T10" fmla="*/ 0 w 623"/>
                  <a:gd name="T11" fmla="*/ 10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3" h="151">
                    <a:moveTo>
                      <a:pt x="0" y="101"/>
                    </a:moveTo>
                    <a:lnTo>
                      <a:pt x="617" y="0"/>
                    </a:lnTo>
                    <a:lnTo>
                      <a:pt x="623" y="39"/>
                    </a:lnTo>
                    <a:lnTo>
                      <a:pt x="10" y="151"/>
                    </a:lnTo>
                    <a:lnTo>
                      <a:pt x="0" y="101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7" name="Freeform 43"/>
              <p:cNvSpPr>
                <a:spLocks/>
              </p:cNvSpPr>
              <p:nvPr/>
            </p:nvSpPr>
            <p:spPr bwMode="auto">
              <a:xfrm>
                <a:off x="1437" y="420"/>
                <a:ext cx="498" cy="657"/>
              </a:xfrm>
              <a:custGeom>
                <a:avLst/>
                <a:gdLst>
                  <a:gd name="T0" fmla="*/ 87 w 498"/>
                  <a:gd name="T1" fmla="*/ 9 h 657"/>
                  <a:gd name="T2" fmla="*/ 115 w 498"/>
                  <a:gd name="T3" fmla="*/ 176 h 657"/>
                  <a:gd name="T4" fmla="*/ 0 w 498"/>
                  <a:gd name="T5" fmla="*/ 657 h 657"/>
                  <a:gd name="T6" fmla="*/ 48 w 498"/>
                  <a:gd name="T7" fmla="*/ 643 h 657"/>
                  <a:gd name="T8" fmla="*/ 129 w 498"/>
                  <a:gd name="T9" fmla="*/ 263 h 657"/>
                  <a:gd name="T10" fmla="*/ 146 w 498"/>
                  <a:gd name="T11" fmla="*/ 400 h 657"/>
                  <a:gd name="T12" fmla="*/ 165 w 498"/>
                  <a:gd name="T13" fmla="*/ 323 h 657"/>
                  <a:gd name="T14" fmla="*/ 161 w 498"/>
                  <a:gd name="T15" fmla="*/ 230 h 657"/>
                  <a:gd name="T16" fmla="*/ 496 w 498"/>
                  <a:gd name="T17" fmla="*/ 564 h 657"/>
                  <a:gd name="T18" fmla="*/ 498 w 498"/>
                  <a:gd name="T19" fmla="*/ 502 h 657"/>
                  <a:gd name="T20" fmla="*/ 153 w 498"/>
                  <a:gd name="T21" fmla="*/ 176 h 657"/>
                  <a:gd name="T22" fmla="*/ 129 w 498"/>
                  <a:gd name="T23" fmla="*/ 0 h 657"/>
                  <a:gd name="T24" fmla="*/ 87 w 498"/>
                  <a:gd name="T25" fmla="*/ 9 h 657"/>
                  <a:gd name="T26" fmla="*/ 87 w 498"/>
                  <a:gd name="T27" fmla="*/ 9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8" h="657">
                    <a:moveTo>
                      <a:pt x="87" y="9"/>
                    </a:moveTo>
                    <a:lnTo>
                      <a:pt x="115" y="176"/>
                    </a:lnTo>
                    <a:lnTo>
                      <a:pt x="0" y="657"/>
                    </a:lnTo>
                    <a:lnTo>
                      <a:pt x="48" y="643"/>
                    </a:lnTo>
                    <a:lnTo>
                      <a:pt x="129" y="263"/>
                    </a:lnTo>
                    <a:lnTo>
                      <a:pt x="146" y="400"/>
                    </a:lnTo>
                    <a:lnTo>
                      <a:pt x="165" y="323"/>
                    </a:lnTo>
                    <a:lnTo>
                      <a:pt x="161" y="230"/>
                    </a:lnTo>
                    <a:lnTo>
                      <a:pt x="496" y="564"/>
                    </a:lnTo>
                    <a:lnTo>
                      <a:pt x="498" y="502"/>
                    </a:lnTo>
                    <a:lnTo>
                      <a:pt x="153" y="176"/>
                    </a:lnTo>
                    <a:lnTo>
                      <a:pt x="129" y="0"/>
                    </a:lnTo>
                    <a:lnTo>
                      <a:pt x="87" y="9"/>
                    </a:lnTo>
                    <a:lnTo>
                      <a:pt x="87" y="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8" name="Freeform 44"/>
              <p:cNvSpPr>
                <a:spLocks/>
              </p:cNvSpPr>
              <p:nvPr/>
            </p:nvSpPr>
            <p:spPr bwMode="auto">
              <a:xfrm>
                <a:off x="1506" y="937"/>
                <a:ext cx="438" cy="253"/>
              </a:xfrm>
              <a:custGeom>
                <a:avLst/>
                <a:gdLst>
                  <a:gd name="T0" fmla="*/ 0 w 438"/>
                  <a:gd name="T1" fmla="*/ 129 h 253"/>
                  <a:gd name="T2" fmla="*/ 432 w 438"/>
                  <a:gd name="T3" fmla="*/ 0 h 253"/>
                  <a:gd name="T4" fmla="*/ 432 w 438"/>
                  <a:gd name="T5" fmla="*/ 1 h 253"/>
                  <a:gd name="T6" fmla="*/ 433 w 438"/>
                  <a:gd name="T7" fmla="*/ 7 h 253"/>
                  <a:gd name="T8" fmla="*/ 435 w 438"/>
                  <a:gd name="T9" fmla="*/ 17 h 253"/>
                  <a:gd name="T10" fmla="*/ 436 w 438"/>
                  <a:gd name="T11" fmla="*/ 29 h 253"/>
                  <a:gd name="T12" fmla="*/ 438 w 438"/>
                  <a:gd name="T13" fmla="*/ 42 h 253"/>
                  <a:gd name="T14" fmla="*/ 438 w 438"/>
                  <a:gd name="T15" fmla="*/ 59 h 253"/>
                  <a:gd name="T16" fmla="*/ 438 w 438"/>
                  <a:gd name="T17" fmla="*/ 77 h 253"/>
                  <a:gd name="T18" fmla="*/ 435 w 438"/>
                  <a:gd name="T19" fmla="*/ 96 h 253"/>
                  <a:gd name="T20" fmla="*/ 430 w 438"/>
                  <a:gd name="T21" fmla="*/ 116 h 253"/>
                  <a:gd name="T22" fmla="*/ 423 w 438"/>
                  <a:gd name="T23" fmla="*/ 135 h 253"/>
                  <a:gd name="T24" fmla="*/ 412 w 438"/>
                  <a:gd name="T25" fmla="*/ 156 h 253"/>
                  <a:gd name="T26" fmla="*/ 400 w 438"/>
                  <a:gd name="T27" fmla="*/ 176 h 253"/>
                  <a:gd name="T28" fmla="*/ 382 w 438"/>
                  <a:gd name="T29" fmla="*/ 194 h 253"/>
                  <a:gd name="T30" fmla="*/ 361 w 438"/>
                  <a:gd name="T31" fmla="*/ 212 h 253"/>
                  <a:gd name="T32" fmla="*/ 335 w 438"/>
                  <a:gd name="T33" fmla="*/ 226 h 253"/>
                  <a:gd name="T34" fmla="*/ 305 w 438"/>
                  <a:gd name="T35" fmla="*/ 241 h 253"/>
                  <a:gd name="T36" fmla="*/ 272 w 438"/>
                  <a:gd name="T37" fmla="*/ 248 h 253"/>
                  <a:gd name="T38" fmla="*/ 241 w 438"/>
                  <a:gd name="T39" fmla="*/ 253 h 253"/>
                  <a:gd name="T40" fmla="*/ 210 w 438"/>
                  <a:gd name="T41" fmla="*/ 253 h 253"/>
                  <a:gd name="T42" fmla="*/ 182 w 438"/>
                  <a:gd name="T43" fmla="*/ 250 h 253"/>
                  <a:gd name="T44" fmla="*/ 155 w 438"/>
                  <a:gd name="T45" fmla="*/ 242 h 253"/>
                  <a:gd name="T46" fmla="*/ 129 w 438"/>
                  <a:gd name="T47" fmla="*/ 232 h 253"/>
                  <a:gd name="T48" fmla="*/ 107 w 438"/>
                  <a:gd name="T49" fmla="*/ 221 h 253"/>
                  <a:gd name="T50" fmla="*/ 86 w 438"/>
                  <a:gd name="T51" fmla="*/ 209 h 253"/>
                  <a:gd name="T52" fmla="*/ 66 w 438"/>
                  <a:gd name="T53" fmla="*/ 194 h 253"/>
                  <a:gd name="T54" fmla="*/ 49 w 438"/>
                  <a:gd name="T55" fmla="*/ 180 h 253"/>
                  <a:gd name="T56" fmla="*/ 33 w 438"/>
                  <a:gd name="T57" fmla="*/ 167 h 253"/>
                  <a:gd name="T58" fmla="*/ 22 w 438"/>
                  <a:gd name="T59" fmla="*/ 155 h 253"/>
                  <a:gd name="T60" fmla="*/ 12 w 438"/>
                  <a:gd name="T61" fmla="*/ 143 h 253"/>
                  <a:gd name="T62" fmla="*/ 4 w 438"/>
                  <a:gd name="T63" fmla="*/ 135 h 253"/>
                  <a:gd name="T64" fmla="*/ 0 w 438"/>
                  <a:gd name="T65" fmla="*/ 129 h 253"/>
                  <a:gd name="T66" fmla="*/ 0 w 438"/>
                  <a:gd name="T67" fmla="*/ 129 h 253"/>
                  <a:gd name="T68" fmla="*/ 0 w 438"/>
                  <a:gd name="T69" fmla="*/ 129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38" h="253">
                    <a:moveTo>
                      <a:pt x="0" y="129"/>
                    </a:moveTo>
                    <a:lnTo>
                      <a:pt x="432" y="0"/>
                    </a:lnTo>
                    <a:lnTo>
                      <a:pt x="432" y="1"/>
                    </a:lnTo>
                    <a:lnTo>
                      <a:pt x="433" y="7"/>
                    </a:lnTo>
                    <a:lnTo>
                      <a:pt x="435" y="17"/>
                    </a:lnTo>
                    <a:lnTo>
                      <a:pt x="436" y="29"/>
                    </a:lnTo>
                    <a:lnTo>
                      <a:pt x="438" y="42"/>
                    </a:lnTo>
                    <a:lnTo>
                      <a:pt x="438" y="59"/>
                    </a:lnTo>
                    <a:lnTo>
                      <a:pt x="438" y="77"/>
                    </a:lnTo>
                    <a:lnTo>
                      <a:pt x="435" y="96"/>
                    </a:lnTo>
                    <a:lnTo>
                      <a:pt x="430" y="116"/>
                    </a:lnTo>
                    <a:lnTo>
                      <a:pt x="423" y="135"/>
                    </a:lnTo>
                    <a:lnTo>
                      <a:pt x="412" y="156"/>
                    </a:lnTo>
                    <a:lnTo>
                      <a:pt x="400" y="176"/>
                    </a:lnTo>
                    <a:lnTo>
                      <a:pt x="382" y="194"/>
                    </a:lnTo>
                    <a:lnTo>
                      <a:pt x="361" y="212"/>
                    </a:lnTo>
                    <a:lnTo>
                      <a:pt x="335" y="226"/>
                    </a:lnTo>
                    <a:lnTo>
                      <a:pt x="305" y="241"/>
                    </a:lnTo>
                    <a:lnTo>
                      <a:pt x="272" y="248"/>
                    </a:lnTo>
                    <a:lnTo>
                      <a:pt x="241" y="253"/>
                    </a:lnTo>
                    <a:lnTo>
                      <a:pt x="210" y="253"/>
                    </a:lnTo>
                    <a:lnTo>
                      <a:pt x="182" y="250"/>
                    </a:lnTo>
                    <a:lnTo>
                      <a:pt x="155" y="242"/>
                    </a:lnTo>
                    <a:lnTo>
                      <a:pt x="129" y="232"/>
                    </a:lnTo>
                    <a:lnTo>
                      <a:pt x="107" y="221"/>
                    </a:lnTo>
                    <a:lnTo>
                      <a:pt x="86" y="209"/>
                    </a:lnTo>
                    <a:lnTo>
                      <a:pt x="66" y="194"/>
                    </a:lnTo>
                    <a:lnTo>
                      <a:pt x="49" y="180"/>
                    </a:lnTo>
                    <a:lnTo>
                      <a:pt x="33" y="167"/>
                    </a:lnTo>
                    <a:lnTo>
                      <a:pt x="22" y="155"/>
                    </a:lnTo>
                    <a:lnTo>
                      <a:pt x="12" y="143"/>
                    </a:lnTo>
                    <a:lnTo>
                      <a:pt x="4" y="135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9" name="Freeform 45"/>
              <p:cNvSpPr>
                <a:spLocks/>
              </p:cNvSpPr>
              <p:nvPr/>
            </p:nvSpPr>
            <p:spPr bwMode="auto">
              <a:xfrm>
                <a:off x="1361" y="884"/>
                <a:ext cx="662" cy="250"/>
              </a:xfrm>
              <a:custGeom>
                <a:avLst/>
                <a:gdLst>
                  <a:gd name="T0" fmla="*/ 11 w 662"/>
                  <a:gd name="T1" fmla="*/ 196 h 250"/>
                  <a:gd name="T2" fmla="*/ 643 w 662"/>
                  <a:gd name="T3" fmla="*/ 0 h 250"/>
                  <a:gd name="T4" fmla="*/ 662 w 662"/>
                  <a:gd name="T5" fmla="*/ 44 h 250"/>
                  <a:gd name="T6" fmla="*/ 0 w 662"/>
                  <a:gd name="T7" fmla="*/ 250 h 250"/>
                  <a:gd name="T8" fmla="*/ 11 w 662"/>
                  <a:gd name="T9" fmla="*/ 196 h 250"/>
                  <a:gd name="T10" fmla="*/ 11 w 662"/>
                  <a:gd name="T11" fmla="*/ 196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250">
                    <a:moveTo>
                      <a:pt x="11" y="196"/>
                    </a:moveTo>
                    <a:lnTo>
                      <a:pt x="643" y="0"/>
                    </a:lnTo>
                    <a:lnTo>
                      <a:pt x="662" y="44"/>
                    </a:lnTo>
                    <a:lnTo>
                      <a:pt x="0" y="250"/>
                    </a:lnTo>
                    <a:lnTo>
                      <a:pt x="11" y="196"/>
                    </a:lnTo>
                    <a:lnTo>
                      <a:pt x="11" y="19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0" name="Freeform 46"/>
              <p:cNvSpPr>
                <a:spLocks/>
              </p:cNvSpPr>
              <p:nvPr/>
            </p:nvSpPr>
            <p:spPr bwMode="auto">
              <a:xfrm>
                <a:off x="700" y="1912"/>
                <a:ext cx="1263" cy="168"/>
              </a:xfrm>
              <a:custGeom>
                <a:avLst/>
                <a:gdLst>
                  <a:gd name="T0" fmla="*/ 0 w 1263"/>
                  <a:gd name="T1" fmla="*/ 168 h 168"/>
                  <a:gd name="T2" fmla="*/ 16 w 1263"/>
                  <a:gd name="T3" fmla="*/ 165 h 168"/>
                  <a:gd name="T4" fmla="*/ 57 w 1263"/>
                  <a:gd name="T5" fmla="*/ 162 h 168"/>
                  <a:gd name="T6" fmla="*/ 120 w 1263"/>
                  <a:gd name="T7" fmla="*/ 156 h 168"/>
                  <a:gd name="T8" fmla="*/ 201 w 1263"/>
                  <a:gd name="T9" fmla="*/ 148 h 168"/>
                  <a:gd name="T10" fmla="*/ 297 w 1263"/>
                  <a:gd name="T11" fmla="*/ 138 h 168"/>
                  <a:gd name="T12" fmla="*/ 404 w 1263"/>
                  <a:gd name="T13" fmla="*/ 127 h 168"/>
                  <a:gd name="T14" fmla="*/ 517 w 1263"/>
                  <a:gd name="T15" fmla="*/ 117 h 168"/>
                  <a:gd name="T16" fmla="*/ 634 w 1263"/>
                  <a:gd name="T17" fmla="*/ 106 h 168"/>
                  <a:gd name="T18" fmla="*/ 750 w 1263"/>
                  <a:gd name="T19" fmla="*/ 94 h 168"/>
                  <a:gd name="T20" fmla="*/ 865 w 1263"/>
                  <a:gd name="T21" fmla="*/ 84 h 168"/>
                  <a:gd name="T22" fmla="*/ 968 w 1263"/>
                  <a:gd name="T23" fmla="*/ 73 h 168"/>
                  <a:gd name="T24" fmla="*/ 1065 w 1263"/>
                  <a:gd name="T25" fmla="*/ 64 h 168"/>
                  <a:gd name="T26" fmla="*/ 1143 w 1263"/>
                  <a:gd name="T27" fmla="*/ 55 h 168"/>
                  <a:gd name="T28" fmla="*/ 1206 w 1263"/>
                  <a:gd name="T29" fmla="*/ 49 h 168"/>
                  <a:gd name="T30" fmla="*/ 1245 w 1263"/>
                  <a:gd name="T31" fmla="*/ 46 h 168"/>
                  <a:gd name="T32" fmla="*/ 1260 w 1263"/>
                  <a:gd name="T33" fmla="*/ 45 h 168"/>
                  <a:gd name="T34" fmla="*/ 1263 w 1263"/>
                  <a:gd name="T35" fmla="*/ 0 h 168"/>
                  <a:gd name="T36" fmla="*/ 0 w 1263"/>
                  <a:gd name="T37" fmla="*/ 130 h 168"/>
                  <a:gd name="T38" fmla="*/ 0 w 1263"/>
                  <a:gd name="T39" fmla="*/ 168 h 168"/>
                  <a:gd name="T40" fmla="*/ 0 w 1263"/>
                  <a:gd name="T41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63" h="168">
                    <a:moveTo>
                      <a:pt x="0" y="168"/>
                    </a:moveTo>
                    <a:lnTo>
                      <a:pt x="16" y="165"/>
                    </a:lnTo>
                    <a:lnTo>
                      <a:pt x="57" y="162"/>
                    </a:lnTo>
                    <a:lnTo>
                      <a:pt x="120" y="156"/>
                    </a:lnTo>
                    <a:lnTo>
                      <a:pt x="201" y="148"/>
                    </a:lnTo>
                    <a:lnTo>
                      <a:pt x="297" y="138"/>
                    </a:lnTo>
                    <a:lnTo>
                      <a:pt x="404" y="127"/>
                    </a:lnTo>
                    <a:lnTo>
                      <a:pt x="517" y="117"/>
                    </a:lnTo>
                    <a:lnTo>
                      <a:pt x="634" y="106"/>
                    </a:lnTo>
                    <a:lnTo>
                      <a:pt x="750" y="94"/>
                    </a:lnTo>
                    <a:lnTo>
                      <a:pt x="865" y="84"/>
                    </a:lnTo>
                    <a:lnTo>
                      <a:pt x="968" y="73"/>
                    </a:lnTo>
                    <a:lnTo>
                      <a:pt x="1065" y="64"/>
                    </a:lnTo>
                    <a:lnTo>
                      <a:pt x="1143" y="55"/>
                    </a:lnTo>
                    <a:lnTo>
                      <a:pt x="1206" y="49"/>
                    </a:lnTo>
                    <a:lnTo>
                      <a:pt x="1245" y="46"/>
                    </a:lnTo>
                    <a:lnTo>
                      <a:pt x="1260" y="45"/>
                    </a:lnTo>
                    <a:lnTo>
                      <a:pt x="1263" y="0"/>
                    </a:lnTo>
                    <a:lnTo>
                      <a:pt x="0" y="130"/>
                    </a:lnTo>
                    <a:lnTo>
                      <a:pt x="0" y="168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1" name="Freeform 47"/>
              <p:cNvSpPr>
                <a:spLocks/>
              </p:cNvSpPr>
              <p:nvPr/>
            </p:nvSpPr>
            <p:spPr bwMode="auto">
              <a:xfrm>
                <a:off x="483" y="1889"/>
                <a:ext cx="44" cy="42"/>
              </a:xfrm>
              <a:custGeom>
                <a:avLst/>
                <a:gdLst>
                  <a:gd name="T0" fmla="*/ 22 w 44"/>
                  <a:gd name="T1" fmla="*/ 42 h 42"/>
                  <a:gd name="T2" fmla="*/ 25 w 44"/>
                  <a:gd name="T3" fmla="*/ 41 h 42"/>
                  <a:gd name="T4" fmla="*/ 30 w 44"/>
                  <a:gd name="T5" fmla="*/ 39 h 42"/>
                  <a:gd name="T6" fmla="*/ 33 w 44"/>
                  <a:gd name="T7" fmla="*/ 38 h 42"/>
                  <a:gd name="T8" fmla="*/ 38 w 44"/>
                  <a:gd name="T9" fmla="*/ 35 h 42"/>
                  <a:gd name="T10" fmla="*/ 39 w 44"/>
                  <a:gd name="T11" fmla="*/ 32 h 42"/>
                  <a:gd name="T12" fmla="*/ 42 w 44"/>
                  <a:gd name="T13" fmla="*/ 27 h 42"/>
                  <a:gd name="T14" fmla="*/ 44 w 44"/>
                  <a:gd name="T15" fmla="*/ 23 h 42"/>
                  <a:gd name="T16" fmla="*/ 44 w 44"/>
                  <a:gd name="T17" fmla="*/ 20 h 42"/>
                  <a:gd name="T18" fmla="*/ 44 w 44"/>
                  <a:gd name="T19" fmla="*/ 15 h 42"/>
                  <a:gd name="T20" fmla="*/ 42 w 44"/>
                  <a:gd name="T21" fmla="*/ 10 h 42"/>
                  <a:gd name="T22" fmla="*/ 39 w 44"/>
                  <a:gd name="T23" fmla="*/ 6 h 42"/>
                  <a:gd name="T24" fmla="*/ 38 w 44"/>
                  <a:gd name="T25" fmla="*/ 4 h 42"/>
                  <a:gd name="T26" fmla="*/ 33 w 44"/>
                  <a:gd name="T27" fmla="*/ 3 h 42"/>
                  <a:gd name="T28" fmla="*/ 30 w 44"/>
                  <a:gd name="T29" fmla="*/ 1 h 42"/>
                  <a:gd name="T30" fmla="*/ 25 w 44"/>
                  <a:gd name="T31" fmla="*/ 0 h 42"/>
                  <a:gd name="T32" fmla="*/ 22 w 44"/>
                  <a:gd name="T33" fmla="*/ 0 h 42"/>
                  <a:gd name="T34" fmla="*/ 16 w 44"/>
                  <a:gd name="T35" fmla="*/ 0 h 42"/>
                  <a:gd name="T36" fmla="*/ 12 w 44"/>
                  <a:gd name="T37" fmla="*/ 1 h 42"/>
                  <a:gd name="T38" fmla="*/ 9 w 44"/>
                  <a:gd name="T39" fmla="*/ 3 h 42"/>
                  <a:gd name="T40" fmla="*/ 6 w 44"/>
                  <a:gd name="T41" fmla="*/ 4 h 42"/>
                  <a:gd name="T42" fmla="*/ 3 w 44"/>
                  <a:gd name="T43" fmla="*/ 6 h 42"/>
                  <a:gd name="T44" fmla="*/ 1 w 44"/>
                  <a:gd name="T45" fmla="*/ 10 h 42"/>
                  <a:gd name="T46" fmla="*/ 0 w 44"/>
                  <a:gd name="T47" fmla="*/ 15 h 42"/>
                  <a:gd name="T48" fmla="*/ 0 w 44"/>
                  <a:gd name="T49" fmla="*/ 20 h 42"/>
                  <a:gd name="T50" fmla="*/ 0 w 44"/>
                  <a:gd name="T51" fmla="*/ 23 h 42"/>
                  <a:gd name="T52" fmla="*/ 1 w 44"/>
                  <a:gd name="T53" fmla="*/ 27 h 42"/>
                  <a:gd name="T54" fmla="*/ 3 w 44"/>
                  <a:gd name="T55" fmla="*/ 32 h 42"/>
                  <a:gd name="T56" fmla="*/ 6 w 44"/>
                  <a:gd name="T57" fmla="*/ 35 h 42"/>
                  <a:gd name="T58" fmla="*/ 9 w 44"/>
                  <a:gd name="T59" fmla="*/ 38 h 42"/>
                  <a:gd name="T60" fmla="*/ 12 w 44"/>
                  <a:gd name="T61" fmla="*/ 39 h 42"/>
                  <a:gd name="T62" fmla="*/ 16 w 44"/>
                  <a:gd name="T63" fmla="*/ 41 h 42"/>
                  <a:gd name="T64" fmla="*/ 22 w 44"/>
                  <a:gd name="T65" fmla="*/ 42 h 42"/>
                  <a:gd name="T66" fmla="*/ 22 w 44"/>
                  <a:gd name="T6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42">
                    <a:moveTo>
                      <a:pt x="22" y="42"/>
                    </a:moveTo>
                    <a:lnTo>
                      <a:pt x="25" y="41"/>
                    </a:lnTo>
                    <a:lnTo>
                      <a:pt x="30" y="39"/>
                    </a:lnTo>
                    <a:lnTo>
                      <a:pt x="33" y="38"/>
                    </a:lnTo>
                    <a:lnTo>
                      <a:pt x="38" y="35"/>
                    </a:lnTo>
                    <a:lnTo>
                      <a:pt x="39" y="32"/>
                    </a:lnTo>
                    <a:lnTo>
                      <a:pt x="42" y="27"/>
                    </a:lnTo>
                    <a:lnTo>
                      <a:pt x="44" y="23"/>
                    </a:lnTo>
                    <a:lnTo>
                      <a:pt x="44" y="20"/>
                    </a:lnTo>
                    <a:lnTo>
                      <a:pt x="44" y="15"/>
                    </a:lnTo>
                    <a:lnTo>
                      <a:pt x="42" y="10"/>
                    </a:lnTo>
                    <a:lnTo>
                      <a:pt x="39" y="6"/>
                    </a:lnTo>
                    <a:lnTo>
                      <a:pt x="38" y="4"/>
                    </a:lnTo>
                    <a:lnTo>
                      <a:pt x="33" y="3"/>
                    </a:lnTo>
                    <a:lnTo>
                      <a:pt x="30" y="1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2" y="1"/>
                    </a:lnTo>
                    <a:lnTo>
                      <a:pt x="9" y="3"/>
                    </a:lnTo>
                    <a:lnTo>
                      <a:pt x="6" y="4"/>
                    </a:lnTo>
                    <a:lnTo>
                      <a:pt x="3" y="6"/>
                    </a:lnTo>
                    <a:lnTo>
                      <a:pt x="1" y="1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1" y="27"/>
                    </a:lnTo>
                    <a:lnTo>
                      <a:pt x="3" y="32"/>
                    </a:lnTo>
                    <a:lnTo>
                      <a:pt x="6" y="35"/>
                    </a:lnTo>
                    <a:lnTo>
                      <a:pt x="9" y="38"/>
                    </a:lnTo>
                    <a:lnTo>
                      <a:pt x="12" y="39"/>
                    </a:lnTo>
                    <a:lnTo>
                      <a:pt x="16" y="41"/>
                    </a:lnTo>
                    <a:lnTo>
                      <a:pt x="22" y="42"/>
                    </a:ln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2" name="Freeform 48"/>
              <p:cNvSpPr>
                <a:spLocks/>
              </p:cNvSpPr>
              <p:nvPr/>
            </p:nvSpPr>
            <p:spPr bwMode="auto">
              <a:xfrm>
                <a:off x="502" y="1984"/>
                <a:ext cx="44" cy="43"/>
              </a:xfrm>
              <a:custGeom>
                <a:avLst/>
                <a:gdLst>
                  <a:gd name="T0" fmla="*/ 22 w 44"/>
                  <a:gd name="T1" fmla="*/ 43 h 43"/>
                  <a:gd name="T2" fmla="*/ 25 w 44"/>
                  <a:gd name="T3" fmla="*/ 42 h 43"/>
                  <a:gd name="T4" fmla="*/ 29 w 44"/>
                  <a:gd name="T5" fmla="*/ 40 h 43"/>
                  <a:gd name="T6" fmla="*/ 32 w 44"/>
                  <a:gd name="T7" fmla="*/ 39 h 43"/>
                  <a:gd name="T8" fmla="*/ 37 w 44"/>
                  <a:gd name="T9" fmla="*/ 36 h 43"/>
                  <a:gd name="T10" fmla="*/ 38 w 44"/>
                  <a:gd name="T11" fmla="*/ 33 h 43"/>
                  <a:gd name="T12" fmla="*/ 41 w 44"/>
                  <a:gd name="T13" fmla="*/ 28 h 43"/>
                  <a:gd name="T14" fmla="*/ 43 w 44"/>
                  <a:gd name="T15" fmla="*/ 24 h 43"/>
                  <a:gd name="T16" fmla="*/ 44 w 44"/>
                  <a:gd name="T17" fmla="*/ 21 h 43"/>
                  <a:gd name="T18" fmla="*/ 43 w 44"/>
                  <a:gd name="T19" fmla="*/ 16 h 43"/>
                  <a:gd name="T20" fmla="*/ 41 w 44"/>
                  <a:gd name="T21" fmla="*/ 12 h 43"/>
                  <a:gd name="T22" fmla="*/ 38 w 44"/>
                  <a:gd name="T23" fmla="*/ 7 h 43"/>
                  <a:gd name="T24" fmla="*/ 37 w 44"/>
                  <a:gd name="T25" fmla="*/ 6 h 43"/>
                  <a:gd name="T26" fmla="*/ 32 w 44"/>
                  <a:gd name="T27" fmla="*/ 3 h 43"/>
                  <a:gd name="T28" fmla="*/ 29 w 44"/>
                  <a:gd name="T29" fmla="*/ 1 h 43"/>
                  <a:gd name="T30" fmla="*/ 25 w 44"/>
                  <a:gd name="T31" fmla="*/ 0 h 43"/>
                  <a:gd name="T32" fmla="*/ 22 w 44"/>
                  <a:gd name="T33" fmla="*/ 0 h 43"/>
                  <a:gd name="T34" fmla="*/ 15 w 44"/>
                  <a:gd name="T35" fmla="*/ 0 h 43"/>
                  <a:gd name="T36" fmla="*/ 12 w 44"/>
                  <a:gd name="T37" fmla="*/ 1 h 43"/>
                  <a:gd name="T38" fmla="*/ 8 w 44"/>
                  <a:gd name="T39" fmla="*/ 3 h 43"/>
                  <a:gd name="T40" fmla="*/ 5 w 44"/>
                  <a:gd name="T41" fmla="*/ 6 h 43"/>
                  <a:gd name="T42" fmla="*/ 3 w 44"/>
                  <a:gd name="T43" fmla="*/ 7 h 43"/>
                  <a:gd name="T44" fmla="*/ 2 w 44"/>
                  <a:gd name="T45" fmla="*/ 12 h 43"/>
                  <a:gd name="T46" fmla="*/ 0 w 44"/>
                  <a:gd name="T47" fmla="*/ 16 h 43"/>
                  <a:gd name="T48" fmla="*/ 0 w 44"/>
                  <a:gd name="T49" fmla="*/ 21 h 43"/>
                  <a:gd name="T50" fmla="*/ 0 w 44"/>
                  <a:gd name="T51" fmla="*/ 24 h 43"/>
                  <a:gd name="T52" fmla="*/ 2 w 44"/>
                  <a:gd name="T53" fmla="*/ 28 h 43"/>
                  <a:gd name="T54" fmla="*/ 3 w 44"/>
                  <a:gd name="T55" fmla="*/ 33 h 43"/>
                  <a:gd name="T56" fmla="*/ 5 w 44"/>
                  <a:gd name="T57" fmla="*/ 36 h 43"/>
                  <a:gd name="T58" fmla="*/ 8 w 44"/>
                  <a:gd name="T59" fmla="*/ 39 h 43"/>
                  <a:gd name="T60" fmla="*/ 12 w 44"/>
                  <a:gd name="T61" fmla="*/ 40 h 43"/>
                  <a:gd name="T62" fmla="*/ 15 w 44"/>
                  <a:gd name="T63" fmla="*/ 42 h 43"/>
                  <a:gd name="T64" fmla="*/ 22 w 44"/>
                  <a:gd name="T65" fmla="*/ 43 h 43"/>
                  <a:gd name="T66" fmla="*/ 22 w 44"/>
                  <a:gd name="T6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43">
                    <a:moveTo>
                      <a:pt x="22" y="43"/>
                    </a:moveTo>
                    <a:lnTo>
                      <a:pt x="25" y="42"/>
                    </a:lnTo>
                    <a:lnTo>
                      <a:pt x="29" y="40"/>
                    </a:lnTo>
                    <a:lnTo>
                      <a:pt x="32" y="39"/>
                    </a:lnTo>
                    <a:lnTo>
                      <a:pt x="37" y="36"/>
                    </a:lnTo>
                    <a:lnTo>
                      <a:pt x="38" y="33"/>
                    </a:lnTo>
                    <a:lnTo>
                      <a:pt x="41" y="28"/>
                    </a:lnTo>
                    <a:lnTo>
                      <a:pt x="43" y="24"/>
                    </a:lnTo>
                    <a:lnTo>
                      <a:pt x="44" y="21"/>
                    </a:lnTo>
                    <a:lnTo>
                      <a:pt x="43" y="16"/>
                    </a:lnTo>
                    <a:lnTo>
                      <a:pt x="41" y="12"/>
                    </a:lnTo>
                    <a:lnTo>
                      <a:pt x="38" y="7"/>
                    </a:lnTo>
                    <a:lnTo>
                      <a:pt x="37" y="6"/>
                    </a:lnTo>
                    <a:lnTo>
                      <a:pt x="32" y="3"/>
                    </a:lnTo>
                    <a:lnTo>
                      <a:pt x="29" y="1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8" y="3"/>
                    </a:lnTo>
                    <a:lnTo>
                      <a:pt x="5" y="6"/>
                    </a:lnTo>
                    <a:lnTo>
                      <a:pt x="3" y="7"/>
                    </a:lnTo>
                    <a:lnTo>
                      <a:pt x="2" y="12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3" y="33"/>
                    </a:lnTo>
                    <a:lnTo>
                      <a:pt x="5" y="36"/>
                    </a:lnTo>
                    <a:lnTo>
                      <a:pt x="8" y="39"/>
                    </a:lnTo>
                    <a:lnTo>
                      <a:pt x="12" y="40"/>
                    </a:lnTo>
                    <a:lnTo>
                      <a:pt x="15" y="42"/>
                    </a:lnTo>
                    <a:lnTo>
                      <a:pt x="22" y="43"/>
                    </a:lnTo>
                    <a:lnTo>
                      <a:pt x="22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3" name="Freeform 49"/>
              <p:cNvSpPr>
                <a:spLocks/>
              </p:cNvSpPr>
              <p:nvPr/>
            </p:nvSpPr>
            <p:spPr bwMode="auto">
              <a:xfrm>
                <a:off x="588" y="1907"/>
                <a:ext cx="42" cy="42"/>
              </a:xfrm>
              <a:custGeom>
                <a:avLst/>
                <a:gdLst>
                  <a:gd name="T0" fmla="*/ 21 w 42"/>
                  <a:gd name="T1" fmla="*/ 42 h 42"/>
                  <a:gd name="T2" fmla="*/ 29 w 42"/>
                  <a:gd name="T3" fmla="*/ 41 h 42"/>
                  <a:gd name="T4" fmla="*/ 36 w 42"/>
                  <a:gd name="T5" fmla="*/ 36 h 42"/>
                  <a:gd name="T6" fmla="*/ 41 w 42"/>
                  <a:gd name="T7" fmla="*/ 30 h 42"/>
                  <a:gd name="T8" fmla="*/ 42 w 42"/>
                  <a:gd name="T9" fmla="*/ 23 h 42"/>
                  <a:gd name="T10" fmla="*/ 42 w 42"/>
                  <a:gd name="T11" fmla="*/ 17 h 42"/>
                  <a:gd name="T12" fmla="*/ 41 w 42"/>
                  <a:gd name="T13" fmla="*/ 12 h 42"/>
                  <a:gd name="T14" fmla="*/ 38 w 42"/>
                  <a:gd name="T15" fmla="*/ 9 h 42"/>
                  <a:gd name="T16" fmla="*/ 36 w 42"/>
                  <a:gd name="T17" fmla="*/ 6 h 42"/>
                  <a:gd name="T18" fmla="*/ 29 w 42"/>
                  <a:gd name="T19" fmla="*/ 2 h 42"/>
                  <a:gd name="T20" fmla="*/ 21 w 42"/>
                  <a:gd name="T21" fmla="*/ 0 h 42"/>
                  <a:gd name="T22" fmla="*/ 17 w 42"/>
                  <a:gd name="T23" fmla="*/ 0 h 42"/>
                  <a:gd name="T24" fmla="*/ 12 w 42"/>
                  <a:gd name="T25" fmla="*/ 2 h 42"/>
                  <a:gd name="T26" fmla="*/ 8 w 42"/>
                  <a:gd name="T27" fmla="*/ 3 h 42"/>
                  <a:gd name="T28" fmla="*/ 6 w 42"/>
                  <a:gd name="T29" fmla="*/ 6 h 42"/>
                  <a:gd name="T30" fmla="*/ 3 w 42"/>
                  <a:gd name="T31" fmla="*/ 9 h 42"/>
                  <a:gd name="T32" fmla="*/ 2 w 42"/>
                  <a:gd name="T33" fmla="*/ 12 h 42"/>
                  <a:gd name="T34" fmla="*/ 0 w 42"/>
                  <a:gd name="T35" fmla="*/ 17 h 42"/>
                  <a:gd name="T36" fmla="*/ 0 w 42"/>
                  <a:gd name="T37" fmla="*/ 23 h 42"/>
                  <a:gd name="T38" fmla="*/ 2 w 42"/>
                  <a:gd name="T39" fmla="*/ 30 h 42"/>
                  <a:gd name="T40" fmla="*/ 6 w 42"/>
                  <a:gd name="T41" fmla="*/ 36 h 42"/>
                  <a:gd name="T42" fmla="*/ 8 w 42"/>
                  <a:gd name="T43" fmla="*/ 38 h 42"/>
                  <a:gd name="T44" fmla="*/ 12 w 42"/>
                  <a:gd name="T45" fmla="*/ 41 h 42"/>
                  <a:gd name="T46" fmla="*/ 17 w 42"/>
                  <a:gd name="T47" fmla="*/ 42 h 42"/>
                  <a:gd name="T48" fmla="*/ 21 w 42"/>
                  <a:gd name="T49" fmla="*/ 42 h 42"/>
                  <a:gd name="T50" fmla="*/ 21 w 42"/>
                  <a:gd name="T5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" h="42">
                    <a:moveTo>
                      <a:pt x="21" y="42"/>
                    </a:moveTo>
                    <a:lnTo>
                      <a:pt x="29" y="41"/>
                    </a:lnTo>
                    <a:lnTo>
                      <a:pt x="36" y="36"/>
                    </a:lnTo>
                    <a:lnTo>
                      <a:pt x="41" y="30"/>
                    </a:lnTo>
                    <a:lnTo>
                      <a:pt x="42" y="23"/>
                    </a:lnTo>
                    <a:lnTo>
                      <a:pt x="42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6" y="6"/>
                    </a:lnTo>
                    <a:lnTo>
                      <a:pt x="29" y="2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8" y="3"/>
                    </a:lnTo>
                    <a:lnTo>
                      <a:pt x="6" y="6"/>
                    </a:lnTo>
                    <a:lnTo>
                      <a:pt x="3" y="9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2" y="30"/>
                    </a:lnTo>
                    <a:lnTo>
                      <a:pt x="6" y="36"/>
                    </a:lnTo>
                    <a:lnTo>
                      <a:pt x="8" y="38"/>
                    </a:lnTo>
                    <a:lnTo>
                      <a:pt x="12" y="41"/>
                    </a:lnTo>
                    <a:lnTo>
                      <a:pt x="17" y="42"/>
                    </a:lnTo>
                    <a:lnTo>
                      <a:pt x="21" y="42"/>
                    </a:lnTo>
                    <a:lnTo>
                      <a:pt x="21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4" name="Freeform 50"/>
              <p:cNvSpPr>
                <a:spLocks/>
              </p:cNvSpPr>
              <p:nvPr/>
            </p:nvSpPr>
            <p:spPr bwMode="auto">
              <a:xfrm>
                <a:off x="1296" y="2064"/>
                <a:ext cx="44" cy="43"/>
              </a:xfrm>
              <a:custGeom>
                <a:avLst/>
                <a:gdLst>
                  <a:gd name="T0" fmla="*/ 23 w 44"/>
                  <a:gd name="T1" fmla="*/ 43 h 43"/>
                  <a:gd name="T2" fmla="*/ 31 w 44"/>
                  <a:gd name="T3" fmla="*/ 42 h 43"/>
                  <a:gd name="T4" fmla="*/ 37 w 44"/>
                  <a:gd name="T5" fmla="*/ 37 h 43"/>
                  <a:gd name="T6" fmla="*/ 40 w 44"/>
                  <a:gd name="T7" fmla="*/ 34 h 43"/>
                  <a:gd name="T8" fmla="*/ 41 w 44"/>
                  <a:gd name="T9" fmla="*/ 30 h 43"/>
                  <a:gd name="T10" fmla="*/ 43 w 44"/>
                  <a:gd name="T11" fmla="*/ 25 h 43"/>
                  <a:gd name="T12" fmla="*/ 44 w 44"/>
                  <a:gd name="T13" fmla="*/ 22 h 43"/>
                  <a:gd name="T14" fmla="*/ 43 w 44"/>
                  <a:gd name="T15" fmla="*/ 18 h 43"/>
                  <a:gd name="T16" fmla="*/ 41 w 44"/>
                  <a:gd name="T17" fmla="*/ 13 h 43"/>
                  <a:gd name="T18" fmla="*/ 40 w 44"/>
                  <a:gd name="T19" fmla="*/ 9 h 43"/>
                  <a:gd name="T20" fmla="*/ 37 w 44"/>
                  <a:gd name="T21" fmla="*/ 6 h 43"/>
                  <a:gd name="T22" fmla="*/ 31 w 44"/>
                  <a:gd name="T23" fmla="*/ 1 h 43"/>
                  <a:gd name="T24" fmla="*/ 23 w 44"/>
                  <a:gd name="T25" fmla="*/ 0 h 43"/>
                  <a:gd name="T26" fmla="*/ 19 w 44"/>
                  <a:gd name="T27" fmla="*/ 0 h 43"/>
                  <a:gd name="T28" fmla="*/ 14 w 44"/>
                  <a:gd name="T29" fmla="*/ 1 h 43"/>
                  <a:gd name="T30" fmla="*/ 10 w 44"/>
                  <a:gd name="T31" fmla="*/ 3 h 43"/>
                  <a:gd name="T32" fmla="*/ 6 w 44"/>
                  <a:gd name="T33" fmla="*/ 6 h 43"/>
                  <a:gd name="T34" fmla="*/ 3 w 44"/>
                  <a:gd name="T35" fmla="*/ 9 h 43"/>
                  <a:gd name="T36" fmla="*/ 2 w 44"/>
                  <a:gd name="T37" fmla="*/ 13 h 43"/>
                  <a:gd name="T38" fmla="*/ 0 w 44"/>
                  <a:gd name="T39" fmla="*/ 18 h 43"/>
                  <a:gd name="T40" fmla="*/ 0 w 44"/>
                  <a:gd name="T41" fmla="*/ 22 h 43"/>
                  <a:gd name="T42" fmla="*/ 0 w 44"/>
                  <a:gd name="T43" fmla="*/ 25 h 43"/>
                  <a:gd name="T44" fmla="*/ 2 w 44"/>
                  <a:gd name="T45" fmla="*/ 30 h 43"/>
                  <a:gd name="T46" fmla="*/ 3 w 44"/>
                  <a:gd name="T47" fmla="*/ 34 h 43"/>
                  <a:gd name="T48" fmla="*/ 6 w 44"/>
                  <a:gd name="T49" fmla="*/ 37 h 43"/>
                  <a:gd name="T50" fmla="*/ 10 w 44"/>
                  <a:gd name="T51" fmla="*/ 40 h 43"/>
                  <a:gd name="T52" fmla="*/ 14 w 44"/>
                  <a:gd name="T53" fmla="*/ 42 h 43"/>
                  <a:gd name="T54" fmla="*/ 19 w 44"/>
                  <a:gd name="T55" fmla="*/ 43 h 43"/>
                  <a:gd name="T56" fmla="*/ 23 w 44"/>
                  <a:gd name="T57" fmla="*/ 43 h 43"/>
                  <a:gd name="T58" fmla="*/ 23 w 44"/>
                  <a:gd name="T5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4" h="43">
                    <a:moveTo>
                      <a:pt x="23" y="43"/>
                    </a:moveTo>
                    <a:lnTo>
                      <a:pt x="31" y="42"/>
                    </a:lnTo>
                    <a:lnTo>
                      <a:pt x="37" y="37"/>
                    </a:lnTo>
                    <a:lnTo>
                      <a:pt x="40" y="34"/>
                    </a:lnTo>
                    <a:lnTo>
                      <a:pt x="41" y="30"/>
                    </a:lnTo>
                    <a:lnTo>
                      <a:pt x="43" y="25"/>
                    </a:lnTo>
                    <a:lnTo>
                      <a:pt x="44" y="22"/>
                    </a:lnTo>
                    <a:lnTo>
                      <a:pt x="43" y="18"/>
                    </a:lnTo>
                    <a:lnTo>
                      <a:pt x="41" y="13"/>
                    </a:lnTo>
                    <a:lnTo>
                      <a:pt x="40" y="9"/>
                    </a:lnTo>
                    <a:lnTo>
                      <a:pt x="37" y="6"/>
                    </a:lnTo>
                    <a:lnTo>
                      <a:pt x="31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4" y="1"/>
                    </a:lnTo>
                    <a:lnTo>
                      <a:pt x="10" y="3"/>
                    </a:lnTo>
                    <a:lnTo>
                      <a:pt x="6" y="6"/>
                    </a:lnTo>
                    <a:lnTo>
                      <a:pt x="3" y="9"/>
                    </a:lnTo>
                    <a:lnTo>
                      <a:pt x="2" y="13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6" y="37"/>
                    </a:lnTo>
                    <a:lnTo>
                      <a:pt x="10" y="40"/>
                    </a:lnTo>
                    <a:lnTo>
                      <a:pt x="14" y="42"/>
                    </a:lnTo>
                    <a:lnTo>
                      <a:pt x="19" y="43"/>
                    </a:lnTo>
                    <a:lnTo>
                      <a:pt x="23" y="43"/>
                    </a:lnTo>
                    <a:lnTo>
                      <a:pt x="23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5" name="Freeform 51"/>
              <p:cNvSpPr>
                <a:spLocks/>
              </p:cNvSpPr>
              <p:nvPr/>
            </p:nvSpPr>
            <p:spPr bwMode="auto">
              <a:xfrm>
                <a:off x="1901" y="1912"/>
                <a:ext cx="76" cy="180"/>
              </a:xfrm>
              <a:custGeom>
                <a:avLst/>
                <a:gdLst>
                  <a:gd name="T0" fmla="*/ 25 w 76"/>
                  <a:gd name="T1" fmla="*/ 6 h 180"/>
                  <a:gd name="T2" fmla="*/ 0 w 76"/>
                  <a:gd name="T3" fmla="*/ 180 h 180"/>
                  <a:gd name="T4" fmla="*/ 47 w 76"/>
                  <a:gd name="T5" fmla="*/ 177 h 180"/>
                  <a:gd name="T6" fmla="*/ 76 w 76"/>
                  <a:gd name="T7" fmla="*/ 0 h 180"/>
                  <a:gd name="T8" fmla="*/ 25 w 76"/>
                  <a:gd name="T9" fmla="*/ 6 h 180"/>
                  <a:gd name="T10" fmla="*/ 25 w 76"/>
                  <a:gd name="T11" fmla="*/ 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180">
                    <a:moveTo>
                      <a:pt x="25" y="6"/>
                    </a:moveTo>
                    <a:lnTo>
                      <a:pt x="0" y="180"/>
                    </a:lnTo>
                    <a:lnTo>
                      <a:pt x="47" y="177"/>
                    </a:lnTo>
                    <a:lnTo>
                      <a:pt x="76" y="0"/>
                    </a:lnTo>
                    <a:lnTo>
                      <a:pt x="25" y="6"/>
                    </a:lnTo>
                    <a:lnTo>
                      <a:pt x="25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6" name="Freeform 52"/>
              <p:cNvSpPr>
                <a:spLocks/>
              </p:cNvSpPr>
              <p:nvPr/>
            </p:nvSpPr>
            <p:spPr bwMode="auto">
              <a:xfrm>
                <a:off x="1804" y="1319"/>
                <a:ext cx="93" cy="93"/>
              </a:xfrm>
              <a:custGeom>
                <a:avLst/>
                <a:gdLst>
                  <a:gd name="T0" fmla="*/ 45 w 93"/>
                  <a:gd name="T1" fmla="*/ 0 h 93"/>
                  <a:gd name="T2" fmla="*/ 40 w 93"/>
                  <a:gd name="T3" fmla="*/ 0 h 93"/>
                  <a:gd name="T4" fmla="*/ 36 w 93"/>
                  <a:gd name="T5" fmla="*/ 0 h 93"/>
                  <a:gd name="T6" fmla="*/ 31 w 93"/>
                  <a:gd name="T7" fmla="*/ 0 h 93"/>
                  <a:gd name="T8" fmla="*/ 27 w 93"/>
                  <a:gd name="T9" fmla="*/ 3 h 93"/>
                  <a:gd name="T10" fmla="*/ 19 w 93"/>
                  <a:gd name="T11" fmla="*/ 7 h 93"/>
                  <a:gd name="T12" fmla="*/ 13 w 93"/>
                  <a:gd name="T13" fmla="*/ 13 h 93"/>
                  <a:gd name="T14" fmla="*/ 7 w 93"/>
                  <a:gd name="T15" fmla="*/ 20 h 93"/>
                  <a:gd name="T16" fmla="*/ 3 w 93"/>
                  <a:gd name="T17" fmla="*/ 27 h 93"/>
                  <a:gd name="T18" fmla="*/ 0 w 93"/>
                  <a:gd name="T19" fmla="*/ 32 h 93"/>
                  <a:gd name="T20" fmla="*/ 0 w 93"/>
                  <a:gd name="T21" fmla="*/ 36 h 93"/>
                  <a:gd name="T22" fmla="*/ 0 w 93"/>
                  <a:gd name="T23" fmla="*/ 41 h 93"/>
                  <a:gd name="T24" fmla="*/ 0 w 93"/>
                  <a:gd name="T25" fmla="*/ 45 h 93"/>
                  <a:gd name="T26" fmla="*/ 0 w 93"/>
                  <a:gd name="T27" fmla="*/ 50 h 93"/>
                  <a:gd name="T28" fmla="*/ 0 w 93"/>
                  <a:gd name="T29" fmla="*/ 54 h 93"/>
                  <a:gd name="T30" fmla="*/ 0 w 93"/>
                  <a:gd name="T31" fmla="*/ 59 h 93"/>
                  <a:gd name="T32" fmla="*/ 3 w 93"/>
                  <a:gd name="T33" fmla="*/ 63 h 93"/>
                  <a:gd name="T34" fmla="*/ 7 w 93"/>
                  <a:gd name="T35" fmla="*/ 71 h 93"/>
                  <a:gd name="T36" fmla="*/ 13 w 93"/>
                  <a:gd name="T37" fmla="*/ 78 h 93"/>
                  <a:gd name="T38" fmla="*/ 19 w 93"/>
                  <a:gd name="T39" fmla="*/ 84 h 93"/>
                  <a:gd name="T40" fmla="*/ 27 w 93"/>
                  <a:gd name="T41" fmla="*/ 89 h 93"/>
                  <a:gd name="T42" fmla="*/ 31 w 93"/>
                  <a:gd name="T43" fmla="*/ 90 h 93"/>
                  <a:gd name="T44" fmla="*/ 36 w 93"/>
                  <a:gd name="T45" fmla="*/ 92 h 93"/>
                  <a:gd name="T46" fmla="*/ 40 w 93"/>
                  <a:gd name="T47" fmla="*/ 92 h 93"/>
                  <a:gd name="T48" fmla="*/ 45 w 93"/>
                  <a:gd name="T49" fmla="*/ 93 h 93"/>
                  <a:gd name="T50" fmla="*/ 49 w 93"/>
                  <a:gd name="T51" fmla="*/ 92 h 93"/>
                  <a:gd name="T52" fmla="*/ 54 w 93"/>
                  <a:gd name="T53" fmla="*/ 92 h 93"/>
                  <a:gd name="T54" fmla="*/ 58 w 93"/>
                  <a:gd name="T55" fmla="*/ 90 h 93"/>
                  <a:gd name="T56" fmla="*/ 64 w 93"/>
                  <a:gd name="T57" fmla="*/ 89 h 93"/>
                  <a:gd name="T58" fmla="*/ 70 w 93"/>
                  <a:gd name="T59" fmla="*/ 84 h 93"/>
                  <a:gd name="T60" fmla="*/ 78 w 93"/>
                  <a:gd name="T61" fmla="*/ 78 h 93"/>
                  <a:gd name="T62" fmla="*/ 84 w 93"/>
                  <a:gd name="T63" fmla="*/ 71 h 93"/>
                  <a:gd name="T64" fmla="*/ 88 w 93"/>
                  <a:gd name="T65" fmla="*/ 63 h 93"/>
                  <a:gd name="T66" fmla="*/ 90 w 93"/>
                  <a:gd name="T67" fmla="*/ 59 h 93"/>
                  <a:gd name="T68" fmla="*/ 91 w 93"/>
                  <a:gd name="T69" fmla="*/ 54 h 93"/>
                  <a:gd name="T70" fmla="*/ 91 w 93"/>
                  <a:gd name="T71" fmla="*/ 50 h 93"/>
                  <a:gd name="T72" fmla="*/ 93 w 93"/>
                  <a:gd name="T73" fmla="*/ 45 h 93"/>
                  <a:gd name="T74" fmla="*/ 91 w 93"/>
                  <a:gd name="T75" fmla="*/ 41 h 93"/>
                  <a:gd name="T76" fmla="*/ 91 w 93"/>
                  <a:gd name="T77" fmla="*/ 36 h 93"/>
                  <a:gd name="T78" fmla="*/ 90 w 93"/>
                  <a:gd name="T79" fmla="*/ 32 h 93"/>
                  <a:gd name="T80" fmla="*/ 88 w 93"/>
                  <a:gd name="T81" fmla="*/ 27 h 93"/>
                  <a:gd name="T82" fmla="*/ 84 w 93"/>
                  <a:gd name="T83" fmla="*/ 20 h 93"/>
                  <a:gd name="T84" fmla="*/ 78 w 93"/>
                  <a:gd name="T85" fmla="*/ 13 h 93"/>
                  <a:gd name="T86" fmla="*/ 70 w 93"/>
                  <a:gd name="T87" fmla="*/ 7 h 93"/>
                  <a:gd name="T88" fmla="*/ 64 w 93"/>
                  <a:gd name="T89" fmla="*/ 3 h 93"/>
                  <a:gd name="T90" fmla="*/ 58 w 93"/>
                  <a:gd name="T91" fmla="*/ 0 h 93"/>
                  <a:gd name="T92" fmla="*/ 54 w 93"/>
                  <a:gd name="T93" fmla="*/ 0 h 93"/>
                  <a:gd name="T94" fmla="*/ 49 w 93"/>
                  <a:gd name="T95" fmla="*/ 0 h 93"/>
                  <a:gd name="T96" fmla="*/ 45 w 93"/>
                  <a:gd name="T97" fmla="*/ 0 h 93"/>
                  <a:gd name="T98" fmla="*/ 45 w 93"/>
                  <a:gd name="T9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3" h="93">
                    <a:moveTo>
                      <a:pt x="45" y="0"/>
                    </a:moveTo>
                    <a:lnTo>
                      <a:pt x="40" y="0"/>
                    </a:lnTo>
                    <a:lnTo>
                      <a:pt x="36" y="0"/>
                    </a:lnTo>
                    <a:lnTo>
                      <a:pt x="31" y="0"/>
                    </a:lnTo>
                    <a:lnTo>
                      <a:pt x="27" y="3"/>
                    </a:lnTo>
                    <a:lnTo>
                      <a:pt x="19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7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41"/>
                    </a:lnTo>
                    <a:lnTo>
                      <a:pt x="0" y="45"/>
                    </a:lnTo>
                    <a:lnTo>
                      <a:pt x="0" y="50"/>
                    </a:lnTo>
                    <a:lnTo>
                      <a:pt x="0" y="54"/>
                    </a:lnTo>
                    <a:lnTo>
                      <a:pt x="0" y="59"/>
                    </a:lnTo>
                    <a:lnTo>
                      <a:pt x="3" y="63"/>
                    </a:lnTo>
                    <a:lnTo>
                      <a:pt x="7" y="71"/>
                    </a:lnTo>
                    <a:lnTo>
                      <a:pt x="13" y="78"/>
                    </a:lnTo>
                    <a:lnTo>
                      <a:pt x="19" y="84"/>
                    </a:lnTo>
                    <a:lnTo>
                      <a:pt x="27" y="89"/>
                    </a:lnTo>
                    <a:lnTo>
                      <a:pt x="31" y="90"/>
                    </a:lnTo>
                    <a:lnTo>
                      <a:pt x="36" y="92"/>
                    </a:lnTo>
                    <a:lnTo>
                      <a:pt x="40" y="92"/>
                    </a:lnTo>
                    <a:lnTo>
                      <a:pt x="45" y="93"/>
                    </a:lnTo>
                    <a:lnTo>
                      <a:pt x="49" y="92"/>
                    </a:lnTo>
                    <a:lnTo>
                      <a:pt x="54" y="92"/>
                    </a:lnTo>
                    <a:lnTo>
                      <a:pt x="58" y="90"/>
                    </a:lnTo>
                    <a:lnTo>
                      <a:pt x="64" y="89"/>
                    </a:lnTo>
                    <a:lnTo>
                      <a:pt x="70" y="84"/>
                    </a:lnTo>
                    <a:lnTo>
                      <a:pt x="78" y="78"/>
                    </a:lnTo>
                    <a:lnTo>
                      <a:pt x="84" y="71"/>
                    </a:lnTo>
                    <a:lnTo>
                      <a:pt x="88" y="63"/>
                    </a:lnTo>
                    <a:lnTo>
                      <a:pt x="90" y="59"/>
                    </a:lnTo>
                    <a:lnTo>
                      <a:pt x="91" y="54"/>
                    </a:lnTo>
                    <a:lnTo>
                      <a:pt x="91" y="50"/>
                    </a:lnTo>
                    <a:lnTo>
                      <a:pt x="93" y="45"/>
                    </a:lnTo>
                    <a:lnTo>
                      <a:pt x="91" y="41"/>
                    </a:lnTo>
                    <a:lnTo>
                      <a:pt x="91" y="36"/>
                    </a:lnTo>
                    <a:lnTo>
                      <a:pt x="90" y="32"/>
                    </a:lnTo>
                    <a:lnTo>
                      <a:pt x="88" y="27"/>
                    </a:lnTo>
                    <a:lnTo>
                      <a:pt x="84" y="20"/>
                    </a:lnTo>
                    <a:lnTo>
                      <a:pt x="78" y="13"/>
                    </a:lnTo>
                    <a:lnTo>
                      <a:pt x="70" y="7"/>
                    </a:lnTo>
                    <a:lnTo>
                      <a:pt x="64" y="3"/>
                    </a:lnTo>
                    <a:lnTo>
                      <a:pt x="58" y="0"/>
                    </a:lnTo>
                    <a:lnTo>
                      <a:pt x="54" y="0"/>
                    </a:lnTo>
                    <a:lnTo>
                      <a:pt x="49" y="0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7" name="Freeform 53"/>
              <p:cNvSpPr>
                <a:spLocks/>
              </p:cNvSpPr>
              <p:nvPr/>
            </p:nvSpPr>
            <p:spPr bwMode="auto">
              <a:xfrm>
                <a:off x="1649" y="1427"/>
                <a:ext cx="92" cy="95"/>
              </a:xfrm>
              <a:custGeom>
                <a:avLst/>
                <a:gdLst>
                  <a:gd name="T0" fmla="*/ 46 w 92"/>
                  <a:gd name="T1" fmla="*/ 0 h 95"/>
                  <a:gd name="T2" fmla="*/ 42 w 92"/>
                  <a:gd name="T3" fmla="*/ 0 h 95"/>
                  <a:gd name="T4" fmla="*/ 36 w 92"/>
                  <a:gd name="T5" fmla="*/ 2 h 95"/>
                  <a:gd name="T6" fmla="*/ 31 w 92"/>
                  <a:gd name="T7" fmla="*/ 2 h 95"/>
                  <a:gd name="T8" fmla="*/ 27 w 92"/>
                  <a:gd name="T9" fmla="*/ 5 h 95"/>
                  <a:gd name="T10" fmla="*/ 19 w 92"/>
                  <a:gd name="T11" fmla="*/ 8 h 95"/>
                  <a:gd name="T12" fmla="*/ 13 w 92"/>
                  <a:gd name="T13" fmla="*/ 14 h 95"/>
                  <a:gd name="T14" fmla="*/ 7 w 92"/>
                  <a:gd name="T15" fmla="*/ 21 h 95"/>
                  <a:gd name="T16" fmla="*/ 3 w 92"/>
                  <a:gd name="T17" fmla="*/ 29 h 95"/>
                  <a:gd name="T18" fmla="*/ 0 w 92"/>
                  <a:gd name="T19" fmla="*/ 33 h 95"/>
                  <a:gd name="T20" fmla="*/ 0 w 92"/>
                  <a:gd name="T21" fmla="*/ 38 h 95"/>
                  <a:gd name="T22" fmla="*/ 0 w 92"/>
                  <a:gd name="T23" fmla="*/ 42 h 95"/>
                  <a:gd name="T24" fmla="*/ 0 w 92"/>
                  <a:gd name="T25" fmla="*/ 48 h 95"/>
                  <a:gd name="T26" fmla="*/ 0 w 92"/>
                  <a:gd name="T27" fmla="*/ 53 h 95"/>
                  <a:gd name="T28" fmla="*/ 0 w 92"/>
                  <a:gd name="T29" fmla="*/ 56 h 95"/>
                  <a:gd name="T30" fmla="*/ 0 w 92"/>
                  <a:gd name="T31" fmla="*/ 60 h 95"/>
                  <a:gd name="T32" fmla="*/ 3 w 92"/>
                  <a:gd name="T33" fmla="*/ 65 h 95"/>
                  <a:gd name="T34" fmla="*/ 7 w 92"/>
                  <a:gd name="T35" fmla="*/ 72 h 95"/>
                  <a:gd name="T36" fmla="*/ 13 w 92"/>
                  <a:gd name="T37" fmla="*/ 80 h 95"/>
                  <a:gd name="T38" fmla="*/ 19 w 92"/>
                  <a:gd name="T39" fmla="*/ 86 h 95"/>
                  <a:gd name="T40" fmla="*/ 27 w 92"/>
                  <a:gd name="T41" fmla="*/ 90 h 95"/>
                  <a:gd name="T42" fmla="*/ 31 w 92"/>
                  <a:gd name="T43" fmla="*/ 92 h 95"/>
                  <a:gd name="T44" fmla="*/ 36 w 92"/>
                  <a:gd name="T45" fmla="*/ 93 h 95"/>
                  <a:gd name="T46" fmla="*/ 42 w 92"/>
                  <a:gd name="T47" fmla="*/ 95 h 95"/>
                  <a:gd name="T48" fmla="*/ 46 w 92"/>
                  <a:gd name="T49" fmla="*/ 95 h 95"/>
                  <a:gd name="T50" fmla="*/ 51 w 92"/>
                  <a:gd name="T51" fmla="*/ 95 h 95"/>
                  <a:gd name="T52" fmla="*/ 54 w 92"/>
                  <a:gd name="T53" fmla="*/ 93 h 95"/>
                  <a:gd name="T54" fmla="*/ 58 w 92"/>
                  <a:gd name="T55" fmla="*/ 92 h 95"/>
                  <a:gd name="T56" fmla="*/ 63 w 92"/>
                  <a:gd name="T57" fmla="*/ 90 h 95"/>
                  <a:gd name="T58" fmla="*/ 67 w 92"/>
                  <a:gd name="T59" fmla="*/ 89 h 95"/>
                  <a:gd name="T60" fmla="*/ 70 w 92"/>
                  <a:gd name="T61" fmla="*/ 86 h 95"/>
                  <a:gd name="T62" fmla="*/ 75 w 92"/>
                  <a:gd name="T63" fmla="*/ 83 h 95"/>
                  <a:gd name="T64" fmla="*/ 78 w 92"/>
                  <a:gd name="T65" fmla="*/ 80 h 95"/>
                  <a:gd name="T66" fmla="*/ 84 w 92"/>
                  <a:gd name="T67" fmla="*/ 72 h 95"/>
                  <a:gd name="T68" fmla="*/ 89 w 92"/>
                  <a:gd name="T69" fmla="*/ 65 h 95"/>
                  <a:gd name="T70" fmla="*/ 89 w 92"/>
                  <a:gd name="T71" fmla="*/ 60 h 95"/>
                  <a:gd name="T72" fmla="*/ 90 w 92"/>
                  <a:gd name="T73" fmla="*/ 56 h 95"/>
                  <a:gd name="T74" fmla="*/ 92 w 92"/>
                  <a:gd name="T75" fmla="*/ 53 h 95"/>
                  <a:gd name="T76" fmla="*/ 92 w 92"/>
                  <a:gd name="T77" fmla="*/ 48 h 95"/>
                  <a:gd name="T78" fmla="*/ 92 w 92"/>
                  <a:gd name="T79" fmla="*/ 42 h 95"/>
                  <a:gd name="T80" fmla="*/ 90 w 92"/>
                  <a:gd name="T81" fmla="*/ 38 h 95"/>
                  <a:gd name="T82" fmla="*/ 89 w 92"/>
                  <a:gd name="T83" fmla="*/ 33 h 95"/>
                  <a:gd name="T84" fmla="*/ 89 w 92"/>
                  <a:gd name="T85" fmla="*/ 29 h 95"/>
                  <a:gd name="T86" fmla="*/ 84 w 92"/>
                  <a:gd name="T87" fmla="*/ 21 h 95"/>
                  <a:gd name="T88" fmla="*/ 78 w 92"/>
                  <a:gd name="T89" fmla="*/ 14 h 95"/>
                  <a:gd name="T90" fmla="*/ 75 w 92"/>
                  <a:gd name="T91" fmla="*/ 11 h 95"/>
                  <a:gd name="T92" fmla="*/ 70 w 92"/>
                  <a:gd name="T93" fmla="*/ 8 h 95"/>
                  <a:gd name="T94" fmla="*/ 67 w 92"/>
                  <a:gd name="T95" fmla="*/ 6 h 95"/>
                  <a:gd name="T96" fmla="*/ 63 w 92"/>
                  <a:gd name="T97" fmla="*/ 5 h 95"/>
                  <a:gd name="T98" fmla="*/ 58 w 92"/>
                  <a:gd name="T99" fmla="*/ 2 h 95"/>
                  <a:gd name="T100" fmla="*/ 54 w 92"/>
                  <a:gd name="T101" fmla="*/ 2 h 95"/>
                  <a:gd name="T102" fmla="*/ 51 w 92"/>
                  <a:gd name="T103" fmla="*/ 0 h 95"/>
                  <a:gd name="T104" fmla="*/ 46 w 92"/>
                  <a:gd name="T105" fmla="*/ 0 h 95"/>
                  <a:gd name="T106" fmla="*/ 46 w 92"/>
                  <a:gd name="T10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2" h="95">
                    <a:moveTo>
                      <a:pt x="46" y="0"/>
                    </a:moveTo>
                    <a:lnTo>
                      <a:pt x="42" y="0"/>
                    </a:lnTo>
                    <a:lnTo>
                      <a:pt x="36" y="2"/>
                    </a:lnTo>
                    <a:lnTo>
                      <a:pt x="31" y="2"/>
                    </a:lnTo>
                    <a:lnTo>
                      <a:pt x="27" y="5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21"/>
                    </a:lnTo>
                    <a:lnTo>
                      <a:pt x="3" y="29"/>
                    </a:lnTo>
                    <a:lnTo>
                      <a:pt x="0" y="33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3" y="65"/>
                    </a:lnTo>
                    <a:lnTo>
                      <a:pt x="7" y="72"/>
                    </a:lnTo>
                    <a:lnTo>
                      <a:pt x="13" y="80"/>
                    </a:lnTo>
                    <a:lnTo>
                      <a:pt x="19" y="86"/>
                    </a:lnTo>
                    <a:lnTo>
                      <a:pt x="27" y="90"/>
                    </a:lnTo>
                    <a:lnTo>
                      <a:pt x="31" y="92"/>
                    </a:lnTo>
                    <a:lnTo>
                      <a:pt x="36" y="93"/>
                    </a:lnTo>
                    <a:lnTo>
                      <a:pt x="42" y="95"/>
                    </a:lnTo>
                    <a:lnTo>
                      <a:pt x="46" y="95"/>
                    </a:lnTo>
                    <a:lnTo>
                      <a:pt x="51" y="95"/>
                    </a:lnTo>
                    <a:lnTo>
                      <a:pt x="54" y="93"/>
                    </a:lnTo>
                    <a:lnTo>
                      <a:pt x="58" y="92"/>
                    </a:lnTo>
                    <a:lnTo>
                      <a:pt x="63" y="90"/>
                    </a:lnTo>
                    <a:lnTo>
                      <a:pt x="67" y="89"/>
                    </a:lnTo>
                    <a:lnTo>
                      <a:pt x="70" y="86"/>
                    </a:lnTo>
                    <a:lnTo>
                      <a:pt x="75" y="83"/>
                    </a:lnTo>
                    <a:lnTo>
                      <a:pt x="78" y="80"/>
                    </a:lnTo>
                    <a:lnTo>
                      <a:pt x="84" y="72"/>
                    </a:lnTo>
                    <a:lnTo>
                      <a:pt x="89" y="65"/>
                    </a:lnTo>
                    <a:lnTo>
                      <a:pt x="89" y="60"/>
                    </a:lnTo>
                    <a:lnTo>
                      <a:pt x="90" y="56"/>
                    </a:lnTo>
                    <a:lnTo>
                      <a:pt x="92" y="53"/>
                    </a:lnTo>
                    <a:lnTo>
                      <a:pt x="92" y="48"/>
                    </a:lnTo>
                    <a:lnTo>
                      <a:pt x="92" y="42"/>
                    </a:lnTo>
                    <a:lnTo>
                      <a:pt x="90" y="38"/>
                    </a:lnTo>
                    <a:lnTo>
                      <a:pt x="89" y="33"/>
                    </a:lnTo>
                    <a:lnTo>
                      <a:pt x="89" y="29"/>
                    </a:lnTo>
                    <a:lnTo>
                      <a:pt x="84" y="21"/>
                    </a:lnTo>
                    <a:lnTo>
                      <a:pt x="78" y="14"/>
                    </a:lnTo>
                    <a:lnTo>
                      <a:pt x="75" y="11"/>
                    </a:lnTo>
                    <a:lnTo>
                      <a:pt x="70" y="8"/>
                    </a:lnTo>
                    <a:lnTo>
                      <a:pt x="67" y="6"/>
                    </a:lnTo>
                    <a:lnTo>
                      <a:pt x="63" y="5"/>
                    </a:lnTo>
                    <a:lnTo>
                      <a:pt x="58" y="2"/>
                    </a:lnTo>
                    <a:lnTo>
                      <a:pt x="54" y="2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8" name="Freeform 54"/>
              <p:cNvSpPr>
                <a:spLocks/>
              </p:cNvSpPr>
              <p:nvPr/>
            </p:nvSpPr>
            <p:spPr bwMode="auto">
              <a:xfrm>
                <a:off x="1956" y="1403"/>
                <a:ext cx="93" cy="93"/>
              </a:xfrm>
              <a:custGeom>
                <a:avLst/>
                <a:gdLst>
                  <a:gd name="T0" fmla="*/ 48 w 93"/>
                  <a:gd name="T1" fmla="*/ 0 h 93"/>
                  <a:gd name="T2" fmla="*/ 42 w 93"/>
                  <a:gd name="T3" fmla="*/ 0 h 93"/>
                  <a:gd name="T4" fmla="*/ 37 w 93"/>
                  <a:gd name="T5" fmla="*/ 0 h 93"/>
                  <a:gd name="T6" fmla="*/ 33 w 93"/>
                  <a:gd name="T7" fmla="*/ 2 h 93"/>
                  <a:gd name="T8" fmla="*/ 28 w 93"/>
                  <a:gd name="T9" fmla="*/ 3 h 93"/>
                  <a:gd name="T10" fmla="*/ 19 w 93"/>
                  <a:gd name="T11" fmla="*/ 8 h 93"/>
                  <a:gd name="T12" fmla="*/ 13 w 93"/>
                  <a:gd name="T13" fmla="*/ 14 h 93"/>
                  <a:gd name="T14" fmla="*/ 7 w 93"/>
                  <a:gd name="T15" fmla="*/ 21 h 93"/>
                  <a:gd name="T16" fmla="*/ 3 w 93"/>
                  <a:gd name="T17" fmla="*/ 29 h 93"/>
                  <a:gd name="T18" fmla="*/ 0 w 93"/>
                  <a:gd name="T19" fmla="*/ 33 h 93"/>
                  <a:gd name="T20" fmla="*/ 0 w 93"/>
                  <a:gd name="T21" fmla="*/ 38 h 93"/>
                  <a:gd name="T22" fmla="*/ 0 w 93"/>
                  <a:gd name="T23" fmla="*/ 42 h 93"/>
                  <a:gd name="T24" fmla="*/ 0 w 93"/>
                  <a:gd name="T25" fmla="*/ 48 h 93"/>
                  <a:gd name="T26" fmla="*/ 0 w 93"/>
                  <a:gd name="T27" fmla="*/ 51 h 93"/>
                  <a:gd name="T28" fmla="*/ 0 w 93"/>
                  <a:gd name="T29" fmla="*/ 56 h 93"/>
                  <a:gd name="T30" fmla="*/ 0 w 93"/>
                  <a:gd name="T31" fmla="*/ 60 h 93"/>
                  <a:gd name="T32" fmla="*/ 3 w 93"/>
                  <a:gd name="T33" fmla="*/ 65 h 93"/>
                  <a:gd name="T34" fmla="*/ 4 w 93"/>
                  <a:gd name="T35" fmla="*/ 69 h 93"/>
                  <a:gd name="T36" fmla="*/ 7 w 93"/>
                  <a:gd name="T37" fmla="*/ 72 h 93"/>
                  <a:gd name="T38" fmla="*/ 9 w 93"/>
                  <a:gd name="T39" fmla="*/ 77 h 93"/>
                  <a:gd name="T40" fmla="*/ 13 w 93"/>
                  <a:gd name="T41" fmla="*/ 80 h 93"/>
                  <a:gd name="T42" fmla="*/ 19 w 93"/>
                  <a:gd name="T43" fmla="*/ 84 h 93"/>
                  <a:gd name="T44" fmla="*/ 28 w 93"/>
                  <a:gd name="T45" fmla="*/ 90 h 93"/>
                  <a:gd name="T46" fmla="*/ 33 w 93"/>
                  <a:gd name="T47" fmla="*/ 90 h 93"/>
                  <a:gd name="T48" fmla="*/ 37 w 93"/>
                  <a:gd name="T49" fmla="*/ 92 h 93"/>
                  <a:gd name="T50" fmla="*/ 42 w 93"/>
                  <a:gd name="T51" fmla="*/ 93 h 93"/>
                  <a:gd name="T52" fmla="*/ 48 w 93"/>
                  <a:gd name="T53" fmla="*/ 93 h 93"/>
                  <a:gd name="T54" fmla="*/ 51 w 93"/>
                  <a:gd name="T55" fmla="*/ 93 h 93"/>
                  <a:gd name="T56" fmla="*/ 55 w 93"/>
                  <a:gd name="T57" fmla="*/ 92 h 93"/>
                  <a:gd name="T58" fmla="*/ 60 w 93"/>
                  <a:gd name="T59" fmla="*/ 90 h 93"/>
                  <a:gd name="T60" fmla="*/ 64 w 93"/>
                  <a:gd name="T61" fmla="*/ 90 h 93"/>
                  <a:gd name="T62" fmla="*/ 67 w 93"/>
                  <a:gd name="T63" fmla="*/ 87 h 93"/>
                  <a:gd name="T64" fmla="*/ 72 w 93"/>
                  <a:gd name="T65" fmla="*/ 84 h 93"/>
                  <a:gd name="T66" fmla="*/ 75 w 93"/>
                  <a:gd name="T67" fmla="*/ 81 h 93"/>
                  <a:gd name="T68" fmla="*/ 79 w 93"/>
                  <a:gd name="T69" fmla="*/ 80 h 93"/>
                  <a:gd name="T70" fmla="*/ 81 w 93"/>
                  <a:gd name="T71" fmla="*/ 77 h 93"/>
                  <a:gd name="T72" fmla="*/ 84 w 93"/>
                  <a:gd name="T73" fmla="*/ 72 h 93"/>
                  <a:gd name="T74" fmla="*/ 87 w 93"/>
                  <a:gd name="T75" fmla="*/ 69 h 93"/>
                  <a:gd name="T76" fmla="*/ 88 w 93"/>
                  <a:gd name="T77" fmla="*/ 65 h 93"/>
                  <a:gd name="T78" fmla="*/ 90 w 93"/>
                  <a:gd name="T79" fmla="*/ 60 h 93"/>
                  <a:gd name="T80" fmla="*/ 91 w 93"/>
                  <a:gd name="T81" fmla="*/ 56 h 93"/>
                  <a:gd name="T82" fmla="*/ 91 w 93"/>
                  <a:gd name="T83" fmla="*/ 51 h 93"/>
                  <a:gd name="T84" fmla="*/ 93 w 93"/>
                  <a:gd name="T85" fmla="*/ 48 h 93"/>
                  <a:gd name="T86" fmla="*/ 91 w 93"/>
                  <a:gd name="T87" fmla="*/ 42 h 93"/>
                  <a:gd name="T88" fmla="*/ 91 w 93"/>
                  <a:gd name="T89" fmla="*/ 38 h 93"/>
                  <a:gd name="T90" fmla="*/ 90 w 93"/>
                  <a:gd name="T91" fmla="*/ 33 h 93"/>
                  <a:gd name="T92" fmla="*/ 88 w 93"/>
                  <a:gd name="T93" fmla="*/ 29 h 93"/>
                  <a:gd name="T94" fmla="*/ 84 w 93"/>
                  <a:gd name="T95" fmla="*/ 21 h 93"/>
                  <a:gd name="T96" fmla="*/ 79 w 93"/>
                  <a:gd name="T97" fmla="*/ 14 h 93"/>
                  <a:gd name="T98" fmla="*/ 75 w 93"/>
                  <a:gd name="T99" fmla="*/ 11 h 93"/>
                  <a:gd name="T100" fmla="*/ 72 w 93"/>
                  <a:gd name="T101" fmla="*/ 8 h 93"/>
                  <a:gd name="T102" fmla="*/ 67 w 93"/>
                  <a:gd name="T103" fmla="*/ 6 h 93"/>
                  <a:gd name="T104" fmla="*/ 64 w 93"/>
                  <a:gd name="T105" fmla="*/ 3 h 93"/>
                  <a:gd name="T106" fmla="*/ 60 w 93"/>
                  <a:gd name="T107" fmla="*/ 2 h 93"/>
                  <a:gd name="T108" fmla="*/ 55 w 93"/>
                  <a:gd name="T109" fmla="*/ 0 h 93"/>
                  <a:gd name="T110" fmla="*/ 51 w 93"/>
                  <a:gd name="T111" fmla="*/ 0 h 93"/>
                  <a:gd name="T112" fmla="*/ 48 w 93"/>
                  <a:gd name="T113" fmla="*/ 0 h 93"/>
                  <a:gd name="T114" fmla="*/ 48 w 93"/>
                  <a:gd name="T11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3" h="93">
                    <a:moveTo>
                      <a:pt x="48" y="0"/>
                    </a:moveTo>
                    <a:lnTo>
                      <a:pt x="42" y="0"/>
                    </a:lnTo>
                    <a:lnTo>
                      <a:pt x="37" y="0"/>
                    </a:lnTo>
                    <a:lnTo>
                      <a:pt x="33" y="2"/>
                    </a:lnTo>
                    <a:lnTo>
                      <a:pt x="28" y="3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21"/>
                    </a:lnTo>
                    <a:lnTo>
                      <a:pt x="3" y="29"/>
                    </a:lnTo>
                    <a:lnTo>
                      <a:pt x="0" y="33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1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3" y="65"/>
                    </a:lnTo>
                    <a:lnTo>
                      <a:pt x="4" y="69"/>
                    </a:lnTo>
                    <a:lnTo>
                      <a:pt x="7" y="72"/>
                    </a:lnTo>
                    <a:lnTo>
                      <a:pt x="9" y="77"/>
                    </a:lnTo>
                    <a:lnTo>
                      <a:pt x="13" y="80"/>
                    </a:lnTo>
                    <a:lnTo>
                      <a:pt x="19" y="84"/>
                    </a:lnTo>
                    <a:lnTo>
                      <a:pt x="28" y="90"/>
                    </a:lnTo>
                    <a:lnTo>
                      <a:pt x="33" y="90"/>
                    </a:lnTo>
                    <a:lnTo>
                      <a:pt x="37" y="92"/>
                    </a:lnTo>
                    <a:lnTo>
                      <a:pt x="42" y="93"/>
                    </a:lnTo>
                    <a:lnTo>
                      <a:pt x="48" y="93"/>
                    </a:lnTo>
                    <a:lnTo>
                      <a:pt x="51" y="93"/>
                    </a:lnTo>
                    <a:lnTo>
                      <a:pt x="55" y="92"/>
                    </a:lnTo>
                    <a:lnTo>
                      <a:pt x="60" y="90"/>
                    </a:lnTo>
                    <a:lnTo>
                      <a:pt x="64" y="90"/>
                    </a:lnTo>
                    <a:lnTo>
                      <a:pt x="67" y="87"/>
                    </a:lnTo>
                    <a:lnTo>
                      <a:pt x="72" y="84"/>
                    </a:lnTo>
                    <a:lnTo>
                      <a:pt x="75" y="81"/>
                    </a:lnTo>
                    <a:lnTo>
                      <a:pt x="79" y="80"/>
                    </a:lnTo>
                    <a:lnTo>
                      <a:pt x="81" y="77"/>
                    </a:lnTo>
                    <a:lnTo>
                      <a:pt x="84" y="72"/>
                    </a:lnTo>
                    <a:lnTo>
                      <a:pt x="87" y="69"/>
                    </a:lnTo>
                    <a:lnTo>
                      <a:pt x="88" y="65"/>
                    </a:lnTo>
                    <a:lnTo>
                      <a:pt x="90" y="60"/>
                    </a:lnTo>
                    <a:lnTo>
                      <a:pt x="91" y="56"/>
                    </a:lnTo>
                    <a:lnTo>
                      <a:pt x="91" y="51"/>
                    </a:lnTo>
                    <a:lnTo>
                      <a:pt x="93" y="48"/>
                    </a:lnTo>
                    <a:lnTo>
                      <a:pt x="91" y="42"/>
                    </a:lnTo>
                    <a:lnTo>
                      <a:pt x="91" y="38"/>
                    </a:lnTo>
                    <a:lnTo>
                      <a:pt x="90" y="33"/>
                    </a:lnTo>
                    <a:lnTo>
                      <a:pt x="88" y="29"/>
                    </a:lnTo>
                    <a:lnTo>
                      <a:pt x="84" y="21"/>
                    </a:lnTo>
                    <a:lnTo>
                      <a:pt x="79" y="14"/>
                    </a:lnTo>
                    <a:lnTo>
                      <a:pt x="75" y="11"/>
                    </a:lnTo>
                    <a:lnTo>
                      <a:pt x="72" y="8"/>
                    </a:lnTo>
                    <a:lnTo>
                      <a:pt x="67" y="6"/>
                    </a:lnTo>
                    <a:lnTo>
                      <a:pt x="64" y="3"/>
                    </a:lnTo>
                    <a:lnTo>
                      <a:pt x="60" y="2"/>
                    </a:lnTo>
                    <a:lnTo>
                      <a:pt x="55" y="0"/>
                    </a:lnTo>
                    <a:lnTo>
                      <a:pt x="51" y="0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9" name="Freeform 55"/>
              <p:cNvSpPr>
                <a:spLocks/>
              </p:cNvSpPr>
              <p:nvPr/>
            </p:nvSpPr>
            <p:spPr bwMode="auto">
              <a:xfrm>
                <a:off x="1813" y="1514"/>
                <a:ext cx="93" cy="92"/>
              </a:xfrm>
              <a:custGeom>
                <a:avLst/>
                <a:gdLst>
                  <a:gd name="T0" fmla="*/ 46 w 93"/>
                  <a:gd name="T1" fmla="*/ 0 h 92"/>
                  <a:gd name="T2" fmla="*/ 40 w 93"/>
                  <a:gd name="T3" fmla="*/ 0 h 92"/>
                  <a:gd name="T4" fmla="*/ 36 w 93"/>
                  <a:gd name="T5" fmla="*/ 0 h 92"/>
                  <a:gd name="T6" fmla="*/ 31 w 93"/>
                  <a:gd name="T7" fmla="*/ 0 h 92"/>
                  <a:gd name="T8" fmla="*/ 27 w 93"/>
                  <a:gd name="T9" fmla="*/ 3 h 92"/>
                  <a:gd name="T10" fmla="*/ 19 w 93"/>
                  <a:gd name="T11" fmla="*/ 8 h 92"/>
                  <a:gd name="T12" fmla="*/ 13 w 93"/>
                  <a:gd name="T13" fmla="*/ 14 h 92"/>
                  <a:gd name="T14" fmla="*/ 7 w 93"/>
                  <a:gd name="T15" fmla="*/ 19 h 92"/>
                  <a:gd name="T16" fmla="*/ 3 w 93"/>
                  <a:gd name="T17" fmla="*/ 28 h 92"/>
                  <a:gd name="T18" fmla="*/ 1 w 93"/>
                  <a:gd name="T19" fmla="*/ 32 h 92"/>
                  <a:gd name="T20" fmla="*/ 0 w 93"/>
                  <a:gd name="T21" fmla="*/ 37 h 92"/>
                  <a:gd name="T22" fmla="*/ 0 w 93"/>
                  <a:gd name="T23" fmla="*/ 41 h 92"/>
                  <a:gd name="T24" fmla="*/ 0 w 93"/>
                  <a:gd name="T25" fmla="*/ 46 h 92"/>
                  <a:gd name="T26" fmla="*/ 0 w 93"/>
                  <a:gd name="T27" fmla="*/ 50 h 92"/>
                  <a:gd name="T28" fmla="*/ 0 w 93"/>
                  <a:gd name="T29" fmla="*/ 55 h 92"/>
                  <a:gd name="T30" fmla="*/ 1 w 93"/>
                  <a:gd name="T31" fmla="*/ 59 h 92"/>
                  <a:gd name="T32" fmla="*/ 3 w 93"/>
                  <a:gd name="T33" fmla="*/ 64 h 92"/>
                  <a:gd name="T34" fmla="*/ 6 w 93"/>
                  <a:gd name="T35" fmla="*/ 67 h 92"/>
                  <a:gd name="T36" fmla="*/ 7 w 93"/>
                  <a:gd name="T37" fmla="*/ 71 h 92"/>
                  <a:gd name="T38" fmla="*/ 10 w 93"/>
                  <a:gd name="T39" fmla="*/ 76 h 92"/>
                  <a:gd name="T40" fmla="*/ 13 w 93"/>
                  <a:gd name="T41" fmla="*/ 79 h 92"/>
                  <a:gd name="T42" fmla="*/ 19 w 93"/>
                  <a:gd name="T43" fmla="*/ 85 h 92"/>
                  <a:gd name="T44" fmla="*/ 27 w 93"/>
                  <a:gd name="T45" fmla="*/ 89 h 92"/>
                  <a:gd name="T46" fmla="*/ 31 w 93"/>
                  <a:gd name="T47" fmla="*/ 89 h 92"/>
                  <a:gd name="T48" fmla="*/ 36 w 93"/>
                  <a:gd name="T49" fmla="*/ 91 h 92"/>
                  <a:gd name="T50" fmla="*/ 40 w 93"/>
                  <a:gd name="T51" fmla="*/ 92 h 92"/>
                  <a:gd name="T52" fmla="*/ 46 w 93"/>
                  <a:gd name="T53" fmla="*/ 92 h 92"/>
                  <a:gd name="T54" fmla="*/ 51 w 93"/>
                  <a:gd name="T55" fmla="*/ 92 h 92"/>
                  <a:gd name="T56" fmla="*/ 55 w 93"/>
                  <a:gd name="T57" fmla="*/ 91 h 92"/>
                  <a:gd name="T58" fmla="*/ 60 w 93"/>
                  <a:gd name="T59" fmla="*/ 89 h 92"/>
                  <a:gd name="T60" fmla="*/ 63 w 93"/>
                  <a:gd name="T61" fmla="*/ 89 h 92"/>
                  <a:gd name="T62" fmla="*/ 67 w 93"/>
                  <a:gd name="T63" fmla="*/ 86 h 92"/>
                  <a:gd name="T64" fmla="*/ 72 w 93"/>
                  <a:gd name="T65" fmla="*/ 85 h 92"/>
                  <a:gd name="T66" fmla="*/ 75 w 93"/>
                  <a:gd name="T67" fmla="*/ 82 h 92"/>
                  <a:gd name="T68" fmla="*/ 79 w 93"/>
                  <a:gd name="T69" fmla="*/ 79 h 92"/>
                  <a:gd name="T70" fmla="*/ 81 w 93"/>
                  <a:gd name="T71" fmla="*/ 76 h 92"/>
                  <a:gd name="T72" fmla="*/ 84 w 93"/>
                  <a:gd name="T73" fmla="*/ 71 h 92"/>
                  <a:gd name="T74" fmla="*/ 87 w 93"/>
                  <a:gd name="T75" fmla="*/ 67 h 92"/>
                  <a:gd name="T76" fmla="*/ 88 w 93"/>
                  <a:gd name="T77" fmla="*/ 64 h 92"/>
                  <a:gd name="T78" fmla="*/ 90 w 93"/>
                  <a:gd name="T79" fmla="*/ 59 h 92"/>
                  <a:gd name="T80" fmla="*/ 92 w 93"/>
                  <a:gd name="T81" fmla="*/ 55 h 92"/>
                  <a:gd name="T82" fmla="*/ 92 w 93"/>
                  <a:gd name="T83" fmla="*/ 50 h 92"/>
                  <a:gd name="T84" fmla="*/ 93 w 93"/>
                  <a:gd name="T85" fmla="*/ 46 h 92"/>
                  <a:gd name="T86" fmla="*/ 92 w 93"/>
                  <a:gd name="T87" fmla="*/ 41 h 92"/>
                  <a:gd name="T88" fmla="*/ 92 w 93"/>
                  <a:gd name="T89" fmla="*/ 37 h 92"/>
                  <a:gd name="T90" fmla="*/ 90 w 93"/>
                  <a:gd name="T91" fmla="*/ 32 h 92"/>
                  <a:gd name="T92" fmla="*/ 88 w 93"/>
                  <a:gd name="T93" fmla="*/ 28 h 92"/>
                  <a:gd name="T94" fmla="*/ 84 w 93"/>
                  <a:gd name="T95" fmla="*/ 19 h 92"/>
                  <a:gd name="T96" fmla="*/ 79 w 93"/>
                  <a:gd name="T97" fmla="*/ 14 h 92"/>
                  <a:gd name="T98" fmla="*/ 75 w 93"/>
                  <a:gd name="T99" fmla="*/ 9 h 92"/>
                  <a:gd name="T100" fmla="*/ 72 w 93"/>
                  <a:gd name="T101" fmla="*/ 8 h 92"/>
                  <a:gd name="T102" fmla="*/ 67 w 93"/>
                  <a:gd name="T103" fmla="*/ 5 h 92"/>
                  <a:gd name="T104" fmla="*/ 63 w 93"/>
                  <a:gd name="T105" fmla="*/ 3 h 92"/>
                  <a:gd name="T106" fmla="*/ 60 w 93"/>
                  <a:gd name="T107" fmla="*/ 0 h 92"/>
                  <a:gd name="T108" fmla="*/ 55 w 93"/>
                  <a:gd name="T109" fmla="*/ 0 h 92"/>
                  <a:gd name="T110" fmla="*/ 51 w 93"/>
                  <a:gd name="T111" fmla="*/ 0 h 92"/>
                  <a:gd name="T112" fmla="*/ 46 w 93"/>
                  <a:gd name="T113" fmla="*/ 0 h 92"/>
                  <a:gd name="T114" fmla="*/ 46 w 93"/>
                  <a:gd name="T11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3" h="92">
                    <a:moveTo>
                      <a:pt x="46" y="0"/>
                    </a:moveTo>
                    <a:lnTo>
                      <a:pt x="40" y="0"/>
                    </a:lnTo>
                    <a:lnTo>
                      <a:pt x="36" y="0"/>
                    </a:lnTo>
                    <a:lnTo>
                      <a:pt x="31" y="0"/>
                    </a:lnTo>
                    <a:lnTo>
                      <a:pt x="27" y="3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8"/>
                    </a:lnTo>
                    <a:lnTo>
                      <a:pt x="1" y="32"/>
                    </a:lnTo>
                    <a:lnTo>
                      <a:pt x="0" y="37"/>
                    </a:lnTo>
                    <a:lnTo>
                      <a:pt x="0" y="41"/>
                    </a:lnTo>
                    <a:lnTo>
                      <a:pt x="0" y="46"/>
                    </a:lnTo>
                    <a:lnTo>
                      <a:pt x="0" y="50"/>
                    </a:lnTo>
                    <a:lnTo>
                      <a:pt x="0" y="55"/>
                    </a:lnTo>
                    <a:lnTo>
                      <a:pt x="1" y="59"/>
                    </a:lnTo>
                    <a:lnTo>
                      <a:pt x="3" y="64"/>
                    </a:lnTo>
                    <a:lnTo>
                      <a:pt x="6" y="67"/>
                    </a:lnTo>
                    <a:lnTo>
                      <a:pt x="7" y="71"/>
                    </a:lnTo>
                    <a:lnTo>
                      <a:pt x="10" y="76"/>
                    </a:lnTo>
                    <a:lnTo>
                      <a:pt x="13" y="79"/>
                    </a:lnTo>
                    <a:lnTo>
                      <a:pt x="19" y="85"/>
                    </a:lnTo>
                    <a:lnTo>
                      <a:pt x="27" y="89"/>
                    </a:lnTo>
                    <a:lnTo>
                      <a:pt x="31" y="89"/>
                    </a:lnTo>
                    <a:lnTo>
                      <a:pt x="36" y="91"/>
                    </a:lnTo>
                    <a:lnTo>
                      <a:pt x="40" y="92"/>
                    </a:lnTo>
                    <a:lnTo>
                      <a:pt x="46" y="92"/>
                    </a:lnTo>
                    <a:lnTo>
                      <a:pt x="51" y="92"/>
                    </a:lnTo>
                    <a:lnTo>
                      <a:pt x="55" y="91"/>
                    </a:lnTo>
                    <a:lnTo>
                      <a:pt x="60" y="89"/>
                    </a:lnTo>
                    <a:lnTo>
                      <a:pt x="63" y="89"/>
                    </a:lnTo>
                    <a:lnTo>
                      <a:pt x="67" y="86"/>
                    </a:lnTo>
                    <a:lnTo>
                      <a:pt x="72" y="85"/>
                    </a:lnTo>
                    <a:lnTo>
                      <a:pt x="75" y="82"/>
                    </a:lnTo>
                    <a:lnTo>
                      <a:pt x="79" y="79"/>
                    </a:lnTo>
                    <a:lnTo>
                      <a:pt x="81" y="76"/>
                    </a:lnTo>
                    <a:lnTo>
                      <a:pt x="84" y="71"/>
                    </a:lnTo>
                    <a:lnTo>
                      <a:pt x="87" y="67"/>
                    </a:lnTo>
                    <a:lnTo>
                      <a:pt x="88" y="64"/>
                    </a:lnTo>
                    <a:lnTo>
                      <a:pt x="90" y="59"/>
                    </a:lnTo>
                    <a:lnTo>
                      <a:pt x="92" y="55"/>
                    </a:lnTo>
                    <a:lnTo>
                      <a:pt x="92" y="50"/>
                    </a:lnTo>
                    <a:lnTo>
                      <a:pt x="93" y="46"/>
                    </a:lnTo>
                    <a:lnTo>
                      <a:pt x="92" y="41"/>
                    </a:lnTo>
                    <a:lnTo>
                      <a:pt x="92" y="37"/>
                    </a:lnTo>
                    <a:lnTo>
                      <a:pt x="90" y="32"/>
                    </a:lnTo>
                    <a:lnTo>
                      <a:pt x="88" y="28"/>
                    </a:lnTo>
                    <a:lnTo>
                      <a:pt x="84" y="19"/>
                    </a:lnTo>
                    <a:lnTo>
                      <a:pt x="79" y="14"/>
                    </a:lnTo>
                    <a:lnTo>
                      <a:pt x="75" y="9"/>
                    </a:lnTo>
                    <a:lnTo>
                      <a:pt x="72" y="8"/>
                    </a:lnTo>
                    <a:lnTo>
                      <a:pt x="67" y="5"/>
                    </a:lnTo>
                    <a:lnTo>
                      <a:pt x="63" y="3"/>
                    </a:lnTo>
                    <a:lnTo>
                      <a:pt x="60" y="0"/>
                    </a:lnTo>
                    <a:lnTo>
                      <a:pt x="55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20" name="Freeform 56"/>
              <p:cNvSpPr>
                <a:spLocks/>
              </p:cNvSpPr>
              <p:nvPr/>
            </p:nvSpPr>
            <p:spPr bwMode="auto">
              <a:xfrm>
                <a:off x="1981" y="1620"/>
                <a:ext cx="93" cy="93"/>
              </a:xfrm>
              <a:custGeom>
                <a:avLst/>
                <a:gdLst>
                  <a:gd name="T0" fmla="*/ 45 w 93"/>
                  <a:gd name="T1" fmla="*/ 0 h 93"/>
                  <a:gd name="T2" fmla="*/ 41 w 93"/>
                  <a:gd name="T3" fmla="*/ 0 h 93"/>
                  <a:gd name="T4" fmla="*/ 36 w 93"/>
                  <a:gd name="T5" fmla="*/ 0 h 93"/>
                  <a:gd name="T6" fmla="*/ 32 w 93"/>
                  <a:gd name="T7" fmla="*/ 1 h 93"/>
                  <a:gd name="T8" fmla="*/ 27 w 93"/>
                  <a:gd name="T9" fmla="*/ 3 h 93"/>
                  <a:gd name="T10" fmla="*/ 18 w 93"/>
                  <a:gd name="T11" fmla="*/ 7 h 93"/>
                  <a:gd name="T12" fmla="*/ 14 w 93"/>
                  <a:gd name="T13" fmla="*/ 13 h 93"/>
                  <a:gd name="T14" fmla="*/ 8 w 93"/>
                  <a:gd name="T15" fmla="*/ 19 h 93"/>
                  <a:gd name="T16" fmla="*/ 3 w 93"/>
                  <a:gd name="T17" fmla="*/ 28 h 93"/>
                  <a:gd name="T18" fmla="*/ 0 w 93"/>
                  <a:gd name="T19" fmla="*/ 33 h 93"/>
                  <a:gd name="T20" fmla="*/ 0 w 93"/>
                  <a:gd name="T21" fmla="*/ 37 h 93"/>
                  <a:gd name="T22" fmla="*/ 0 w 93"/>
                  <a:gd name="T23" fmla="*/ 42 h 93"/>
                  <a:gd name="T24" fmla="*/ 0 w 93"/>
                  <a:gd name="T25" fmla="*/ 46 h 93"/>
                  <a:gd name="T26" fmla="*/ 0 w 93"/>
                  <a:gd name="T27" fmla="*/ 51 h 93"/>
                  <a:gd name="T28" fmla="*/ 0 w 93"/>
                  <a:gd name="T29" fmla="*/ 55 h 93"/>
                  <a:gd name="T30" fmla="*/ 0 w 93"/>
                  <a:gd name="T31" fmla="*/ 60 h 93"/>
                  <a:gd name="T32" fmla="*/ 3 w 93"/>
                  <a:gd name="T33" fmla="*/ 64 h 93"/>
                  <a:gd name="T34" fmla="*/ 8 w 93"/>
                  <a:gd name="T35" fmla="*/ 72 h 93"/>
                  <a:gd name="T36" fmla="*/ 14 w 93"/>
                  <a:gd name="T37" fmla="*/ 79 h 93"/>
                  <a:gd name="T38" fmla="*/ 18 w 93"/>
                  <a:gd name="T39" fmla="*/ 85 h 93"/>
                  <a:gd name="T40" fmla="*/ 27 w 93"/>
                  <a:gd name="T41" fmla="*/ 90 h 93"/>
                  <a:gd name="T42" fmla="*/ 32 w 93"/>
                  <a:gd name="T43" fmla="*/ 90 h 93"/>
                  <a:gd name="T44" fmla="*/ 36 w 93"/>
                  <a:gd name="T45" fmla="*/ 91 h 93"/>
                  <a:gd name="T46" fmla="*/ 41 w 93"/>
                  <a:gd name="T47" fmla="*/ 93 h 93"/>
                  <a:gd name="T48" fmla="*/ 45 w 93"/>
                  <a:gd name="T49" fmla="*/ 93 h 93"/>
                  <a:gd name="T50" fmla="*/ 50 w 93"/>
                  <a:gd name="T51" fmla="*/ 93 h 93"/>
                  <a:gd name="T52" fmla="*/ 54 w 93"/>
                  <a:gd name="T53" fmla="*/ 91 h 93"/>
                  <a:gd name="T54" fmla="*/ 59 w 93"/>
                  <a:gd name="T55" fmla="*/ 90 h 93"/>
                  <a:gd name="T56" fmla="*/ 63 w 93"/>
                  <a:gd name="T57" fmla="*/ 90 h 93"/>
                  <a:gd name="T58" fmla="*/ 71 w 93"/>
                  <a:gd name="T59" fmla="*/ 85 h 93"/>
                  <a:gd name="T60" fmla="*/ 78 w 93"/>
                  <a:gd name="T61" fmla="*/ 79 h 93"/>
                  <a:gd name="T62" fmla="*/ 84 w 93"/>
                  <a:gd name="T63" fmla="*/ 72 h 93"/>
                  <a:gd name="T64" fmla="*/ 89 w 93"/>
                  <a:gd name="T65" fmla="*/ 64 h 93"/>
                  <a:gd name="T66" fmla="*/ 90 w 93"/>
                  <a:gd name="T67" fmla="*/ 60 h 93"/>
                  <a:gd name="T68" fmla="*/ 92 w 93"/>
                  <a:gd name="T69" fmla="*/ 55 h 93"/>
                  <a:gd name="T70" fmla="*/ 92 w 93"/>
                  <a:gd name="T71" fmla="*/ 51 h 93"/>
                  <a:gd name="T72" fmla="*/ 93 w 93"/>
                  <a:gd name="T73" fmla="*/ 46 h 93"/>
                  <a:gd name="T74" fmla="*/ 92 w 93"/>
                  <a:gd name="T75" fmla="*/ 42 h 93"/>
                  <a:gd name="T76" fmla="*/ 92 w 93"/>
                  <a:gd name="T77" fmla="*/ 37 h 93"/>
                  <a:gd name="T78" fmla="*/ 90 w 93"/>
                  <a:gd name="T79" fmla="*/ 33 h 93"/>
                  <a:gd name="T80" fmla="*/ 89 w 93"/>
                  <a:gd name="T81" fmla="*/ 28 h 93"/>
                  <a:gd name="T82" fmla="*/ 84 w 93"/>
                  <a:gd name="T83" fmla="*/ 19 h 93"/>
                  <a:gd name="T84" fmla="*/ 78 w 93"/>
                  <a:gd name="T85" fmla="*/ 13 h 93"/>
                  <a:gd name="T86" fmla="*/ 71 w 93"/>
                  <a:gd name="T87" fmla="*/ 7 h 93"/>
                  <a:gd name="T88" fmla="*/ 63 w 93"/>
                  <a:gd name="T89" fmla="*/ 3 h 93"/>
                  <a:gd name="T90" fmla="*/ 59 w 93"/>
                  <a:gd name="T91" fmla="*/ 1 h 93"/>
                  <a:gd name="T92" fmla="*/ 54 w 93"/>
                  <a:gd name="T93" fmla="*/ 0 h 93"/>
                  <a:gd name="T94" fmla="*/ 50 w 93"/>
                  <a:gd name="T95" fmla="*/ 0 h 93"/>
                  <a:gd name="T96" fmla="*/ 45 w 93"/>
                  <a:gd name="T97" fmla="*/ 0 h 93"/>
                  <a:gd name="T98" fmla="*/ 45 w 93"/>
                  <a:gd name="T9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3" h="93">
                    <a:moveTo>
                      <a:pt x="45" y="0"/>
                    </a:moveTo>
                    <a:lnTo>
                      <a:pt x="41" y="0"/>
                    </a:lnTo>
                    <a:lnTo>
                      <a:pt x="36" y="0"/>
                    </a:lnTo>
                    <a:lnTo>
                      <a:pt x="32" y="1"/>
                    </a:lnTo>
                    <a:lnTo>
                      <a:pt x="27" y="3"/>
                    </a:lnTo>
                    <a:lnTo>
                      <a:pt x="18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3" y="28"/>
                    </a:lnTo>
                    <a:lnTo>
                      <a:pt x="0" y="33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0" y="55"/>
                    </a:lnTo>
                    <a:lnTo>
                      <a:pt x="0" y="60"/>
                    </a:lnTo>
                    <a:lnTo>
                      <a:pt x="3" y="64"/>
                    </a:lnTo>
                    <a:lnTo>
                      <a:pt x="8" y="72"/>
                    </a:lnTo>
                    <a:lnTo>
                      <a:pt x="14" y="79"/>
                    </a:lnTo>
                    <a:lnTo>
                      <a:pt x="18" y="85"/>
                    </a:lnTo>
                    <a:lnTo>
                      <a:pt x="27" y="90"/>
                    </a:lnTo>
                    <a:lnTo>
                      <a:pt x="32" y="90"/>
                    </a:lnTo>
                    <a:lnTo>
                      <a:pt x="36" y="91"/>
                    </a:lnTo>
                    <a:lnTo>
                      <a:pt x="41" y="93"/>
                    </a:lnTo>
                    <a:lnTo>
                      <a:pt x="45" y="93"/>
                    </a:lnTo>
                    <a:lnTo>
                      <a:pt x="50" y="93"/>
                    </a:lnTo>
                    <a:lnTo>
                      <a:pt x="54" y="91"/>
                    </a:lnTo>
                    <a:lnTo>
                      <a:pt x="59" y="90"/>
                    </a:lnTo>
                    <a:lnTo>
                      <a:pt x="63" y="90"/>
                    </a:lnTo>
                    <a:lnTo>
                      <a:pt x="71" y="85"/>
                    </a:lnTo>
                    <a:lnTo>
                      <a:pt x="78" y="79"/>
                    </a:lnTo>
                    <a:lnTo>
                      <a:pt x="84" y="72"/>
                    </a:lnTo>
                    <a:lnTo>
                      <a:pt x="89" y="64"/>
                    </a:lnTo>
                    <a:lnTo>
                      <a:pt x="90" y="60"/>
                    </a:lnTo>
                    <a:lnTo>
                      <a:pt x="92" y="55"/>
                    </a:lnTo>
                    <a:lnTo>
                      <a:pt x="92" y="51"/>
                    </a:lnTo>
                    <a:lnTo>
                      <a:pt x="93" y="46"/>
                    </a:lnTo>
                    <a:lnTo>
                      <a:pt x="92" y="42"/>
                    </a:lnTo>
                    <a:lnTo>
                      <a:pt x="92" y="37"/>
                    </a:lnTo>
                    <a:lnTo>
                      <a:pt x="90" y="33"/>
                    </a:lnTo>
                    <a:lnTo>
                      <a:pt x="89" y="28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1" y="7"/>
                    </a:lnTo>
                    <a:lnTo>
                      <a:pt x="63" y="3"/>
                    </a:lnTo>
                    <a:lnTo>
                      <a:pt x="59" y="1"/>
                    </a:lnTo>
                    <a:lnTo>
                      <a:pt x="54" y="0"/>
                    </a:lnTo>
                    <a:lnTo>
                      <a:pt x="50" y="0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21" name="Freeform 57"/>
              <p:cNvSpPr>
                <a:spLocks/>
              </p:cNvSpPr>
              <p:nvPr/>
            </p:nvSpPr>
            <p:spPr bwMode="auto">
              <a:xfrm>
                <a:off x="1832" y="1708"/>
                <a:ext cx="92" cy="94"/>
              </a:xfrm>
              <a:custGeom>
                <a:avLst/>
                <a:gdLst>
                  <a:gd name="T0" fmla="*/ 45 w 92"/>
                  <a:gd name="T1" fmla="*/ 0 h 94"/>
                  <a:gd name="T2" fmla="*/ 41 w 92"/>
                  <a:gd name="T3" fmla="*/ 0 h 94"/>
                  <a:gd name="T4" fmla="*/ 36 w 92"/>
                  <a:gd name="T5" fmla="*/ 0 h 94"/>
                  <a:gd name="T6" fmla="*/ 32 w 92"/>
                  <a:gd name="T7" fmla="*/ 2 h 94"/>
                  <a:gd name="T8" fmla="*/ 27 w 92"/>
                  <a:gd name="T9" fmla="*/ 3 h 94"/>
                  <a:gd name="T10" fmla="*/ 18 w 92"/>
                  <a:gd name="T11" fmla="*/ 8 h 94"/>
                  <a:gd name="T12" fmla="*/ 12 w 92"/>
                  <a:gd name="T13" fmla="*/ 14 h 94"/>
                  <a:gd name="T14" fmla="*/ 6 w 92"/>
                  <a:gd name="T15" fmla="*/ 20 h 94"/>
                  <a:gd name="T16" fmla="*/ 3 w 92"/>
                  <a:gd name="T17" fmla="*/ 29 h 94"/>
                  <a:gd name="T18" fmla="*/ 0 w 92"/>
                  <a:gd name="T19" fmla="*/ 34 h 94"/>
                  <a:gd name="T20" fmla="*/ 0 w 92"/>
                  <a:gd name="T21" fmla="*/ 38 h 94"/>
                  <a:gd name="T22" fmla="*/ 0 w 92"/>
                  <a:gd name="T23" fmla="*/ 43 h 94"/>
                  <a:gd name="T24" fmla="*/ 0 w 92"/>
                  <a:gd name="T25" fmla="*/ 49 h 94"/>
                  <a:gd name="T26" fmla="*/ 0 w 92"/>
                  <a:gd name="T27" fmla="*/ 52 h 94"/>
                  <a:gd name="T28" fmla="*/ 0 w 92"/>
                  <a:gd name="T29" fmla="*/ 56 h 94"/>
                  <a:gd name="T30" fmla="*/ 0 w 92"/>
                  <a:gd name="T31" fmla="*/ 61 h 94"/>
                  <a:gd name="T32" fmla="*/ 3 w 92"/>
                  <a:gd name="T33" fmla="*/ 65 h 94"/>
                  <a:gd name="T34" fmla="*/ 5 w 92"/>
                  <a:gd name="T35" fmla="*/ 68 h 94"/>
                  <a:gd name="T36" fmla="*/ 6 w 92"/>
                  <a:gd name="T37" fmla="*/ 73 h 94"/>
                  <a:gd name="T38" fmla="*/ 9 w 92"/>
                  <a:gd name="T39" fmla="*/ 76 h 94"/>
                  <a:gd name="T40" fmla="*/ 12 w 92"/>
                  <a:gd name="T41" fmla="*/ 80 h 94"/>
                  <a:gd name="T42" fmla="*/ 18 w 92"/>
                  <a:gd name="T43" fmla="*/ 85 h 94"/>
                  <a:gd name="T44" fmla="*/ 27 w 92"/>
                  <a:gd name="T45" fmla="*/ 91 h 94"/>
                  <a:gd name="T46" fmla="*/ 32 w 92"/>
                  <a:gd name="T47" fmla="*/ 91 h 94"/>
                  <a:gd name="T48" fmla="*/ 36 w 92"/>
                  <a:gd name="T49" fmla="*/ 92 h 94"/>
                  <a:gd name="T50" fmla="*/ 41 w 92"/>
                  <a:gd name="T51" fmla="*/ 92 h 94"/>
                  <a:gd name="T52" fmla="*/ 45 w 92"/>
                  <a:gd name="T53" fmla="*/ 94 h 94"/>
                  <a:gd name="T54" fmla="*/ 50 w 92"/>
                  <a:gd name="T55" fmla="*/ 92 h 94"/>
                  <a:gd name="T56" fmla="*/ 54 w 92"/>
                  <a:gd name="T57" fmla="*/ 92 h 94"/>
                  <a:gd name="T58" fmla="*/ 59 w 92"/>
                  <a:gd name="T59" fmla="*/ 91 h 94"/>
                  <a:gd name="T60" fmla="*/ 63 w 92"/>
                  <a:gd name="T61" fmla="*/ 91 h 94"/>
                  <a:gd name="T62" fmla="*/ 71 w 92"/>
                  <a:gd name="T63" fmla="*/ 85 h 94"/>
                  <a:gd name="T64" fmla="*/ 79 w 92"/>
                  <a:gd name="T65" fmla="*/ 80 h 94"/>
                  <a:gd name="T66" fmla="*/ 82 w 92"/>
                  <a:gd name="T67" fmla="*/ 76 h 94"/>
                  <a:gd name="T68" fmla="*/ 85 w 92"/>
                  <a:gd name="T69" fmla="*/ 73 h 94"/>
                  <a:gd name="T70" fmla="*/ 86 w 92"/>
                  <a:gd name="T71" fmla="*/ 68 h 94"/>
                  <a:gd name="T72" fmla="*/ 89 w 92"/>
                  <a:gd name="T73" fmla="*/ 65 h 94"/>
                  <a:gd name="T74" fmla="*/ 89 w 92"/>
                  <a:gd name="T75" fmla="*/ 61 h 94"/>
                  <a:gd name="T76" fmla="*/ 91 w 92"/>
                  <a:gd name="T77" fmla="*/ 56 h 94"/>
                  <a:gd name="T78" fmla="*/ 92 w 92"/>
                  <a:gd name="T79" fmla="*/ 52 h 94"/>
                  <a:gd name="T80" fmla="*/ 92 w 92"/>
                  <a:gd name="T81" fmla="*/ 49 h 94"/>
                  <a:gd name="T82" fmla="*/ 92 w 92"/>
                  <a:gd name="T83" fmla="*/ 43 h 94"/>
                  <a:gd name="T84" fmla="*/ 91 w 92"/>
                  <a:gd name="T85" fmla="*/ 38 h 94"/>
                  <a:gd name="T86" fmla="*/ 89 w 92"/>
                  <a:gd name="T87" fmla="*/ 34 h 94"/>
                  <a:gd name="T88" fmla="*/ 89 w 92"/>
                  <a:gd name="T89" fmla="*/ 29 h 94"/>
                  <a:gd name="T90" fmla="*/ 85 w 92"/>
                  <a:gd name="T91" fmla="*/ 20 h 94"/>
                  <a:gd name="T92" fmla="*/ 79 w 92"/>
                  <a:gd name="T93" fmla="*/ 14 h 94"/>
                  <a:gd name="T94" fmla="*/ 71 w 92"/>
                  <a:gd name="T95" fmla="*/ 8 h 94"/>
                  <a:gd name="T96" fmla="*/ 63 w 92"/>
                  <a:gd name="T97" fmla="*/ 3 h 94"/>
                  <a:gd name="T98" fmla="*/ 59 w 92"/>
                  <a:gd name="T99" fmla="*/ 2 h 94"/>
                  <a:gd name="T100" fmla="*/ 54 w 92"/>
                  <a:gd name="T101" fmla="*/ 0 h 94"/>
                  <a:gd name="T102" fmla="*/ 50 w 92"/>
                  <a:gd name="T103" fmla="*/ 0 h 94"/>
                  <a:gd name="T104" fmla="*/ 45 w 92"/>
                  <a:gd name="T105" fmla="*/ 0 h 94"/>
                  <a:gd name="T106" fmla="*/ 45 w 92"/>
                  <a:gd name="T10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2" h="94">
                    <a:moveTo>
                      <a:pt x="45" y="0"/>
                    </a:moveTo>
                    <a:lnTo>
                      <a:pt x="41" y="0"/>
                    </a:lnTo>
                    <a:lnTo>
                      <a:pt x="36" y="0"/>
                    </a:lnTo>
                    <a:lnTo>
                      <a:pt x="32" y="2"/>
                    </a:lnTo>
                    <a:lnTo>
                      <a:pt x="27" y="3"/>
                    </a:lnTo>
                    <a:lnTo>
                      <a:pt x="18" y="8"/>
                    </a:lnTo>
                    <a:lnTo>
                      <a:pt x="12" y="14"/>
                    </a:lnTo>
                    <a:lnTo>
                      <a:pt x="6" y="20"/>
                    </a:lnTo>
                    <a:lnTo>
                      <a:pt x="3" y="29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0" y="43"/>
                    </a:lnTo>
                    <a:lnTo>
                      <a:pt x="0" y="49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0" y="61"/>
                    </a:lnTo>
                    <a:lnTo>
                      <a:pt x="3" y="65"/>
                    </a:lnTo>
                    <a:lnTo>
                      <a:pt x="5" y="68"/>
                    </a:lnTo>
                    <a:lnTo>
                      <a:pt x="6" y="73"/>
                    </a:lnTo>
                    <a:lnTo>
                      <a:pt x="9" y="76"/>
                    </a:lnTo>
                    <a:lnTo>
                      <a:pt x="12" y="80"/>
                    </a:lnTo>
                    <a:lnTo>
                      <a:pt x="18" y="85"/>
                    </a:lnTo>
                    <a:lnTo>
                      <a:pt x="27" y="91"/>
                    </a:lnTo>
                    <a:lnTo>
                      <a:pt x="32" y="91"/>
                    </a:lnTo>
                    <a:lnTo>
                      <a:pt x="36" y="92"/>
                    </a:lnTo>
                    <a:lnTo>
                      <a:pt x="41" y="92"/>
                    </a:lnTo>
                    <a:lnTo>
                      <a:pt x="45" y="94"/>
                    </a:lnTo>
                    <a:lnTo>
                      <a:pt x="50" y="92"/>
                    </a:lnTo>
                    <a:lnTo>
                      <a:pt x="54" y="92"/>
                    </a:lnTo>
                    <a:lnTo>
                      <a:pt x="59" y="91"/>
                    </a:lnTo>
                    <a:lnTo>
                      <a:pt x="63" y="91"/>
                    </a:lnTo>
                    <a:lnTo>
                      <a:pt x="71" y="85"/>
                    </a:lnTo>
                    <a:lnTo>
                      <a:pt x="79" y="80"/>
                    </a:lnTo>
                    <a:lnTo>
                      <a:pt x="82" y="76"/>
                    </a:lnTo>
                    <a:lnTo>
                      <a:pt x="85" y="73"/>
                    </a:lnTo>
                    <a:lnTo>
                      <a:pt x="86" y="68"/>
                    </a:lnTo>
                    <a:lnTo>
                      <a:pt x="89" y="65"/>
                    </a:lnTo>
                    <a:lnTo>
                      <a:pt x="89" y="61"/>
                    </a:lnTo>
                    <a:lnTo>
                      <a:pt x="91" y="56"/>
                    </a:lnTo>
                    <a:lnTo>
                      <a:pt x="92" y="52"/>
                    </a:lnTo>
                    <a:lnTo>
                      <a:pt x="92" y="49"/>
                    </a:lnTo>
                    <a:lnTo>
                      <a:pt x="92" y="43"/>
                    </a:lnTo>
                    <a:lnTo>
                      <a:pt x="91" y="38"/>
                    </a:lnTo>
                    <a:lnTo>
                      <a:pt x="89" y="34"/>
                    </a:lnTo>
                    <a:lnTo>
                      <a:pt x="89" y="29"/>
                    </a:lnTo>
                    <a:lnTo>
                      <a:pt x="85" y="20"/>
                    </a:lnTo>
                    <a:lnTo>
                      <a:pt x="79" y="14"/>
                    </a:lnTo>
                    <a:lnTo>
                      <a:pt x="71" y="8"/>
                    </a:lnTo>
                    <a:lnTo>
                      <a:pt x="63" y="3"/>
                    </a:lnTo>
                    <a:lnTo>
                      <a:pt x="59" y="2"/>
                    </a:lnTo>
                    <a:lnTo>
                      <a:pt x="54" y="0"/>
                    </a:lnTo>
                    <a:lnTo>
                      <a:pt x="50" y="0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22" name="Freeform 58"/>
              <p:cNvSpPr>
                <a:spLocks/>
              </p:cNvSpPr>
              <p:nvPr/>
            </p:nvSpPr>
            <p:spPr bwMode="auto">
              <a:xfrm>
                <a:off x="2016" y="373"/>
                <a:ext cx="95" cy="93"/>
              </a:xfrm>
              <a:custGeom>
                <a:avLst/>
                <a:gdLst>
                  <a:gd name="T0" fmla="*/ 46 w 95"/>
                  <a:gd name="T1" fmla="*/ 0 h 93"/>
                  <a:gd name="T2" fmla="*/ 42 w 95"/>
                  <a:gd name="T3" fmla="*/ 0 h 93"/>
                  <a:gd name="T4" fmla="*/ 37 w 95"/>
                  <a:gd name="T5" fmla="*/ 0 h 93"/>
                  <a:gd name="T6" fmla="*/ 33 w 95"/>
                  <a:gd name="T7" fmla="*/ 1 h 93"/>
                  <a:gd name="T8" fmla="*/ 28 w 95"/>
                  <a:gd name="T9" fmla="*/ 3 h 93"/>
                  <a:gd name="T10" fmla="*/ 21 w 95"/>
                  <a:gd name="T11" fmla="*/ 6 h 93"/>
                  <a:gd name="T12" fmla="*/ 13 w 95"/>
                  <a:gd name="T13" fmla="*/ 14 h 93"/>
                  <a:gd name="T14" fmla="*/ 7 w 95"/>
                  <a:gd name="T15" fmla="*/ 20 h 93"/>
                  <a:gd name="T16" fmla="*/ 3 w 95"/>
                  <a:gd name="T17" fmla="*/ 29 h 93"/>
                  <a:gd name="T18" fmla="*/ 1 w 95"/>
                  <a:gd name="T19" fmla="*/ 33 h 93"/>
                  <a:gd name="T20" fmla="*/ 0 w 95"/>
                  <a:gd name="T21" fmla="*/ 38 h 93"/>
                  <a:gd name="T22" fmla="*/ 0 w 95"/>
                  <a:gd name="T23" fmla="*/ 42 h 93"/>
                  <a:gd name="T24" fmla="*/ 0 w 95"/>
                  <a:gd name="T25" fmla="*/ 47 h 93"/>
                  <a:gd name="T26" fmla="*/ 0 w 95"/>
                  <a:gd name="T27" fmla="*/ 51 h 93"/>
                  <a:gd name="T28" fmla="*/ 0 w 95"/>
                  <a:gd name="T29" fmla="*/ 54 h 93"/>
                  <a:gd name="T30" fmla="*/ 1 w 95"/>
                  <a:gd name="T31" fmla="*/ 59 h 93"/>
                  <a:gd name="T32" fmla="*/ 3 w 95"/>
                  <a:gd name="T33" fmla="*/ 63 h 93"/>
                  <a:gd name="T34" fmla="*/ 4 w 95"/>
                  <a:gd name="T35" fmla="*/ 68 h 93"/>
                  <a:gd name="T36" fmla="*/ 7 w 95"/>
                  <a:gd name="T37" fmla="*/ 71 h 93"/>
                  <a:gd name="T38" fmla="*/ 10 w 95"/>
                  <a:gd name="T39" fmla="*/ 75 h 93"/>
                  <a:gd name="T40" fmla="*/ 13 w 95"/>
                  <a:gd name="T41" fmla="*/ 78 h 93"/>
                  <a:gd name="T42" fmla="*/ 21 w 95"/>
                  <a:gd name="T43" fmla="*/ 84 h 93"/>
                  <a:gd name="T44" fmla="*/ 28 w 95"/>
                  <a:gd name="T45" fmla="*/ 89 h 93"/>
                  <a:gd name="T46" fmla="*/ 33 w 95"/>
                  <a:gd name="T47" fmla="*/ 90 h 93"/>
                  <a:gd name="T48" fmla="*/ 37 w 95"/>
                  <a:gd name="T49" fmla="*/ 92 h 93"/>
                  <a:gd name="T50" fmla="*/ 42 w 95"/>
                  <a:gd name="T51" fmla="*/ 92 h 93"/>
                  <a:gd name="T52" fmla="*/ 46 w 95"/>
                  <a:gd name="T53" fmla="*/ 93 h 93"/>
                  <a:gd name="T54" fmla="*/ 51 w 95"/>
                  <a:gd name="T55" fmla="*/ 92 h 93"/>
                  <a:gd name="T56" fmla="*/ 55 w 95"/>
                  <a:gd name="T57" fmla="*/ 92 h 93"/>
                  <a:gd name="T58" fmla="*/ 60 w 95"/>
                  <a:gd name="T59" fmla="*/ 90 h 93"/>
                  <a:gd name="T60" fmla="*/ 66 w 95"/>
                  <a:gd name="T61" fmla="*/ 89 h 93"/>
                  <a:gd name="T62" fmla="*/ 72 w 95"/>
                  <a:gd name="T63" fmla="*/ 84 h 93"/>
                  <a:gd name="T64" fmla="*/ 80 w 95"/>
                  <a:gd name="T65" fmla="*/ 78 h 93"/>
                  <a:gd name="T66" fmla="*/ 83 w 95"/>
                  <a:gd name="T67" fmla="*/ 75 h 93"/>
                  <a:gd name="T68" fmla="*/ 86 w 95"/>
                  <a:gd name="T69" fmla="*/ 71 h 93"/>
                  <a:gd name="T70" fmla="*/ 87 w 95"/>
                  <a:gd name="T71" fmla="*/ 68 h 93"/>
                  <a:gd name="T72" fmla="*/ 90 w 95"/>
                  <a:gd name="T73" fmla="*/ 63 h 93"/>
                  <a:gd name="T74" fmla="*/ 92 w 95"/>
                  <a:gd name="T75" fmla="*/ 59 h 93"/>
                  <a:gd name="T76" fmla="*/ 93 w 95"/>
                  <a:gd name="T77" fmla="*/ 54 h 93"/>
                  <a:gd name="T78" fmla="*/ 93 w 95"/>
                  <a:gd name="T79" fmla="*/ 51 h 93"/>
                  <a:gd name="T80" fmla="*/ 95 w 95"/>
                  <a:gd name="T81" fmla="*/ 47 h 93"/>
                  <a:gd name="T82" fmla="*/ 93 w 95"/>
                  <a:gd name="T83" fmla="*/ 42 h 93"/>
                  <a:gd name="T84" fmla="*/ 93 w 95"/>
                  <a:gd name="T85" fmla="*/ 38 h 93"/>
                  <a:gd name="T86" fmla="*/ 92 w 95"/>
                  <a:gd name="T87" fmla="*/ 33 h 93"/>
                  <a:gd name="T88" fmla="*/ 90 w 95"/>
                  <a:gd name="T89" fmla="*/ 29 h 93"/>
                  <a:gd name="T90" fmla="*/ 86 w 95"/>
                  <a:gd name="T91" fmla="*/ 20 h 93"/>
                  <a:gd name="T92" fmla="*/ 80 w 95"/>
                  <a:gd name="T93" fmla="*/ 14 h 93"/>
                  <a:gd name="T94" fmla="*/ 72 w 95"/>
                  <a:gd name="T95" fmla="*/ 6 h 93"/>
                  <a:gd name="T96" fmla="*/ 66 w 95"/>
                  <a:gd name="T97" fmla="*/ 3 h 93"/>
                  <a:gd name="T98" fmla="*/ 60 w 95"/>
                  <a:gd name="T99" fmla="*/ 1 h 93"/>
                  <a:gd name="T100" fmla="*/ 55 w 95"/>
                  <a:gd name="T101" fmla="*/ 0 h 93"/>
                  <a:gd name="T102" fmla="*/ 51 w 95"/>
                  <a:gd name="T103" fmla="*/ 0 h 93"/>
                  <a:gd name="T104" fmla="*/ 46 w 95"/>
                  <a:gd name="T105" fmla="*/ 0 h 93"/>
                  <a:gd name="T106" fmla="*/ 46 w 95"/>
                  <a:gd name="T107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5" h="93">
                    <a:moveTo>
                      <a:pt x="46" y="0"/>
                    </a:moveTo>
                    <a:lnTo>
                      <a:pt x="42" y="0"/>
                    </a:lnTo>
                    <a:lnTo>
                      <a:pt x="37" y="0"/>
                    </a:lnTo>
                    <a:lnTo>
                      <a:pt x="33" y="1"/>
                    </a:lnTo>
                    <a:lnTo>
                      <a:pt x="28" y="3"/>
                    </a:lnTo>
                    <a:lnTo>
                      <a:pt x="21" y="6"/>
                    </a:lnTo>
                    <a:lnTo>
                      <a:pt x="13" y="14"/>
                    </a:lnTo>
                    <a:lnTo>
                      <a:pt x="7" y="20"/>
                    </a:lnTo>
                    <a:lnTo>
                      <a:pt x="3" y="29"/>
                    </a:lnTo>
                    <a:lnTo>
                      <a:pt x="1" y="33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7"/>
                    </a:lnTo>
                    <a:lnTo>
                      <a:pt x="0" y="51"/>
                    </a:lnTo>
                    <a:lnTo>
                      <a:pt x="0" y="54"/>
                    </a:lnTo>
                    <a:lnTo>
                      <a:pt x="1" y="59"/>
                    </a:lnTo>
                    <a:lnTo>
                      <a:pt x="3" y="63"/>
                    </a:lnTo>
                    <a:lnTo>
                      <a:pt x="4" y="68"/>
                    </a:lnTo>
                    <a:lnTo>
                      <a:pt x="7" y="71"/>
                    </a:lnTo>
                    <a:lnTo>
                      <a:pt x="10" y="75"/>
                    </a:lnTo>
                    <a:lnTo>
                      <a:pt x="13" y="78"/>
                    </a:lnTo>
                    <a:lnTo>
                      <a:pt x="21" y="84"/>
                    </a:lnTo>
                    <a:lnTo>
                      <a:pt x="28" y="89"/>
                    </a:lnTo>
                    <a:lnTo>
                      <a:pt x="33" y="90"/>
                    </a:lnTo>
                    <a:lnTo>
                      <a:pt x="37" y="92"/>
                    </a:lnTo>
                    <a:lnTo>
                      <a:pt x="42" y="92"/>
                    </a:lnTo>
                    <a:lnTo>
                      <a:pt x="46" y="93"/>
                    </a:lnTo>
                    <a:lnTo>
                      <a:pt x="51" y="92"/>
                    </a:lnTo>
                    <a:lnTo>
                      <a:pt x="55" y="92"/>
                    </a:lnTo>
                    <a:lnTo>
                      <a:pt x="60" y="90"/>
                    </a:lnTo>
                    <a:lnTo>
                      <a:pt x="66" y="89"/>
                    </a:lnTo>
                    <a:lnTo>
                      <a:pt x="72" y="84"/>
                    </a:lnTo>
                    <a:lnTo>
                      <a:pt x="80" y="78"/>
                    </a:lnTo>
                    <a:lnTo>
                      <a:pt x="83" y="75"/>
                    </a:lnTo>
                    <a:lnTo>
                      <a:pt x="86" y="71"/>
                    </a:lnTo>
                    <a:lnTo>
                      <a:pt x="87" y="68"/>
                    </a:lnTo>
                    <a:lnTo>
                      <a:pt x="90" y="63"/>
                    </a:lnTo>
                    <a:lnTo>
                      <a:pt x="92" y="59"/>
                    </a:lnTo>
                    <a:lnTo>
                      <a:pt x="93" y="54"/>
                    </a:lnTo>
                    <a:lnTo>
                      <a:pt x="93" y="51"/>
                    </a:lnTo>
                    <a:lnTo>
                      <a:pt x="95" y="47"/>
                    </a:lnTo>
                    <a:lnTo>
                      <a:pt x="93" y="42"/>
                    </a:lnTo>
                    <a:lnTo>
                      <a:pt x="93" y="38"/>
                    </a:lnTo>
                    <a:lnTo>
                      <a:pt x="92" y="33"/>
                    </a:lnTo>
                    <a:lnTo>
                      <a:pt x="90" y="29"/>
                    </a:lnTo>
                    <a:lnTo>
                      <a:pt x="86" y="20"/>
                    </a:lnTo>
                    <a:lnTo>
                      <a:pt x="80" y="14"/>
                    </a:lnTo>
                    <a:lnTo>
                      <a:pt x="72" y="6"/>
                    </a:lnTo>
                    <a:lnTo>
                      <a:pt x="66" y="3"/>
                    </a:lnTo>
                    <a:lnTo>
                      <a:pt x="60" y="1"/>
                    </a:lnTo>
                    <a:lnTo>
                      <a:pt x="55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23" name="Freeform 59"/>
              <p:cNvSpPr>
                <a:spLocks/>
              </p:cNvSpPr>
              <p:nvPr/>
            </p:nvSpPr>
            <p:spPr bwMode="auto">
              <a:xfrm>
                <a:off x="2011" y="702"/>
                <a:ext cx="92" cy="94"/>
              </a:xfrm>
              <a:custGeom>
                <a:avLst/>
                <a:gdLst>
                  <a:gd name="T0" fmla="*/ 45 w 92"/>
                  <a:gd name="T1" fmla="*/ 0 h 94"/>
                  <a:gd name="T2" fmla="*/ 39 w 92"/>
                  <a:gd name="T3" fmla="*/ 0 h 94"/>
                  <a:gd name="T4" fmla="*/ 35 w 92"/>
                  <a:gd name="T5" fmla="*/ 0 h 94"/>
                  <a:gd name="T6" fmla="*/ 32 w 92"/>
                  <a:gd name="T7" fmla="*/ 0 h 94"/>
                  <a:gd name="T8" fmla="*/ 27 w 92"/>
                  <a:gd name="T9" fmla="*/ 3 h 94"/>
                  <a:gd name="T10" fmla="*/ 18 w 92"/>
                  <a:gd name="T11" fmla="*/ 8 h 94"/>
                  <a:gd name="T12" fmla="*/ 12 w 92"/>
                  <a:gd name="T13" fmla="*/ 14 h 94"/>
                  <a:gd name="T14" fmla="*/ 6 w 92"/>
                  <a:gd name="T15" fmla="*/ 20 h 94"/>
                  <a:gd name="T16" fmla="*/ 3 w 92"/>
                  <a:gd name="T17" fmla="*/ 27 h 94"/>
                  <a:gd name="T18" fmla="*/ 0 w 92"/>
                  <a:gd name="T19" fmla="*/ 32 h 94"/>
                  <a:gd name="T20" fmla="*/ 0 w 92"/>
                  <a:gd name="T21" fmla="*/ 36 h 94"/>
                  <a:gd name="T22" fmla="*/ 0 w 92"/>
                  <a:gd name="T23" fmla="*/ 41 h 94"/>
                  <a:gd name="T24" fmla="*/ 0 w 92"/>
                  <a:gd name="T25" fmla="*/ 45 h 94"/>
                  <a:gd name="T26" fmla="*/ 0 w 92"/>
                  <a:gd name="T27" fmla="*/ 50 h 94"/>
                  <a:gd name="T28" fmla="*/ 0 w 92"/>
                  <a:gd name="T29" fmla="*/ 54 h 94"/>
                  <a:gd name="T30" fmla="*/ 0 w 92"/>
                  <a:gd name="T31" fmla="*/ 59 h 94"/>
                  <a:gd name="T32" fmla="*/ 3 w 92"/>
                  <a:gd name="T33" fmla="*/ 65 h 94"/>
                  <a:gd name="T34" fmla="*/ 6 w 92"/>
                  <a:gd name="T35" fmla="*/ 73 h 94"/>
                  <a:gd name="T36" fmla="*/ 12 w 92"/>
                  <a:gd name="T37" fmla="*/ 80 h 94"/>
                  <a:gd name="T38" fmla="*/ 18 w 92"/>
                  <a:gd name="T39" fmla="*/ 85 h 94"/>
                  <a:gd name="T40" fmla="*/ 27 w 92"/>
                  <a:gd name="T41" fmla="*/ 91 h 94"/>
                  <a:gd name="T42" fmla="*/ 32 w 92"/>
                  <a:gd name="T43" fmla="*/ 91 h 94"/>
                  <a:gd name="T44" fmla="*/ 35 w 92"/>
                  <a:gd name="T45" fmla="*/ 92 h 94"/>
                  <a:gd name="T46" fmla="*/ 39 w 92"/>
                  <a:gd name="T47" fmla="*/ 92 h 94"/>
                  <a:gd name="T48" fmla="*/ 45 w 92"/>
                  <a:gd name="T49" fmla="*/ 94 h 94"/>
                  <a:gd name="T50" fmla="*/ 50 w 92"/>
                  <a:gd name="T51" fmla="*/ 92 h 94"/>
                  <a:gd name="T52" fmla="*/ 54 w 92"/>
                  <a:gd name="T53" fmla="*/ 92 h 94"/>
                  <a:gd name="T54" fmla="*/ 59 w 92"/>
                  <a:gd name="T55" fmla="*/ 91 h 94"/>
                  <a:gd name="T56" fmla="*/ 63 w 92"/>
                  <a:gd name="T57" fmla="*/ 91 h 94"/>
                  <a:gd name="T58" fmla="*/ 71 w 92"/>
                  <a:gd name="T59" fmla="*/ 85 h 94"/>
                  <a:gd name="T60" fmla="*/ 79 w 92"/>
                  <a:gd name="T61" fmla="*/ 80 h 94"/>
                  <a:gd name="T62" fmla="*/ 83 w 92"/>
                  <a:gd name="T63" fmla="*/ 73 h 94"/>
                  <a:gd name="T64" fmla="*/ 89 w 92"/>
                  <a:gd name="T65" fmla="*/ 65 h 94"/>
                  <a:gd name="T66" fmla="*/ 89 w 92"/>
                  <a:gd name="T67" fmla="*/ 59 h 94"/>
                  <a:gd name="T68" fmla="*/ 91 w 92"/>
                  <a:gd name="T69" fmla="*/ 54 h 94"/>
                  <a:gd name="T70" fmla="*/ 92 w 92"/>
                  <a:gd name="T71" fmla="*/ 50 h 94"/>
                  <a:gd name="T72" fmla="*/ 92 w 92"/>
                  <a:gd name="T73" fmla="*/ 45 h 94"/>
                  <a:gd name="T74" fmla="*/ 92 w 92"/>
                  <a:gd name="T75" fmla="*/ 41 h 94"/>
                  <a:gd name="T76" fmla="*/ 91 w 92"/>
                  <a:gd name="T77" fmla="*/ 36 h 94"/>
                  <a:gd name="T78" fmla="*/ 89 w 92"/>
                  <a:gd name="T79" fmla="*/ 32 h 94"/>
                  <a:gd name="T80" fmla="*/ 89 w 92"/>
                  <a:gd name="T81" fmla="*/ 27 h 94"/>
                  <a:gd name="T82" fmla="*/ 83 w 92"/>
                  <a:gd name="T83" fmla="*/ 20 h 94"/>
                  <a:gd name="T84" fmla="*/ 79 w 92"/>
                  <a:gd name="T85" fmla="*/ 14 h 94"/>
                  <a:gd name="T86" fmla="*/ 71 w 92"/>
                  <a:gd name="T87" fmla="*/ 8 h 94"/>
                  <a:gd name="T88" fmla="*/ 63 w 92"/>
                  <a:gd name="T89" fmla="*/ 3 h 94"/>
                  <a:gd name="T90" fmla="*/ 59 w 92"/>
                  <a:gd name="T91" fmla="*/ 0 h 94"/>
                  <a:gd name="T92" fmla="*/ 54 w 92"/>
                  <a:gd name="T93" fmla="*/ 0 h 94"/>
                  <a:gd name="T94" fmla="*/ 50 w 92"/>
                  <a:gd name="T95" fmla="*/ 0 h 94"/>
                  <a:gd name="T96" fmla="*/ 45 w 92"/>
                  <a:gd name="T97" fmla="*/ 0 h 94"/>
                  <a:gd name="T98" fmla="*/ 45 w 92"/>
                  <a:gd name="T9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2" h="94">
                    <a:moveTo>
                      <a:pt x="45" y="0"/>
                    </a:moveTo>
                    <a:lnTo>
                      <a:pt x="39" y="0"/>
                    </a:lnTo>
                    <a:lnTo>
                      <a:pt x="35" y="0"/>
                    </a:lnTo>
                    <a:lnTo>
                      <a:pt x="32" y="0"/>
                    </a:lnTo>
                    <a:lnTo>
                      <a:pt x="27" y="3"/>
                    </a:lnTo>
                    <a:lnTo>
                      <a:pt x="18" y="8"/>
                    </a:lnTo>
                    <a:lnTo>
                      <a:pt x="12" y="14"/>
                    </a:lnTo>
                    <a:lnTo>
                      <a:pt x="6" y="20"/>
                    </a:lnTo>
                    <a:lnTo>
                      <a:pt x="3" y="27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41"/>
                    </a:lnTo>
                    <a:lnTo>
                      <a:pt x="0" y="45"/>
                    </a:lnTo>
                    <a:lnTo>
                      <a:pt x="0" y="50"/>
                    </a:lnTo>
                    <a:lnTo>
                      <a:pt x="0" y="54"/>
                    </a:lnTo>
                    <a:lnTo>
                      <a:pt x="0" y="59"/>
                    </a:lnTo>
                    <a:lnTo>
                      <a:pt x="3" y="65"/>
                    </a:lnTo>
                    <a:lnTo>
                      <a:pt x="6" y="73"/>
                    </a:lnTo>
                    <a:lnTo>
                      <a:pt x="12" y="80"/>
                    </a:lnTo>
                    <a:lnTo>
                      <a:pt x="18" y="85"/>
                    </a:lnTo>
                    <a:lnTo>
                      <a:pt x="27" y="91"/>
                    </a:lnTo>
                    <a:lnTo>
                      <a:pt x="32" y="91"/>
                    </a:lnTo>
                    <a:lnTo>
                      <a:pt x="35" y="92"/>
                    </a:lnTo>
                    <a:lnTo>
                      <a:pt x="39" y="92"/>
                    </a:lnTo>
                    <a:lnTo>
                      <a:pt x="45" y="94"/>
                    </a:lnTo>
                    <a:lnTo>
                      <a:pt x="50" y="92"/>
                    </a:lnTo>
                    <a:lnTo>
                      <a:pt x="54" y="92"/>
                    </a:lnTo>
                    <a:lnTo>
                      <a:pt x="59" y="91"/>
                    </a:lnTo>
                    <a:lnTo>
                      <a:pt x="63" y="91"/>
                    </a:lnTo>
                    <a:lnTo>
                      <a:pt x="71" y="85"/>
                    </a:lnTo>
                    <a:lnTo>
                      <a:pt x="79" y="80"/>
                    </a:lnTo>
                    <a:lnTo>
                      <a:pt x="83" y="73"/>
                    </a:lnTo>
                    <a:lnTo>
                      <a:pt x="89" y="65"/>
                    </a:lnTo>
                    <a:lnTo>
                      <a:pt x="89" y="59"/>
                    </a:lnTo>
                    <a:lnTo>
                      <a:pt x="91" y="54"/>
                    </a:lnTo>
                    <a:lnTo>
                      <a:pt x="92" y="50"/>
                    </a:lnTo>
                    <a:lnTo>
                      <a:pt x="92" y="45"/>
                    </a:lnTo>
                    <a:lnTo>
                      <a:pt x="92" y="41"/>
                    </a:lnTo>
                    <a:lnTo>
                      <a:pt x="91" y="36"/>
                    </a:lnTo>
                    <a:lnTo>
                      <a:pt x="89" y="32"/>
                    </a:lnTo>
                    <a:lnTo>
                      <a:pt x="89" y="27"/>
                    </a:lnTo>
                    <a:lnTo>
                      <a:pt x="83" y="20"/>
                    </a:lnTo>
                    <a:lnTo>
                      <a:pt x="79" y="14"/>
                    </a:lnTo>
                    <a:lnTo>
                      <a:pt x="71" y="8"/>
                    </a:lnTo>
                    <a:lnTo>
                      <a:pt x="63" y="3"/>
                    </a:lnTo>
                    <a:lnTo>
                      <a:pt x="59" y="0"/>
                    </a:lnTo>
                    <a:lnTo>
                      <a:pt x="54" y="0"/>
                    </a:lnTo>
                    <a:lnTo>
                      <a:pt x="50" y="0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24" name="Freeform 60"/>
              <p:cNvSpPr>
                <a:spLocks/>
              </p:cNvSpPr>
              <p:nvPr/>
            </p:nvSpPr>
            <p:spPr bwMode="auto">
              <a:xfrm>
                <a:off x="2014" y="534"/>
                <a:ext cx="92" cy="93"/>
              </a:xfrm>
              <a:custGeom>
                <a:avLst/>
                <a:gdLst>
                  <a:gd name="T0" fmla="*/ 45 w 92"/>
                  <a:gd name="T1" fmla="*/ 0 h 93"/>
                  <a:gd name="T2" fmla="*/ 41 w 92"/>
                  <a:gd name="T3" fmla="*/ 0 h 93"/>
                  <a:gd name="T4" fmla="*/ 36 w 92"/>
                  <a:gd name="T5" fmla="*/ 0 h 93"/>
                  <a:gd name="T6" fmla="*/ 32 w 92"/>
                  <a:gd name="T7" fmla="*/ 1 h 93"/>
                  <a:gd name="T8" fmla="*/ 27 w 92"/>
                  <a:gd name="T9" fmla="*/ 3 h 93"/>
                  <a:gd name="T10" fmla="*/ 20 w 92"/>
                  <a:gd name="T11" fmla="*/ 7 h 93"/>
                  <a:gd name="T12" fmla="*/ 14 w 92"/>
                  <a:gd name="T13" fmla="*/ 13 h 93"/>
                  <a:gd name="T14" fmla="*/ 8 w 92"/>
                  <a:gd name="T15" fmla="*/ 21 h 93"/>
                  <a:gd name="T16" fmla="*/ 3 w 92"/>
                  <a:gd name="T17" fmla="*/ 28 h 93"/>
                  <a:gd name="T18" fmla="*/ 0 w 92"/>
                  <a:gd name="T19" fmla="*/ 33 h 93"/>
                  <a:gd name="T20" fmla="*/ 0 w 92"/>
                  <a:gd name="T21" fmla="*/ 37 h 93"/>
                  <a:gd name="T22" fmla="*/ 0 w 92"/>
                  <a:gd name="T23" fmla="*/ 42 h 93"/>
                  <a:gd name="T24" fmla="*/ 0 w 92"/>
                  <a:gd name="T25" fmla="*/ 48 h 93"/>
                  <a:gd name="T26" fmla="*/ 0 w 92"/>
                  <a:gd name="T27" fmla="*/ 51 h 93"/>
                  <a:gd name="T28" fmla="*/ 0 w 92"/>
                  <a:gd name="T29" fmla="*/ 56 h 93"/>
                  <a:gd name="T30" fmla="*/ 0 w 92"/>
                  <a:gd name="T31" fmla="*/ 60 h 93"/>
                  <a:gd name="T32" fmla="*/ 3 w 92"/>
                  <a:gd name="T33" fmla="*/ 65 h 93"/>
                  <a:gd name="T34" fmla="*/ 5 w 92"/>
                  <a:gd name="T35" fmla="*/ 69 h 93"/>
                  <a:gd name="T36" fmla="*/ 8 w 92"/>
                  <a:gd name="T37" fmla="*/ 72 h 93"/>
                  <a:gd name="T38" fmla="*/ 9 w 92"/>
                  <a:gd name="T39" fmla="*/ 77 h 93"/>
                  <a:gd name="T40" fmla="*/ 14 w 92"/>
                  <a:gd name="T41" fmla="*/ 80 h 93"/>
                  <a:gd name="T42" fmla="*/ 20 w 92"/>
                  <a:gd name="T43" fmla="*/ 84 h 93"/>
                  <a:gd name="T44" fmla="*/ 27 w 92"/>
                  <a:gd name="T45" fmla="*/ 89 h 93"/>
                  <a:gd name="T46" fmla="*/ 32 w 92"/>
                  <a:gd name="T47" fmla="*/ 90 h 93"/>
                  <a:gd name="T48" fmla="*/ 36 w 92"/>
                  <a:gd name="T49" fmla="*/ 92 h 93"/>
                  <a:gd name="T50" fmla="*/ 41 w 92"/>
                  <a:gd name="T51" fmla="*/ 92 h 93"/>
                  <a:gd name="T52" fmla="*/ 45 w 92"/>
                  <a:gd name="T53" fmla="*/ 93 h 93"/>
                  <a:gd name="T54" fmla="*/ 50 w 92"/>
                  <a:gd name="T55" fmla="*/ 92 h 93"/>
                  <a:gd name="T56" fmla="*/ 54 w 92"/>
                  <a:gd name="T57" fmla="*/ 92 h 93"/>
                  <a:gd name="T58" fmla="*/ 59 w 92"/>
                  <a:gd name="T59" fmla="*/ 90 h 93"/>
                  <a:gd name="T60" fmla="*/ 64 w 92"/>
                  <a:gd name="T61" fmla="*/ 89 h 93"/>
                  <a:gd name="T62" fmla="*/ 68 w 92"/>
                  <a:gd name="T63" fmla="*/ 87 h 93"/>
                  <a:gd name="T64" fmla="*/ 73 w 92"/>
                  <a:gd name="T65" fmla="*/ 84 h 93"/>
                  <a:gd name="T66" fmla="*/ 76 w 92"/>
                  <a:gd name="T67" fmla="*/ 81 h 93"/>
                  <a:gd name="T68" fmla="*/ 79 w 92"/>
                  <a:gd name="T69" fmla="*/ 80 h 93"/>
                  <a:gd name="T70" fmla="*/ 82 w 92"/>
                  <a:gd name="T71" fmla="*/ 77 h 93"/>
                  <a:gd name="T72" fmla="*/ 85 w 92"/>
                  <a:gd name="T73" fmla="*/ 72 h 93"/>
                  <a:gd name="T74" fmla="*/ 86 w 92"/>
                  <a:gd name="T75" fmla="*/ 69 h 93"/>
                  <a:gd name="T76" fmla="*/ 89 w 92"/>
                  <a:gd name="T77" fmla="*/ 65 h 93"/>
                  <a:gd name="T78" fmla="*/ 89 w 92"/>
                  <a:gd name="T79" fmla="*/ 60 h 93"/>
                  <a:gd name="T80" fmla="*/ 91 w 92"/>
                  <a:gd name="T81" fmla="*/ 56 h 93"/>
                  <a:gd name="T82" fmla="*/ 92 w 92"/>
                  <a:gd name="T83" fmla="*/ 51 h 93"/>
                  <a:gd name="T84" fmla="*/ 92 w 92"/>
                  <a:gd name="T85" fmla="*/ 48 h 93"/>
                  <a:gd name="T86" fmla="*/ 92 w 92"/>
                  <a:gd name="T87" fmla="*/ 42 h 93"/>
                  <a:gd name="T88" fmla="*/ 91 w 92"/>
                  <a:gd name="T89" fmla="*/ 37 h 93"/>
                  <a:gd name="T90" fmla="*/ 89 w 92"/>
                  <a:gd name="T91" fmla="*/ 33 h 93"/>
                  <a:gd name="T92" fmla="*/ 89 w 92"/>
                  <a:gd name="T93" fmla="*/ 28 h 93"/>
                  <a:gd name="T94" fmla="*/ 85 w 92"/>
                  <a:gd name="T95" fmla="*/ 21 h 93"/>
                  <a:gd name="T96" fmla="*/ 79 w 92"/>
                  <a:gd name="T97" fmla="*/ 13 h 93"/>
                  <a:gd name="T98" fmla="*/ 76 w 92"/>
                  <a:gd name="T99" fmla="*/ 10 h 93"/>
                  <a:gd name="T100" fmla="*/ 73 w 92"/>
                  <a:gd name="T101" fmla="*/ 7 h 93"/>
                  <a:gd name="T102" fmla="*/ 68 w 92"/>
                  <a:gd name="T103" fmla="*/ 6 h 93"/>
                  <a:gd name="T104" fmla="*/ 64 w 92"/>
                  <a:gd name="T105" fmla="*/ 3 h 93"/>
                  <a:gd name="T106" fmla="*/ 59 w 92"/>
                  <a:gd name="T107" fmla="*/ 1 h 93"/>
                  <a:gd name="T108" fmla="*/ 54 w 92"/>
                  <a:gd name="T109" fmla="*/ 0 h 93"/>
                  <a:gd name="T110" fmla="*/ 50 w 92"/>
                  <a:gd name="T111" fmla="*/ 0 h 93"/>
                  <a:gd name="T112" fmla="*/ 45 w 92"/>
                  <a:gd name="T113" fmla="*/ 0 h 93"/>
                  <a:gd name="T114" fmla="*/ 45 w 92"/>
                  <a:gd name="T11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2" h="93">
                    <a:moveTo>
                      <a:pt x="45" y="0"/>
                    </a:moveTo>
                    <a:lnTo>
                      <a:pt x="41" y="0"/>
                    </a:lnTo>
                    <a:lnTo>
                      <a:pt x="36" y="0"/>
                    </a:lnTo>
                    <a:lnTo>
                      <a:pt x="32" y="1"/>
                    </a:lnTo>
                    <a:lnTo>
                      <a:pt x="27" y="3"/>
                    </a:lnTo>
                    <a:lnTo>
                      <a:pt x="20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3" y="28"/>
                    </a:lnTo>
                    <a:lnTo>
                      <a:pt x="0" y="33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1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3" y="65"/>
                    </a:lnTo>
                    <a:lnTo>
                      <a:pt x="5" y="69"/>
                    </a:lnTo>
                    <a:lnTo>
                      <a:pt x="8" y="72"/>
                    </a:lnTo>
                    <a:lnTo>
                      <a:pt x="9" y="77"/>
                    </a:lnTo>
                    <a:lnTo>
                      <a:pt x="14" y="80"/>
                    </a:lnTo>
                    <a:lnTo>
                      <a:pt x="20" y="84"/>
                    </a:lnTo>
                    <a:lnTo>
                      <a:pt x="27" y="89"/>
                    </a:lnTo>
                    <a:lnTo>
                      <a:pt x="32" y="90"/>
                    </a:lnTo>
                    <a:lnTo>
                      <a:pt x="36" y="92"/>
                    </a:lnTo>
                    <a:lnTo>
                      <a:pt x="41" y="92"/>
                    </a:lnTo>
                    <a:lnTo>
                      <a:pt x="45" y="93"/>
                    </a:lnTo>
                    <a:lnTo>
                      <a:pt x="50" y="92"/>
                    </a:lnTo>
                    <a:lnTo>
                      <a:pt x="54" y="92"/>
                    </a:lnTo>
                    <a:lnTo>
                      <a:pt x="59" y="90"/>
                    </a:lnTo>
                    <a:lnTo>
                      <a:pt x="64" y="89"/>
                    </a:lnTo>
                    <a:lnTo>
                      <a:pt x="68" y="87"/>
                    </a:lnTo>
                    <a:lnTo>
                      <a:pt x="73" y="84"/>
                    </a:lnTo>
                    <a:lnTo>
                      <a:pt x="76" y="81"/>
                    </a:lnTo>
                    <a:lnTo>
                      <a:pt x="79" y="80"/>
                    </a:lnTo>
                    <a:lnTo>
                      <a:pt x="82" y="77"/>
                    </a:lnTo>
                    <a:lnTo>
                      <a:pt x="85" y="72"/>
                    </a:lnTo>
                    <a:lnTo>
                      <a:pt x="86" y="69"/>
                    </a:lnTo>
                    <a:lnTo>
                      <a:pt x="89" y="65"/>
                    </a:lnTo>
                    <a:lnTo>
                      <a:pt x="89" y="60"/>
                    </a:lnTo>
                    <a:lnTo>
                      <a:pt x="91" y="56"/>
                    </a:lnTo>
                    <a:lnTo>
                      <a:pt x="92" y="51"/>
                    </a:lnTo>
                    <a:lnTo>
                      <a:pt x="92" y="48"/>
                    </a:lnTo>
                    <a:lnTo>
                      <a:pt x="92" y="42"/>
                    </a:lnTo>
                    <a:lnTo>
                      <a:pt x="91" y="37"/>
                    </a:lnTo>
                    <a:lnTo>
                      <a:pt x="89" y="33"/>
                    </a:lnTo>
                    <a:lnTo>
                      <a:pt x="89" y="28"/>
                    </a:lnTo>
                    <a:lnTo>
                      <a:pt x="85" y="21"/>
                    </a:lnTo>
                    <a:lnTo>
                      <a:pt x="79" y="13"/>
                    </a:lnTo>
                    <a:lnTo>
                      <a:pt x="76" y="10"/>
                    </a:lnTo>
                    <a:lnTo>
                      <a:pt x="73" y="7"/>
                    </a:lnTo>
                    <a:lnTo>
                      <a:pt x="68" y="6"/>
                    </a:lnTo>
                    <a:lnTo>
                      <a:pt x="64" y="3"/>
                    </a:lnTo>
                    <a:lnTo>
                      <a:pt x="59" y="1"/>
                    </a:lnTo>
                    <a:lnTo>
                      <a:pt x="54" y="0"/>
                    </a:lnTo>
                    <a:lnTo>
                      <a:pt x="50" y="0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1325" name="Freeform 61"/>
            <p:cNvSpPr>
              <a:spLocks/>
            </p:cNvSpPr>
            <p:nvPr/>
          </p:nvSpPr>
          <p:spPr bwMode="auto">
            <a:xfrm>
              <a:off x="349" y="1533"/>
              <a:ext cx="221" cy="168"/>
            </a:xfrm>
            <a:custGeom>
              <a:avLst/>
              <a:gdLst>
                <a:gd name="T0" fmla="*/ 0 w 221"/>
                <a:gd name="T1" fmla="*/ 19 h 168"/>
                <a:gd name="T2" fmla="*/ 48 w 221"/>
                <a:gd name="T3" fmla="*/ 0 h 168"/>
                <a:gd name="T4" fmla="*/ 221 w 221"/>
                <a:gd name="T5" fmla="*/ 156 h 168"/>
                <a:gd name="T6" fmla="*/ 156 w 221"/>
                <a:gd name="T7" fmla="*/ 168 h 168"/>
                <a:gd name="T8" fmla="*/ 0 w 221"/>
                <a:gd name="T9" fmla="*/ 19 h 168"/>
                <a:gd name="T10" fmla="*/ 0 w 221"/>
                <a:gd name="T11" fmla="*/ 1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168">
                  <a:moveTo>
                    <a:pt x="0" y="19"/>
                  </a:moveTo>
                  <a:lnTo>
                    <a:pt x="48" y="0"/>
                  </a:lnTo>
                  <a:lnTo>
                    <a:pt x="221" y="156"/>
                  </a:lnTo>
                  <a:lnTo>
                    <a:pt x="156" y="168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26" name="Freeform 62"/>
            <p:cNvSpPr>
              <a:spLocks/>
            </p:cNvSpPr>
            <p:nvPr/>
          </p:nvSpPr>
          <p:spPr bwMode="auto">
            <a:xfrm>
              <a:off x="259" y="1567"/>
              <a:ext cx="189" cy="152"/>
            </a:xfrm>
            <a:custGeom>
              <a:avLst/>
              <a:gdLst>
                <a:gd name="T0" fmla="*/ 0 w 189"/>
                <a:gd name="T1" fmla="*/ 9 h 152"/>
                <a:gd name="T2" fmla="*/ 55 w 189"/>
                <a:gd name="T3" fmla="*/ 0 h 152"/>
                <a:gd name="T4" fmla="*/ 189 w 189"/>
                <a:gd name="T5" fmla="*/ 147 h 152"/>
                <a:gd name="T6" fmla="*/ 116 w 189"/>
                <a:gd name="T7" fmla="*/ 152 h 152"/>
                <a:gd name="T8" fmla="*/ 0 w 189"/>
                <a:gd name="T9" fmla="*/ 9 h 152"/>
                <a:gd name="T10" fmla="*/ 0 w 189"/>
                <a:gd name="T11" fmla="*/ 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152">
                  <a:moveTo>
                    <a:pt x="0" y="9"/>
                  </a:moveTo>
                  <a:lnTo>
                    <a:pt x="55" y="0"/>
                  </a:lnTo>
                  <a:lnTo>
                    <a:pt x="189" y="147"/>
                  </a:lnTo>
                  <a:lnTo>
                    <a:pt x="116" y="152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327" name="Group 63"/>
          <p:cNvGrpSpPr>
            <a:grpSpLocks/>
          </p:cNvGrpSpPr>
          <p:nvPr/>
        </p:nvGrpSpPr>
        <p:grpSpPr bwMode="auto">
          <a:xfrm>
            <a:off x="7620000" y="4572001"/>
            <a:ext cx="2819400" cy="1833563"/>
            <a:chOff x="4224" y="624"/>
            <a:chExt cx="2083" cy="1395"/>
          </a:xfrm>
        </p:grpSpPr>
        <p:sp>
          <p:nvSpPr>
            <p:cNvPr id="11328" name="Freeform 64"/>
            <p:cNvSpPr>
              <a:spLocks/>
            </p:cNvSpPr>
            <p:nvPr/>
          </p:nvSpPr>
          <p:spPr bwMode="auto">
            <a:xfrm>
              <a:off x="4224" y="624"/>
              <a:ext cx="2083" cy="1395"/>
            </a:xfrm>
            <a:custGeom>
              <a:avLst/>
              <a:gdLst>
                <a:gd name="T0" fmla="*/ 116 w 3623"/>
                <a:gd name="T1" fmla="*/ 2599 h 2599"/>
                <a:gd name="T2" fmla="*/ 89 w 3623"/>
                <a:gd name="T3" fmla="*/ 2428 h 2599"/>
                <a:gd name="T4" fmla="*/ 70 w 3623"/>
                <a:gd name="T5" fmla="*/ 2262 h 2599"/>
                <a:gd name="T6" fmla="*/ 53 w 3623"/>
                <a:gd name="T7" fmla="*/ 2095 h 2599"/>
                <a:gd name="T8" fmla="*/ 40 w 3623"/>
                <a:gd name="T9" fmla="*/ 1934 h 2599"/>
                <a:gd name="T10" fmla="*/ 30 w 3623"/>
                <a:gd name="T11" fmla="*/ 1770 h 2599"/>
                <a:gd name="T12" fmla="*/ 23 w 3623"/>
                <a:gd name="T13" fmla="*/ 1610 h 2599"/>
                <a:gd name="T14" fmla="*/ 17 w 3623"/>
                <a:gd name="T15" fmla="*/ 1449 h 2599"/>
                <a:gd name="T16" fmla="*/ 13 w 3623"/>
                <a:gd name="T17" fmla="*/ 1291 h 2599"/>
                <a:gd name="T18" fmla="*/ 10 w 3623"/>
                <a:gd name="T19" fmla="*/ 1130 h 2599"/>
                <a:gd name="T20" fmla="*/ 8 w 3623"/>
                <a:gd name="T21" fmla="*/ 970 h 2599"/>
                <a:gd name="T22" fmla="*/ 4 w 3623"/>
                <a:gd name="T23" fmla="*/ 810 h 2599"/>
                <a:gd name="T24" fmla="*/ 2 w 3623"/>
                <a:gd name="T25" fmla="*/ 651 h 2599"/>
                <a:gd name="T26" fmla="*/ 0 w 3623"/>
                <a:gd name="T27" fmla="*/ 489 h 2599"/>
                <a:gd name="T28" fmla="*/ 0 w 3623"/>
                <a:gd name="T29" fmla="*/ 327 h 2599"/>
                <a:gd name="T30" fmla="*/ 0 w 3623"/>
                <a:gd name="T31" fmla="*/ 166 h 2599"/>
                <a:gd name="T32" fmla="*/ 0 w 3623"/>
                <a:gd name="T33" fmla="*/ 0 h 2599"/>
                <a:gd name="T34" fmla="*/ 230 w 3623"/>
                <a:gd name="T35" fmla="*/ 31 h 2599"/>
                <a:gd name="T36" fmla="*/ 471 w 3623"/>
                <a:gd name="T37" fmla="*/ 54 h 2599"/>
                <a:gd name="T38" fmla="*/ 709 w 3623"/>
                <a:gd name="T39" fmla="*/ 69 h 2599"/>
                <a:gd name="T40" fmla="*/ 941 w 3623"/>
                <a:gd name="T41" fmla="*/ 78 h 2599"/>
                <a:gd name="T42" fmla="*/ 1169 w 3623"/>
                <a:gd name="T43" fmla="*/ 82 h 2599"/>
                <a:gd name="T44" fmla="*/ 1393 w 3623"/>
                <a:gd name="T45" fmla="*/ 84 h 2599"/>
                <a:gd name="T46" fmla="*/ 1616 w 3623"/>
                <a:gd name="T47" fmla="*/ 82 h 2599"/>
                <a:gd name="T48" fmla="*/ 1838 w 3623"/>
                <a:gd name="T49" fmla="*/ 80 h 2599"/>
                <a:gd name="T50" fmla="*/ 2055 w 3623"/>
                <a:gd name="T51" fmla="*/ 76 h 2599"/>
                <a:gd name="T52" fmla="*/ 2275 w 3623"/>
                <a:gd name="T53" fmla="*/ 75 h 2599"/>
                <a:gd name="T54" fmla="*/ 2494 w 3623"/>
                <a:gd name="T55" fmla="*/ 73 h 2599"/>
                <a:gd name="T56" fmla="*/ 2716 w 3623"/>
                <a:gd name="T57" fmla="*/ 75 h 2599"/>
                <a:gd name="T58" fmla="*/ 2937 w 3623"/>
                <a:gd name="T59" fmla="*/ 80 h 2599"/>
                <a:gd name="T60" fmla="*/ 3163 w 3623"/>
                <a:gd name="T61" fmla="*/ 92 h 2599"/>
                <a:gd name="T62" fmla="*/ 3391 w 3623"/>
                <a:gd name="T63" fmla="*/ 107 h 2599"/>
                <a:gd name="T64" fmla="*/ 3623 w 3623"/>
                <a:gd name="T65" fmla="*/ 133 h 2599"/>
                <a:gd name="T66" fmla="*/ 3598 w 3623"/>
                <a:gd name="T67" fmla="*/ 284 h 2599"/>
                <a:gd name="T68" fmla="*/ 3581 w 3623"/>
                <a:gd name="T69" fmla="*/ 434 h 2599"/>
                <a:gd name="T70" fmla="*/ 3568 w 3623"/>
                <a:gd name="T71" fmla="*/ 588 h 2599"/>
                <a:gd name="T72" fmla="*/ 3559 w 3623"/>
                <a:gd name="T73" fmla="*/ 740 h 2599"/>
                <a:gd name="T74" fmla="*/ 3551 w 3623"/>
                <a:gd name="T75" fmla="*/ 894 h 2599"/>
                <a:gd name="T76" fmla="*/ 3545 w 3623"/>
                <a:gd name="T77" fmla="*/ 1046 h 2599"/>
                <a:gd name="T78" fmla="*/ 3540 w 3623"/>
                <a:gd name="T79" fmla="*/ 1202 h 2599"/>
                <a:gd name="T80" fmla="*/ 3534 w 3623"/>
                <a:gd name="T81" fmla="*/ 1356 h 2599"/>
                <a:gd name="T82" fmla="*/ 3524 w 3623"/>
                <a:gd name="T83" fmla="*/ 1510 h 2599"/>
                <a:gd name="T84" fmla="*/ 3513 w 3623"/>
                <a:gd name="T85" fmla="*/ 1666 h 2599"/>
                <a:gd name="T86" fmla="*/ 3498 w 3623"/>
                <a:gd name="T87" fmla="*/ 1820 h 2599"/>
                <a:gd name="T88" fmla="*/ 3481 w 3623"/>
                <a:gd name="T89" fmla="*/ 1974 h 2599"/>
                <a:gd name="T90" fmla="*/ 3454 w 3623"/>
                <a:gd name="T91" fmla="*/ 2128 h 2599"/>
                <a:gd name="T92" fmla="*/ 3422 w 3623"/>
                <a:gd name="T93" fmla="*/ 2282 h 2599"/>
                <a:gd name="T94" fmla="*/ 3384 w 3623"/>
                <a:gd name="T95" fmla="*/ 2435 h 2599"/>
                <a:gd name="T96" fmla="*/ 3336 w 3623"/>
                <a:gd name="T97" fmla="*/ 2591 h 2599"/>
                <a:gd name="T98" fmla="*/ 116 w 3623"/>
                <a:gd name="T99" fmla="*/ 2599 h 2599"/>
                <a:gd name="T100" fmla="*/ 116 w 3623"/>
                <a:gd name="T101" fmla="*/ 2599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23" h="2599">
                  <a:moveTo>
                    <a:pt x="116" y="2599"/>
                  </a:moveTo>
                  <a:lnTo>
                    <a:pt x="89" y="2428"/>
                  </a:lnTo>
                  <a:lnTo>
                    <a:pt x="70" y="2262"/>
                  </a:lnTo>
                  <a:lnTo>
                    <a:pt x="53" y="2095"/>
                  </a:lnTo>
                  <a:lnTo>
                    <a:pt x="40" y="1934"/>
                  </a:lnTo>
                  <a:lnTo>
                    <a:pt x="30" y="1770"/>
                  </a:lnTo>
                  <a:lnTo>
                    <a:pt x="23" y="1610"/>
                  </a:lnTo>
                  <a:lnTo>
                    <a:pt x="17" y="1449"/>
                  </a:lnTo>
                  <a:lnTo>
                    <a:pt x="13" y="1291"/>
                  </a:lnTo>
                  <a:lnTo>
                    <a:pt x="10" y="1130"/>
                  </a:lnTo>
                  <a:lnTo>
                    <a:pt x="8" y="970"/>
                  </a:lnTo>
                  <a:lnTo>
                    <a:pt x="4" y="810"/>
                  </a:lnTo>
                  <a:lnTo>
                    <a:pt x="2" y="651"/>
                  </a:lnTo>
                  <a:lnTo>
                    <a:pt x="0" y="489"/>
                  </a:lnTo>
                  <a:lnTo>
                    <a:pt x="0" y="327"/>
                  </a:lnTo>
                  <a:lnTo>
                    <a:pt x="0" y="166"/>
                  </a:lnTo>
                  <a:lnTo>
                    <a:pt x="0" y="0"/>
                  </a:lnTo>
                  <a:lnTo>
                    <a:pt x="230" y="31"/>
                  </a:lnTo>
                  <a:lnTo>
                    <a:pt x="471" y="54"/>
                  </a:lnTo>
                  <a:lnTo>
                    <a:pt x="709" y="69"/>
                  </a:lnTo>
                  <a:lnTo>
                    <a:pt x="941" y="78"/>
                  </a:lnTo>
                  <a:lnTo>
                    <a:pt x="1169" y="82"/>
                  </a:lnTo>
                  <a:lnTo>
                    <a:pt x="1393" y="84"/>
                  </a:lnTo>
                  <a:lnTo>
                    <a:pt x="1616" y="82"/>
                  </a:lnTo>
                  <a:lnTo>
                    <a:pt x="1838" y="80"/>
                  </a:lnTo>
                  <a:lnTo>
                    <a:pt x="2055" y="76"/>
                  </a:lnTo>
                  <a:lnTo>
                    <a:pt x="2275" y="75"/>
                  </a:lnTo>
                  <a:lnTo>
                    <a:pt x="2494" y="73"/>
                  </a:lnTo>
                  <a:lnTo>
                    <a:pt x="2716" y="75"/>
                  </a:lnTo>
                  <a:lnTo>
                    <a:pt x="2937" y="80"/>
                  </a:lnTo>
                  <a:lnTo>
                    <a:pt x="3163" y="92"/>
                  </a:lnTo>
                  <a:lnTo>
                    <a:pt x="3391" y="107"/>
                  </a:lnTo>
                  <a:lnTo>
                    <a:pt x="3623" y="133"/>
                  </a:lnTo>
                  <a:lnTo>
                    <a:pt x="3598" y="284"/>
                  </a:lnTo>
                  <a:lnTo>
                    <a:pt x="3581" y="434"/>
                  </a:lnTo>
                  <a:lnTo>
                    <a:pt x="3568" y="588"/>
                  </a:lnTo>
                  <a:lnTo>
                    <a:pt x="3559" y="740"/>
                  </a:lnTo>
                  <a:lnTo>
                    <a:pt x="3551" y="894"/>
                  </a:lnTo>
                  <a:lnTo>
                    <a:pt x="3545" y="1046"/>
                  </a:lnTo>
                  <a:lnTo>
                    <a:pt x="3540" y="1202"/>
                  </a:lnTo>
                  <a:lnTo>
                    <a:pt x="3534" y="1356"/>
                  </a:lnTo>
                  <a:lnTo>
                    <a:pt x="3524" y="1510"/>
                  </a:lnTo>
                  <a:lnTo>
                    <a:pt x="3513" y="1666"/>
                  </a:lnTo>
                  <a:lnTo>
                    <a:pt x="3498" y="1820"/>
                  </a:lnTo>
                  <a:lnTo>
                    <a:pt x="3481" y="1974"/>
                  </a:lnTo>
                  <a:lnTo>
                    <a:pt x="3454" y="2128"/>
                  </a:lnTo>
                  <a:lnTo>
                    <a:pt x="3422" y="2282"/>
                  </a:lnTo>
                  <a:lnTo>
                    <a:pt x="3384" y="2435"/>
                  </a:lnTo>
                  <a:lnTo>
                    <a:pt x="3336" y="2591"/>
                  </a:lnTo>
                  <a:lnTo>
                    <a:pt x="116" y="2599"/>
                  </a:lnTo>
                  <a:lnTo>
                    <a:pt x="116" y="2599"/>
                  </a:lnTo>
                  <a:close/>
                </a:path>
              </a:pathLst>
            </a:custGeom>
            <a:solidFill>
              <a:srgbClr val="BDC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29" name="Freeform 65"/>
            <p:cNvSpPr>
              <a:spLocks/>
            </p:cNvSpPr>
            <p:nvPr/>
          </p:nvSpPr>
          <p:spPr bwMode="auto">
            <a:xfrm>
              <a:off x="4339" y="814"/>
              <a:ext cx="1823" cy="107"/>
            </a:xfrm>
            <a:custGeom>
              <a:avLst/>
              <a:gdLst>
                <a:gd name="T0" fmla="*/ 3646 w 3646"/>
                <a:gd name="T1" fmla="*/ 166 h 213"/>
                <a:gd name="T2" fmla="*/ 0 w 3646"/>
                <a:gd name="T3" fmla="*/ 0 h 213"/>
                <a:gd name="T4" fmla="*/ 6 w 3646"/>
                <a:gd name="T5" fmla="*/ 76 h 213"/>
                <a:gd name="T6" fmla="*/ 3633 w 3646"/>
                <a:gd name="T7" fmla="*/ 213 h 213"/>
                <a:gd name="T8" fmla="*/ 3646 w 3646"/>
                <a:gd name="T9" fmla="*/ 166 h 213"/>
                <a:gd name="T10" fmla="*/ 3646 w 3646"/>
                <a:gd name="T11" fmla="*/ 166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46" h="213">
                  <a:moveTo>
                    <a:pt x="3646" y="166"/>
                  </a:moveTo>
                  <a:lnTo>
                    <a:pt x="0" y="0"/>
                  </a:lnTo>
                  <a:lnTo>
                    <a:pt x="6" y="76"/>
                  </a:lnTo>
                  <a:lnTo>
                    <a:pt x="3633" y="213"/>
                  </a:lnTo>
                  <a:lnTo>
                    <a:pt x="3646" y="166"/>
                  </a:lnTo>
                  <a:lnTo>
                    <a:pt x="3646" y="166"/>
                  </a:lnTo>
                  <a:close/>
                </a:path>
              </a:pathLst>
            </a:custGeom>
            <a:solidFill>
              <a:srgbClr val="666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30" name="Freeform 66"/>
            <p:cNvSpPr>
              <a:spLocks/>
            </p:cNvSpPr>
            <p:nvPr/>
          </p:nvSpPr>
          <p:spPr bwMode="auto">
            <a:xfrm>
              <a:off x="4683" y="1923"/>
              <a:ext cx="1295" cy="60"/>
            </a:xfrm>
            <a:custGeom>
              <a:avLst/>
              <a:gdLst>
                <a:gd name="T0" fmla="*/ 257 w 2589"/>
                <a:gd name="T1" fmla="*/ 0 h 119"/>
                <a:gd name="T2" fmla="*/ 2589 w 2589"/>
                <a:gd name="T3" fmla="*/ 70 h 119"/>
                <a:gd name="T4" fmla="*/ 692 w 2589"/>
                <a:gd name="T5" fmla="*/ 119 h 119"/>
                <a:gd name="T6" fmla="*/ 0 w 2589"/>
                <a:gd name="T7" fmla="*/ 110 h 119"/>
                <a:gd name="T8" fmla="*/ 257 w 2589"/>
                <a:gd name="T9" fmla="*/ 0 h 119"/>
                <a:gd name="T10" fmla="*/ 257 w 2589"/>
                <a:gd name="T1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9" h="119">
                  <a:moveTo>
                    <a:pt x="257" y="0"/>
                  </a:moveTo>
                  <a:lnTo>
                    <a:pt x="2589" y="70"/>
                  </a:lnTo>
                  <a:lnTo>
                    <a:pt x="692" y="119"/>
                  </a:lnTo>
                  <a:lnTo>
                    <a:pt x="0" y="110"/>
                  </a:lnTo>
                  <a:lnTo>
                    <a:pt x="257" y="0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638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31" name="Freeform 67"/>
            <p:cNvSpPr>
              <a:spLocks/>
            </p:cNvSpPr>
            <p:nvPr/>
          </p:nvSpPr>
          <p:spPr bwMode="auto">
            <a:xfrm>
              <a:off x="4360" y="1913"/>
              <a:ext cx="60" cy="42"/>
            </a:xfrm>
            <a:custGeom>
              <a:avLst/>
              <a:gdLst>
                <a:gd name="T0" fmla="*/ 66 w 120"/>
                <a:gd name="T1" fmla="*/ 0 h 83"/>
                <a:gd name="T2" fmla="*/ 30 w 120"/>
                <a:gd name="T3" fmla="*/ 21 h 83"/>
                <a:gd name="T4" fmla="*/ 0 w 120"/>
                <a:gd name="T5" fmla="*/ 60 h 83"/>
                <a:gd name="T6" fmla="*/ 49 w 120"/>
                <a:gd name="T7" fmla="*/ 81 h 83"/>
                <a:gd name="T8" fmla="*/ 120 w 120"/>
                <a:gd name="T9" fmla="*/ 83 h 83"/>
                <a:gd name="T10" fmla="*/ 66 w 120"/>
                <a:gd name="T11" fmla="*/ 0 h 83"/>
                <a:gd name="T12" fmla="*/ 66 w 120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83">
                  <a:moveTo>
                    <a:pt x="66" y="0"/>
                  </a:moveTo>
                  <a:lnTo>
                    <a:pt x="30" y="21"/>
                  </a:lnTo>
                  <a:lnTo>
                    <a:pt x="0" y="60"/>
                  </a:lnTo>
                  <a:lnTo>
                    <a:pt x="49" y="81"/>
                  </a:lnTo>
                  <a:lnTo>
                    <a:pt x="120" y="83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68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32" name="Freeform 68"/>
            <p:cNvSpPr>
              <a:spLocks/>
            </p:cNvSpPr>
            <p:nvPr/>
          </p:nvSpPr>
          <p:spPr bwMode="auto">
            <a:xfrm>
              <a:off x="4454" y="820"/>
              <a:ext cx="1417" cy="1156"/>
            </a:xfrm>
            <a:custGeom>
              <a:avLst/>
              <a:gdLst>
                <a:gd name="T0" fmla="*/ 179 w 2834"/>
                <a:gd name="T1" fmla="*/ 2030 h 2313"/>
                <a:gd name="T2" fmla="*/ 184 w 2834"/>
                <a:gd name="T3" fmla="*/ 2026 h 2313"/>
                <a:gd name="T4" fmla="*/ 202 w 2834"/>
                <a:gd name="T5" fmla="*/ 2018 h 2313"/>
                <a:gd name="T6" fmla="*/ 213 w 2834"/>
                <a:gd name="T7" fmla="*/ 2013 h 2313"/>
                <a:gd name="T8" fmla="*/ 226 w 2834"/>
                <a:gd name="T9" fmla="*/ 2009 h 2313"/>
                <a:gd name="T10" fmla="*/ 243 w 2834"/>
                <a:gd name="T11" fmla="*/ 2003 h 2313"/>
                <a:gd name="T12" fmla="*/ 264 w 2834"/>
                <a:gd name="T13" fmla="*/ 2001 h 2313"/>
                <a:gd name="T14" fmla="*/ 287 w 2834"/>
                <a:gd name="T15" fmla="*/ 1997 h 2313"/>
                <a:gd name="T16" fmla="*/ 323 w 2834"/>
                <a:gd name="T17" fmla="*/ 1997 h 2313"/>
                <a:gd name="T18" fmla="*/ 361 w 2834"/>
                <a:gd name="T19" fmla="*/ 1997 h 2313"/>
                <a:gd name="T20" fmla="*/ 403 w 2834"/>
                <a:gd name="T21" fmla="*/ 1997 h 2313"/>
                <a:gd name="T22" fmla="*/ 441 w 2834"/>
                <a:gd name="T23" fmla="*/ 1997 h 2313"/>
                <a:gd name="T24" fmla="*/ 475 w 2834"/>
                <a:gd name="T25" fmla="*/ 1997 h 2313"/>
                <a:gd name="T26" fmla="*/ 500 w 2834"/>
                <a:gd name="T27" fmla="*/ 1997 h 2313"/>
                <a:gd name="T28" fmla="*/ 508 w 2834"/>
                <a:gd name="T29" fmla="*/ 1997 h 2313"/>
                <a:gd name="T30" fmla="*/ 812 w 2834"/>
                <a:gd name="T31" fmla="*/ 1568 h 2313"/>
                <a:gd name="T32" fmla="*/ 1319 w 2834"/>
                <a:gd name="T33" fmla="*/ 1115 h 2313"/>
                <a:gd name="T34" fmla="*/ 1329 w 2834"/>
                <a:gd name="T35" fmla="*/ 1110 h 2313"/>
                <a:gd name="T36" fmla="*/ 1338 w 2834"/>
                <a:gd name="T37" fmla="*/ 1102 h 2313"/>
                <a:gd name="T38" fmla="*/ 1352 w 2834"/>
                <a:gd name="T39" fmla="*/ 1098 h 2313"/>
                <a:gd name="T40" fmla="*/ 1365 w 2834"/>
                <a:gd name="T41" fmla="*/ 1089 h 2313"/>
                <a:gd name="T42" fmla="*/ 1380 w 2834"/>
                <a:gd name="T43" fmla="*/ 1081 h 2313"/>
                <a:gd name="T44" fmla="*/ 1395 w 2834"/>
                <a:gd name="T45" fmla="*/ 1075 h 2313"/>
                <a:gd name="T46" fmla="*/ 1411 w 2834"/>
                <a:gd name="T47" fmla="*/ 1070 h 2313"/>
                <a:gd name="T48" fmla="*/ 1433 w 2834"/>
                <a:gd name="T49" fmla="*/ 1058 h 2313"/>
                <a:gd name="T50" fmla="*/ 1450 w 2834"/>
                <a:gd name="T51" fmla="*/ 1053 h 2313"/>
                <a:gd name="T52" fmla="*/ 1466 w 2834"/>
                <a:gd name="T53" fmla="*/ 1051 h 2313"/>
                <a:gd name="T54" fmla="*/ 1625 w 2834"/>
                <a:gd name="T55" fmla="*/ 1121 h 2313"/>
                <a:gd name="T56" fmla="*/ 1639 w 2834"/>
                <a:gd name="T57" fmla="*/ 1102 h 2313"/>
                <a:gd name="T58" fmla="*/ 1665 w 2834"/>
                <a:gd name="T59" fmla="*/ 1066 h 2313"/>
                <a:gd name="T60" fmla="*/ 1701 w 2834"/>
                <a:gd name="T61" fmla="*/ 1018 h 2313"/>
                <a:gd name="T62" fmla="*/ 1741 w 2834"/>
                <a:gd name="T63" fmla="*/ 963 h 2313"/>
                <a:gd name="T64" fmla="*/ 1783 w 2834"/>
                <a:gd name="T65" fmla="*/ 906 h 2313"/>
                <a:gd name="T66" fmla="*/ 1825 w 2834"/>
                <a:gd name="T67" fmla="*/ 849 h 2313"/>
                <a:gd name="T68" fmla="*/ 1863 w 2834"/>
                <a:gd name="T69" fmla="*/ 798 h 2313"/>
                <a:gd name="T70" fmla="*/ 1895 w 2834"/>
                <a:gd name="T71" fmla="*/ 754 h 2313"/>
                <a:gd name="T72" fmla="*/ 1920 w 2834"/>
                <a:gd name="T73" fmla="*/ 720 h 2313"/>
                <a:gd name="T74" fmla="*/ 1935 w 2834"/>
                <a:gd name="T75" fmla="*/ 695 h 2313"/>
                <a:gd name="T76" fmla="*/ 1947 w 2834"/>
                <a:gd name="T77" fmla="*/ 676 h 2313"/>
                <a:gd name="T78" fmla="*/ 1956 w 2834"/>
                <a:gd name="T79" fmla="*/ 661 h 2313"/>
                <a:gd name="T80" fmla="*/ 1958 w 2834"/>
                <a:gd name="T81" fmla="*/ 655 h 2313"/>
                <a:gd name="T82" fmla="*/ 2262 w 2834"/>
                <a:gd name="T83" fmla="*/ 684 h 2313"/>
                <a:gd name="T84" fmla="*/ 2266 w 2834"/>
                <a:gd name="T85" fmla="*/ 678 h 2313"/>
                <a:gd name="T86" fmla="*/ 2279 w 2834"/>
                <a:gd name="T87" fmla="*/ 663 h 2313"/>
                <a:gd name="T88" fmla="*/ 2300 w 2834"/>
                <a:gd name="T89" fmla="*/ 636 h 2313"/>
                <a:gd name="T90" fmla="*/ 2331 w 2834"/>
                <a:gd name="T91" fmla="*/ 604 h 2313"/>
                <a:gd name="T92" fmla="*/ 2363 w 2834"/>
                <a:gd name="T93" fmla="*/ 560 h 2313"/>
                <a:gd name="T94" fmla="*/ 2403 w 2834"/>
                <a:gd name="T95" fmla="*/ 511 h 2313"/>
                <a:gd name="T96" fmla="*/ 2445 w 2834"/>
                <a:gd name="T97" fmla="*/ 456 h 2313"/>
                <a:gd name="T98" fmla="*/ 2490 w 2834"/>
                <a:gd name="T99" fmla="*/ 395 h 2313"/>
                <a:gd name="T100" fmla="*/ 2534 w 2834"/>
                <a:gd name="T101" fmla="*/ 328 h 2313"/>
                <a:gd name="T102" fmla="*/ 2581 w 2834"/>
                <a:gd name="T103" fmla="*/ 260 h 2313"/>
                <a:gd name="T104" fmla="*/ 2625 w 2834"/>
                <a:gd name="T105" fmla="*/ 193 h 2313"/>
                <a:gd name="T106" fmla="*/ 2665 w 2834"/>
                <a:gd name="T107" fmla="*/ 133 h 2313"/>
                <a:gd name="T108" fmla="*/ 2699 w 2834"/>
                <a:gd name="T109" fmla="*/ 79 h 2313"/>
                <a:gd name="T110" fmla="*/ 2728 w 2834"/>
                <a:gd name="T111" fmla="*/ 38 h 2313"/>
                <a:gd name="T112" fmla="*/ 2745 w 2834"/>
                <a:gd name="T113" fmla="*/ 9 h 2313"/>
                <a:gd name="T114" fmla="*/ 2753 w 2834"/>
                <a:gd name="T115" fmla="*/ 0 h 2313"/>
                <a:gd name="T116" fmla="*/ 2475 w 2834"/>
                <a:gd name="T117" fmla="*/ 874 h 2313"/>
                <a:gd name="T118" fmla="*/ 1998 w 2834"/>
                <a:gd name="T119" fmla="*/ 1518 h 2313"/>
                <a:gd name="T120" fmla="*/ 1374 w 2834"/>
                <a:gd name="T121" fmla="*/ 1853 h 2313"/>
                <a:gd name="T122" fmla="*/ 848 w 2834"/>
                <a:gd name="T123" fmla="*/ 2161 h 2313"/>
                <a:gd name="T124" fmla="*/ 0 w 2834"/>
                <a:gd name="T125" fmla="*/ 2307 h 2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34" h="2313">
                  <a:moveTo>
                    <a:pt x="0" y="2307"/>
                  </a:moveTo>
                  <a:lnTo>
                    <a:pt x="179" y="2030"/>
                  </a:lnTo>
                  <a:lnTo>
                    <a:pt x="179" y="2028"/>
                  </a:lnTo>
                  <a:lnTo>
                    <a:pt x="184" y="2026"/>
                  </a:lnTo>
                  <a:lnTo>
                    <a:pt x="190" y="2022"/>
                  </a:lnTo>
                  <a:lnTo>
                    <a:pt x="202" y="2018"/>
                  </a:lnTo>
                  <a:lnTo>
                    <a:pt x="205" y="2015"/>
                  </a:lnTo>
                  <a:lnTo>
                    <a:pt x="213" y="2013"/>
                  </a:lnTo>
                  <a:lnTo>
                    <a:pt x="221" y="2009"/>
                  </a:lnTo>
                  <a:lnTo>
                    <a:pt x="226" y="2009"/>
                  </a:lnTo>
                  <a:lnTo>
                    <a:pt x="234" y="2005"/>
                  </a:lnTo>
                  <a:lnTo>
                    <a:pt x="243" y="2003"/>
                  </a:lnTo>
                  <a:lnTo>
                    <a:pt x="253" y="2001"/>
                  </a:lnTo>
                  <a:lnTo>
                    <a:pt x="264" y="2001"/>
                  </a:lnTo>
                  <a:lnTo>
                    <a:pt x="274" y="1999"/>
                  </a:lnTo>
                  <a:lnTo>
                    <a:pt x="287" y="1997"/>
                  </a:lnTo>
                  <a:lnTo>
                    <a:pt x="302" y="1997"/>
                  </a:lnTo>
                  <a:lnTo>
                    <a:pt x="323" y="1997"/>
                  </a:lnTo>
                  <a:lnTo>
                    <a:pt x="340" y="1997"/>
                  </a:lnTo>
                  <a:lnTo>
                    <a:pt x="361" y="1997"/>
                  </a:lnTo>
                  <a:lnTo>
                    <a:pt x="382" y="1997"/>
                  </a:lnTo>
                  <a:lnTo>
                    <a:pt x="403" y="1997"/>
                  </a:lnTo>
                  <a:lnTo>
                    <a:pt x="422" y="1997"/>
                  </a:lnTo>
                  <a:lnTo>
                    <a:pt x="441" y="1997"/>
                  </a:lnTo>
                  <a:lnTo>
                    <a:pt x="458" y="1997"/>
                  </a:lnTo>
                  <a:lnTo>
                    <a:pt x="475" y="1997"/>
                  </a:lnTo>
                  <a:lnTo>
                    <a:pt x="489" y="1997"/>
                  </a:lnTo>
                  <a:lnTo>
                    <a:pt x="500" y="1997"/>
                  </a:lnTo>
                  <a:lnTo>
                    <a:pt x="506" y="1997"/>
                  </a:lnTo>
                  <a:lnTo>
                    <a:pt x="508" y="1997"/>
                  </a:lnTo>
                  <a:lnTo>
                    <a:pt x="696" y="1623"/>
                  </a:lnTo>
                  <a:lnTo>
                    <a:pt x="812" y="1568"/>
                  </a:lnTo>
                  <a:lnTo>
                    <a:pt x="1066" y="1568"/>
                  </a:lnTo>
                  <a:lnTo>
                    <a:pt x="1319" y="1115"/>
                  </a:lnTo>
                  <a:lnTo>
                    <a:pt x="1321" y="1114"/>
                  </a:lnTo>
                  <a:lnTo>
                    <a:pt x="1329" y="1110"/>
                  </a:lnTo>
                  <a:lnTo>
                    <a:pt x="1333" y="1106"/>
                  </a:lnTo>
                  <a:lnTo>
                    <a:pt x="1338" y="1102"/>
                  </a:lnTo>
                  <a:lnTo>
                    <a:pt x="1344" y="1100"/>
                  </a:lnTo>
                  <a:lnTo>
                    <a:pt x="1352" y="1098"/>
                  </a:lnTo>
                  <a:lnTo>
                    <a:pt x="1357" y="1093"/>
                  </a:lnTo>
                  <a:lnTo>
                    <a:pt x="1365" y="1089"/>
                  </a:lnTo>
                  <a:lnTo>
                    <a:pt x="1372" y="1085"/>
                  </a:lnTo>
                  <a:lnTo>
                    <a:pt x="1380" y="1081"/>
                  </a:lnTo>
                  <a:lnTo>
                    <a:pt x="1388" y="1079"/>
                  </a:lnTo>
                  <a:lnTo>
                    <a:pt x="1395" y="1075"/>
                  </a:lnTo>
                  <a:lnTo>
                    <a:pt x="1403" y="1072"/>
                  </a:lnTo>
                  <a:lnTo>
                    <a:pt x="1411" y="1070"/>
                  </a:lnTo>
                  <a:lnTo>
                    <a:pt x="1422" y="1062"/>
                  </a:lnTo>
                  <a:lnTo>
                    <a:pt x="1433" y="1058"/>
                  </a:lnTo>
                  <a:lnTo>
                    <a:pt x="1443" y="1055"/>
                  </a:lnTo>
                  <a:lnTo>
                    <a:pt x="1450" y="1053"/>
                  </a:lnTo>
                  <a:lnTo>
                    <a:pt x="1460" y="1051"/>
                  </a:lnTo>
                  <a:lnTo>
                    <a:pt x="1466" y="1051"/>
                  </a:lnTo>
                  <a:lnTo>
                    <a:pt x="1623" y="1125"/>
                  </a:lnTo>
                  <a:lnTo>
                    <a:pt x="1625" y="1121"/>
                  </a:lnTo>
                  <a:lnTo>
                    <a:pt x="1631" y="1114"/>
                  </a:lnTo>
                  <a:lnTo>
                    <a:pt x="1639" y="1102"/>
                  </a:lnTo>
                  <a:lnTo>
                    <a:pt x="1652" y="1085"/>
                  </a:lnTo>
                  <a:lnTo>
                    <a:pt x="1665" y="1066"/>
                  </a:lnTo>
                  <a:lnTo>
                    <a:pt x="1682" y="1045"/>
                  </a:lnTo>
                  <a:lnTo>
                    <a:pt x="1701" y="1018"/>
                  </a:lnTo>
                  <a:lnTo>
                    <a:pt x="1722" y="992"/>
                  </a:lnTo>
                  <a:lnTo>
                    <a:pt x="1741" y="963"/>
                  </a:lnTo>
                  <a:lnTo>
                    <a:pt x="1764" y="935"/>
                  </a:lnTo>
                  <a:lnTo>
                    <a:pt x="1783" y="906"/>
                  </a:lnTo>
                  <a:lnTo>
                    <a:pt x="1806" y="878"/>
                  </a:lnTo>
                  <a:lnTo>
                    <a:pt x="1825" y="849"/>
                  </a:lnTo>
                  <a:lnTo>
                    <a:pt x="1846" y="823"/>
                  </a:lnTo>
                  <a:lnTo>
                    <a:pt x="1863" y="798"/>
                  </a:lnTo>
                  <a:lnTo>
                    <a:pt x="1882" y="775"/>
                  </a:lnTo>
                  <a:lnTo>
                    <a:pt x="1895" y="754"/>
                  </a:lnTo>
                  <a:lnTo>
                    <a:pt x="1909" y="735"/>
                  </a:lnTo>
                  <a:lnTo>
                    <a:pt x="1920" y="720"/>
                  </a:lnTo>
                  <a:lnTo>
                    <a:pt x="1929" y="707"/>
                  </a:lnTo>
                  <a:lnTo>
                    <a:pt x="1935" y="695"/>
                  </a:lnTo>
                  <a:lnTo>
                    <a:pt x="1943" y="684"/>
                  </a:lnTo>
                  <a:lnTo>
                    <a:pt x="1947" y="676"/>
                  </a:lnTo>
                  <a:lnTo>
                    <a:pt x="1952" y="671"/>
                  </a:lnTo>
                  <a:lnTo>
                    <a:pt x="1956" y="661"/>
                  </a:lnTo>
                  <a:lnTo>
                    <a:pt x="1958" y="657"/>
                  </a:lnTo>
                  <a:lnTo>
                    <a:pt x="1958" y="655"/>
                  </a:lnTo>
                  <a:lnTo>
                    <a:pt x="2118" y="595"/>
                  </a:lnTo>
                  <a:lnTo>
                    <a:pt x="2262" y="684"/>
                  </a:lnTo>
                  <a:lnTo>
                    <a:pt x="2262" y="682"/>
                  </a:lnTo>
                  <a:lnTo>
                    <a:pt x="2266" y="678"/>
                  </a:lnTo>
                  <a:lnTo>
                    <a:pt x="2272" y="671"/>
                  </a:lnTo>
                  <a:lnTo>
                    <a:pt x="2279" y="663"/>
                  </a:lnTo>
                  <a:lnTo>
                    <a:pt x="2291" y="650"/>
                  </a:lnTo>
                  <a:lnTo>
                    <a:pt x="2300" y="636"/>
                  </a:lnTo>
                  <a:lnTo>
                    <a:pt x="2313" y="621"/>
                  </a:lnTo>
                  <a:lnTo>
                    <a:pt x="2331" y="604"/>
                  </a:lnTo>
                  <a:lnTo>
                    <a:pt x="2346" y="583"/>
                  </a:lnTo>
                  <a:lnTo>
                    <a:pt x="2363" y="560"/>
                  </a:lnTo>
                  <a:lnTo>
                    <a:pt x="2382" y="536"/>
                  </a:lnTo>
                  <a:lnTo>
                    <a:pt x="2403" y="511"/>
                  </a:lnTo>
                  <a:lnTo>
                    <a:pt x="2422" y="484"/>
                  </a:lnTo>
                  <a:lnTo>
                    <a:pt x="2445" y="456"/>
                  </a:lnTo>
                  <a:lnTo>
                    <a:pt x="2466" y="425"/>
                  </a:lnTo>
                  <a:lnTo>
                    <a:pt x="2490" y="395"/>
                  </a:lnTo>
                  <a:lnTo>
                    <a:pt x="2511" y="361"/>
                  </a:lnTo>
                  <a:lnTo>
                    <a:pt x="2534" y="328"/>
                  </a:lnTo>
                  <a:lnTo>
                    <a:pt x="2559" y="294"/>
                  </a:lnTo>
                  <a:lnTo>
                    <a:pt x="2581" y="260"/>
                  </a:lnTo>
                  <a:lnTo>
                    <a:pt x="2604" y="228"/>
                  </a:lnTo>
                  <a:lnTo>
                    <a:pt x="2625" y="193"/>
                  </a:lnTo>
                  <a:lnTo>
                    <a:pt x="2646" y="163"/>
                  </a:lnTo>
                  <a:lnTo>
                    <a:pt x="2665" y="133"/>
                  </a:lnTo>
                  <a:lnTo>
                    <a:pt x="2682" y="104"/>
                  </a:lnTo>
                  <a:lnTo>
                    <a:pt x="2699" y="79"/>
                  </a:lnTo>
                  <a:lnTo>
                    <a:pt x="2715" y="55"/>
                  </a:lnTo>
                  <a:lnTo>
                    <a:pt x="2728" y="38"/>
                  </a:lnTo>
                  <a:lnTo>
                    <a:pt x="2737" y="20"/>
                  </a:lnTo>
                  <a:lnTo>
                    <a:pt x="2745" y="9"/>
                  </a:lnTo>
                  <a:lnTo>
                    <a:pt x="2749" y="1"/>
                  </a:lnTo>
                  <a:lnTo>
                    <a:pt x="2753" y="0"/>
                  </a:lnTo>
                  <a:lnTo>
                    <a:pt x="2834" y="228"/>
                  </a:lnTo>
                  <a:lnTo>
                    <a:pt x="2475" y="874"/>
                  </a:lnTo>
                  <a:lnTo>
                    <a:pt x="2133" y="859"/>
                  </a:lnTo>
                  <a:lnTo>
                    <a:pt x="1998" y="1518"/>
                  </a:lnTo>
                  <a:lnTo>
                    <a:pt x="1371" y="1477"/>
                  </a:lnTo>
                  <a:lnTo>
                    <a:pt x="1374" y="1853"/>
                  </a:lnTo>
                  <a:lnTo>
                    <a:pt x="888" y="1826"/>
                  </a:lnTo>
                  <a:lnTo>
                    <a:pt x="848" y="2161"/>
                  </a:lnTo>
                  <a:lnTo>
                    <a:pt x="213" y="2313"/>
                  </a:lnTo>
                  <a:lnTo>
                    <a:pt x="0" y="2307"/>
                  </a:lnTo>
                  <a:lnTo>
                    <a:pt x="0" y="2307"/>
                  </a:lnTo>
                  <a:close/>
                </a:path>
              </a:pathLst>
            </a:custGeom>
            <a:solidFill>
              <a:srgbClr val="FFC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33" name="Freeform 69"/>
            <p:cNvSpPr>
              <a:spLocks/>
            </p:cNvSpPr>
            <p:nvPr/>
          </p:nvSpPr>
          <p:spPr bwMode="auto">
            <a:xfrm>
              <a:off x="5617" y="1014"/>
              <a:ext cx="177" cy="217"/>
            </a:xfrm>
            <a:custGeom>
              <a:avLst/>
              <a:gdLst>
                <a:gd name="T0" fmla="*/ 0 w 353"/>
                <a:gd name="T1" fmla="*/ 259 h 436"/>
                <a:gd name="T2" fmla="*/ 70 w 353"/>
                <a:gd name="T3" fmla="*/ 240 h 436"/>
                <a:gd name="T4" fmla="*/ 68 w 353"/>
                <a:gd name="T5" fmla="*/ 208 h 436"/>
                <a:gd name="T6" fmla="*/ 68 w 353"/>
                <a:gd name="T7" fmla="*/ 204 h 436"/>
                <a:gd name="T8" fmla="*/ 74 w 353"/>
                <a:gd name="T9" fmla="*/ 196 h 436"/>
                <a:gd name="T10" fmla="*/ 76 w 353"/>
                <a:gd name="T11" fmla="*/ 190 h 436"/>
                <a:gd name="T12" fmla="*/ 80 w 353"/>
                <a:gd name="T13" fmla="*/ 183 h 436"/>
                <a:gd name="T14" fmla="*/ 83 w 353"/>
                <a:gd name="T15" fmla="*/ 177 h 436"/>
                <a:gd name="T16" fmla="*/ 91 w 353"/>
                <a:gd name="T17" fmla="*/ 170 h 436"/>
                <a:gd name="T18" fmla="*/ 97 w 353"/>
                <a:gd name="T19" fmla="*/ 160 h 436"/>
                <a:gd name="T20" fmla="*/ 104 w 353"/>
                <a:gd name="T21" fmla="*/ 152 h 436"/>
                <a:gd name="T22" fmla="*/ 112 w 353"/>
                <a:gd name="T23" fmla="*/ 143 h 436"/>
                <a:gd name="T24" fmla="*/ 123 w 353"/>
                <a:gd name="T25" fmla="*/ 133 h 436"/>
                <a:gd name="T26" fmla="*/ 133 w 353"/>
                <a:gd name="T27" fmla="*/ 122 h 436"/>
                <a:gd name="T28" fmla="*/ 146 w 353"/>
                <a:gd name="T29" fmla="*/ 113 h 436"/>
                <a:gd name="T30" fmla="*/ 156 w 353"/>
                <a:gd name="T31" fmla="*/ 103 h 436"/>
                <a:gd name="T32" fmla="*/ 171 w 353"/>
                <a:gd name="T33" fmla="*/ 94 h 436"/>
                <a:gd name="T34" fmla="*/ 184 w 353"/>
                <a:gd name="T35" fmla="*/ 84 h 436"/>
                <a:gd name="T36" fmla="*/ 197 w 353"/>
                <a:gd name="T37" fmla="*/ 75 h 436"/>
                <a:gd name="T38" fmla="*/ 213 w 353"/>
                <a:gd name="T39" fmla="*/ 65 h 436"/>
                <a:gd name="T40" fmla="*/ 228 w 353"/>
                <a:gd name="T41" fmla="*/ 57 h 436"/>
                <a:gd name="T42" fmla="*/ 241 w 353"/>
                <a:gd name="T43" fmla="*/ 48 h 436"/>
                <a:gd name="T44" fmla="*/ 258 w 353"/>
                <a:gd name="T45" fmla="*/ 42 h 436"/>
                <a:gd name="T46" fmla="*/ 273 w 353"/>
                <a:gd name="T47" fmla="*/ 35 h 436"/>
                <a:gd name="T48" fmla="*/ 287 w 353"/>
                <a:gd name="T49" fmla="*/ 29 h 436"/>
                <a:gd name="T50" fmla="*/ 300 w 353"/>
                <a:gd name="T51" fmla="*/ 21 h 436"/>
                <a:gd name="T52" fmla="*/ 313 w 353"/>
                <a:gd name="T53" fmla="*/ 16 h 436"/>
                <a:gd name="T54" fmla="*/ 323 w 353"/>
                <a:gd name="T55" fmla="*/ 10 h 436"/>
                <a:gd name="T56" fmla="*/ 334 w 353"/>
                <a:gd name="T57" fmla="*/ 8 h 436"/>
                <a:gd name="T58" fmla="*/ 342 w 353"/>
                <a:gd name="T59" fmla="*/ 4 h 436"/>
                <a:gd name="T60" fmla="*/ 348 w 353"/>
                <a:gd name="T61" fmla="*/ 2 h 436"/>
                <a:gd name="T62" fmla="*/ 351 w 353"/>
                <a:gd name="T63" fmla="*/ 0 h 436"/>
                <a:gd name="T64" fmla="*/ 353 w 353"/>
                <a:gd name="T65" fmla="*/ 0 h 436"/>
                <a:gd name="T66" fmla="*/ 116 w 353"/>
                <a:gd name="T67" fmla="*/ 436 h 436"/>
                <a:gd name="T68" fmla="*/ 0 w 353"/>
                <a:gd name="T69" fmla="*/ 259 h 436"/>
                <a:gd name="T70" fmla="*/ 0 w 353"/>
                <a:gd name="T71" fmla="*/ 259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3" h="436">
                  <a:moveTo>
                    <a:pt x="0" y="259"/>
                  </a:moveTo>
                  <a:lnTo>
                    <a:pt x="70" y="240"/>
                  </a:lnTo>
                  <a:lnTo>
                    <a:pt x="68" y="208"/>
                  </a:lnTo>
                  <a:lnTo>
                    <a:pt x="68" y="204"/>
                  </a:lnTo>
                  <a:lnTo>
                    <a:pt x="74" y="196"/>
                  </a:lnTo>
                  <a:lnTo>
                    <a:pt x="76" y="190"/>
                  </a:lnTo>
                  <a:lnTo>
                    <a:pt x="80" y="183"/>
                  </a:lnTo>
                  <a:lnTo>
                    <a:pt x="83" y="177"/>
                  </a:lnTo>
                  <a:lnTo>
                    <a:pt x="91" y="170"/>
                  </a:lnTo>
                  <a:lnTo>
                    <a:pt x="97" y="160"/>
                  </a:lnTo>
                  <a:lnTo>
                    <a:pt x="104" y="152"/>
                  </a:lnTo>
                  <a:lnTo>
                    <a:pt x="112" y="143"/>
                  </a:lnTo>
                  <a:lnTo>
                    <a:pt x="123" y="133"/>
                  </a:lnTo>
                  <a:lnTo>
                    <a:pt x="133" y="122"/>
                  </a:lnTo>
                  <a:lnTo>
                    <a:pt x="146" y="113"/>
                  </a:lnTo>
                  <a:lnTo>
                    <a:pt x="156" y="103"/>
                  </a:lnTo>
                  <a:lnTo>
                    <a:pt x="171" y="94"/>
                  </a:lnTo>
                  <a:lnTo>
                    <a:pt x="184" y="84"/>
                  </a:lnTo>
                  <a:lnTo>
                    <a:pt x="197" y="75"/>
                  </a:lnTo>
                  <a:lnTo>
                    <a:pt x="213" y="65"/>
                  </a:lnTo>
                  <a:lnTo>
                    <a:pt x="228" y="57"/>
                  </a:lnTo>
                  <a:lnTo>
                    <a:pt x="241" y="48"/>
                  </a:lnTo>
                  <a:lnTo>
                    <a:pt x="258" y="42"/>
                  </a:lnTo>
                  <a:lnTo>
                    <a:pt x="273" y="35"/>
                  </a:lnTo>
                  <a:lnTo>
                    <a:pt x="287" y="29"/>
                  </a:lnTo>
                  <a:lnTo>
                    <a:pt x="300" y="21"/>
                  </a:lnTo>
                  <a:lnTo>
                    <a:pt x="313" y="16"/>
                  </a:lnTo>
                  <a:lnTo>
                    <a:pt x="323" y="10"/>
                  </a:lnTo>
                  <a:lnTo>
                    <a:pt x="334" y="8"/>
                  </a:lnTo>
                  <a:lnTo>
                    <a:pt x="342" y="4"/>
                  </a:lnTo>
                  <a:lnTo>
                    <a:pt x="348" y="2"/>
                  </a:lnTo>
                  <a:lnTo>
                    <a:pt x="351" y="0"/>
                  </a:lnTo>
                  <a:lnTo>
                    <a:pt x="353" y="0"/>
                  </a:lnTo>
                  <a:lnTo>
                    <a:pt x="116" y="436"/>
                  </a:lnTo>
                  <a:lnTo>
                    <a:pt x="0" y="259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34" name="Freeform 70"/>
            <p:cNvSpPr>
              <a:spLocks/>
            </p:cNvSpPr>
            <p:nvPr/>
          </p:nvSpPr>
          <p:spPr bwMode="auto">
            <a:xfrm>
              <a:off x="4718" y="1623"/>
              <a:ext cx="163" cy="203"/>
            </a:xfrm>
            <a:custGeom>
              <a:avLst/>
              <a:gdLst>
                <a:gd name="T0" fmla="*/ 0 w 326"/>
                <a:gd name="T1" fmla="*/ 382 h 407"/>
                <a:gd name="T2" fmla="*/ 111 w 326"/>
                <a:gd name="T3" fmla="*/ 327 h 407"/>
                <a:gd name="T4" fmla="*/ 94 w 326"/>
                <a:gd name="T5" fmla="*/ 304 h 407"/>
                <a:gd name="T6" fmla="*/ 94 w 326"/>
                <a:gd name="T7" fmla="*/ 302 h 407"/>
                <a:gd name="T8" fmla="*/ 96 w 326"/>
                <a:gd name="T9" fmla="*/ 298 h 407"/>
                <a:gd name="T10" fmla="*/ 96 w 326"/>
                <a:gd name="T11" fmla="*/ 293 h 407"/>
                <a:gd name="T12" fmla="*/ 99 w 326"/>
                <a:gd name="T13" fmla="*/ 287 h 407"/>
                <a:gd name="T14" fmla="*/ 103 w 326"/>
                <a:gd name="T15" fmla="*/ 277 h 407"/>
                <a:gd name="T16" fmla="*/ 109 w 326"/>
                <a:gd name="T17" fmla="*/ 268 h 407"/>
                <a:gd name="T18" fmla="*/ 113 w 326"/>
                <a:gd name="T19" fmla="*/ 256 h 407"/>
                <a:gd name="T20" fmla="*/ 120 w 326"/>
                <a:gd name="T21" fmla="*/ 245 h 407"/>
                <a:gd name="T22" fmla="*/ 126 w 326"/>
                <a:gd name="T23" fmla="*/ 230 h 407"/>
                <a:gd name="T24" fmla="*/ 134 w 326"/>
                <a:gd name="T25" fmla="*/ 217 h 407"/>
                <a:gd name="T26" fmla="*/ 143 w 326"/>
                <a:gd name="T27" fmla="*/ 201 h 407"/>
                <a:gd name="T28" fmla="*/ 153 w 326"/>
                <a:gd name="T29" fmla="*/ 188 h 407"/>
                <a:gd name="T30" fmla="*/ 160 w 326"/>
                <a:gd name="T31" fmla="*/ 173 h 407"/>
                <a:gd name="T32" fmla="*/ 172 w 326"/>
                <a:gd name="T33" fmla="*/ 158 h 407"/>
                <a:gd name="T34" fmla="*/ 181 w 326"/>
                <a:gd name="T35" fmla="*/ 142 h 407"/>
                <a:gd name="T36" fmla="*/ 194 w 326"/>
                <a:gd name="T37" fmla="*/ 129 h 407"/>
                <a:gd name="T38" fmla="*/ 204 w 326"/>
                <a:gd name="T39" fmla="*/ 116 h 407"/>
                <a:gd name="T40" fmla="*/ 215 w 326"/>
                <a:gd name="T41" fmla="*/ 101 h 407"/>
                <a:gd name="T42" fmla="*/ 227 w 326"/>
                <a:gd name="T43" fmla="*/ 87 h 407"/>
                <a:gd name="T44" fmla="*/ 238 w 326"/>
                <a:gd name="T45" fmla="*/ 76 h 407"/>
                <a:gd name="T46" fmla="*/ 248 w 326"/>
                <a:gd name="T47" fmla="*/ 64 h 407"/>
                <a:gd name="T48" fmla="*/ 259 w 326"/>
                <a:gd name="T49" fmla="*/ 53 h 407"/>
                <a:gd name="T50" fmla="*/ 270 w 326"/>
                <a:gd name="T51" fmla="*/ 44 h 407"/>
                <a:gd name="T52" fmla="*/ 282 w 326"/>
                <a:gd name="T53" fmla="*/ 36 h 407"/>
                <a:gd name="T54" fmla="*/ 289 w 326"/>
                <a:gd name="T55" fmla="*/ 26 h 407"/>
                <a:gd name="T56" fmla="*/ 299 w 326"/>
                <a:gd name="T57" fmla="*/ 19 h 407"/>
                <a:gd name="T58" fmla="*/ 305 w 326"/>
                <a:gd name="T59" fmla="*/ 11 h 407"/>
                <a:gd name="T60" fmla="*/ 312 w 326"/>
                <a:gd name="T61" fmla="*/ 9 h 407"/>
                <a:gd name="T62" fmla="*/ 322 w 326"/>
                <a:gd name="T63" fmla="*/ 2 h 407"/>
                <a:gd name="T64" fmla="*/ 326 w 326"/>
                <a:gd name="T65" fmla="*/ 0 h 407"/>
                <a:gd name="T66" fmla="*/ 219 w 326"/>
                <a:gd name="T67" fmla="*/ 407 h 407"/>
                <a:gd name="T68" fmla="*/ 0 w 326"/>
                <a:gd name="T69" fmla="*/ 382 h 407"/>
                <a:gd name="T70" fmla="*/ 0 w 326"/>
                <a:gd name="T71" fmla="*/ 382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6" h="407">
                  <a:moveTo>
                    <a:pt x="0" y="382"/>
                  </a:moveTo>
                  <a:lnTo>
                    <a:pt x="111" y="327"/>
                  </a:lnTo>
                  <a:lnTo>
                    <a:pt x="94" y="304"/>
                  </a:lnTo>
                  <a:lnTo>
                    <a:pt x="94" y="302"/>
                  </a:lnTo>
                  <a:lnTo>
                    <a:pt x="96" y="298"/>
                  </a:lnTo>
                  <a:lnTo>
                    <a:pt x="96" y="293"/>
                  </a:lnTo>
                  <a:lnTo>
                    <a:pt x="99" y="287"/>
                  </a:lnTo>
                  <a:lnTo>
                    <a:pt x="103" y="277"/>
                  </a:lnTo>
                  <a:lnTo>
                    <a:pt x="109" y="268"/>
                  </a:lnTo>
                  <a:lnTo>
                    <a:pt x="113" y="256"/>
                  </a:lnTo>
                  <a:lnTo>
                    <a:pt x="120" y="245"/>
                  </a:lnTo>
                  <a:lnTo>
                    <a:pt x="126" y="230"/>
                  </a:lnTo>
                  <a:lnTo>
                    <a:pt x="134" y="217"/>
                  </a:lnTo>
                  <a:lnTo>
                    <a:pt x="143" y="201"/>
                  </a:lnTo>
                  <a:lnTo>
                    <a:pt x="153" y="188"/>
                  </a:lnTo>
                  <a:lnTo>
                    <a:pt x="160" y="173"/>
                  </a:lnTo>
                  <a:lnTo>
                    <a:pt x="172" y="158"/>
                  </a:lnTo>
                  <a:lnTo>
                    <a:pt x="181" y="142"/>
                  </a:lnTo>
                  <a:lnTo>
                    <a:pt x="194" y="129"/>
                  </a:lnTo>
                  <a:lnTo>
                    <a:pt x="204" y="116"/>
                  </a:lnTo>
                  <a:lnTo>
                    <a:pt x="215" y="101"/>
                  </a:lnTo>
                  <a:lnTo>
                    <a:pt x="227" y="87"/>
                  </a:lnTo>
                  <a:lnTo>
                    <a:pt x="238" y="76"/>
                  </a:lnTo>
                  <a:lnTo>
                    <a:pt x="248" y="64"/>
                  </a:lnTo>
                  <a:lnTo>
                    <a:pt x="259" y="53"/>
                  </a:lnTo>
                  <a:lnTo>
                    <a:pt x="270" y="44"/>
                  </a:lnTo>
                  <a:lnTo>
                    <a:pt x="282" y="36"/>
                  </a:lnTo>
                  <a:lnTo>
                    <a:pt x="289" y="26"/>
                  </a:lnTo>
                  <a:lnTo>
                    <a:pt x="299" y="19"/>
                  </a:lnTo>
                  <a:lnTo>
                    <a:pt x="305" y="11"/>
                  </a:lnTo>
                  <a:lnTo>
                    <a:pt x="312" y="9"/>
                  </a:lnTo>
                  <a:lnTo>
                    <a:pt x="322" y="2"/>
                  </a:lnTo>
                  <a:lnTo>
                    <a:pt x="326" y="0"/>
                  </a:lnTo>
                  <a:lnTo>
                    <a:pt x="219" y="407"/>
                  </a:lnTo>
                  <a:lnTo>
                    <a:pt x="0" y="382"/>
                  </a:lnTo>
                  <a:lnTo>
                    <a:pt x="0" y="382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35" name="Freeform 71"/>
            <p:cNvSpPr>
              <a:spLocks/>
            </p:cNvSpPr>
            <p:nvPr/>
          </p:nvSpPr>
          <p:spPr bwMode="auto">
            <a:xfrm>
              <a:off x="4482" y="1814"/>
              <a:ext cx="178" cy="162"/>
            </a:xfrm>
            <a:custGeom>
              <a:avLst/>
              <a:gdLst>
                <a:gd name="T0" fmla="*/ 358 w 358"/>
                <a:gd name="T1" fmla="*/ 6 h 325"/>
                <a:gd name="T2" fmla="*/ 352 w 358"/>
                <a:gd name="T3" fmla="*/ 2 h 325"/>
                <a:gd name="T4" fmla="*/ 344 w 358"/>
                <a:gd name="T5" fmla="*/ 0 h 325"/>
                <a:gd name="T6" fmla="*/ 335 w 358"/>
                <a:gd name="T7" fmla="*/ 0 h 325"/>
                <a:gd name="T8" fmla="*/ 325 w 358"/>
                <a:gd name="T9" fmla="*/ 0 h 325"/>
                <a:gd name="T10" fmla="*/ 314 w 358"/>
                <a:gd name="T11" fmla="*/ 0 h 325"/>
                <a:gd name="T12" fmla="*/ 300 w 358"/>
                <a:gd name="T13" fmla="*/ 2 h 325"/>
                <a:gd name="T14" fmla="*/ 289 w 358"/>
                <a:gd name="T15" fmla="*/ 4 h 325"/>
                <a:gd name="T16" fmla="*/ 276 w 358"/>
                <a:gd name="T17" fmla="*/ 4 h 325"/>
                <a:gd name="T18" fmla="*/ 261 w 358"/>
                <a:gd name="T19" fmla="*/ 4 h 325"/>
                <a:gd name="T20" fmla="*/ 249 w 358"/>
                <a:gd name="T21" fmla="*/ 6 h 325"/>
                <a:gd name="T22" fmla="*/ 238 w 358"/>
                <a:gd name="T23" fmla="*/ 6 h 325"/>
                <a:gd name="T24" fmla="*/ 228 w 358"/>
                <a:gd name="T25" fmla="*/ 9 h 325"/>
                <a:gd name="T26" fmla="*/ 221 w 358"/>
                <a:gd name="T27" fmla="*/ 9 h 325"/>
                <a:gd name="T28" fmla="*/ 213 w 358"/>
                <a:gd name="T29" fmla="*/ 11 h 325"/>
                <a:gd name="T30" fmla="*/ 209 w 358"/>
                <a:gd name="T31" fmla="*/ 11 h 325"/>
                <a:gd name="T32" fmla="*/ 209 w 358"/>
                <a:gd name="T33" fmla="*/ 13 h 325"/>
                <a:gd name="T34" fmla="*/ 194 w 358"/>
                <a:gd name="T35" fmla="*/ 106 h 325"/>
                <a:gd name="T36" fmla="*/ 0 w 358"/>
                <a:gd name="T37" fmla="*/ 317 h 325"/>
                <a:gd name="T38" fmla="*/ 238 w 358"/>
                <a:gd name="T39" fmla="*/ 325 h 325"/>
                <a:gd name="T40" fmla="*/ 358 w 358"/>
                <a:gd name="T41" fmla="*/ 6 h 325"/>
                <a:gd name="T42" fmla="*/ 358 w 358"/>
                <a:gd name="T43" fmla="*/ 6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8" h="325">
                  <a:moveTo>
                    <a:pt x="358" y="6"/>
                  </a:moveTo>
                  <a:lnTo>
                    <a:pt x="352" y="2"/>
                  </a:lnTo>
                  <a:lnTo>
                    <a:pt x="344" y="0"/>
                  </a:lnTo>
                  <a:lnTo>
                    <a:pt x="335" y="0"/>
                  </a:lnTo>
                  <a:lnTo>
                    <a:pt x="325" y="0"/>
                  </a:lnTo>
                  <a:lnTo>
                    <a:pt x="314" y="0"/>
                  </a:lnTo>
                  <a:lnTo>
                    <a:pt x="300" y="2"/>
                  </a:lnTo>
                  <a:lnTo>
                    <a:pt x="289" y="4"/>
                  </a:lnTo>
                  <a:lnTo>
                    <a:pt x="276" y="4"/>
                  </a:lnTo>
                  <a:lnTo>
                    <a:pt x="261" y="4"/>
                  </a:lnTo>
                  <a:lnTo>
                    <a:pt x="249" y="6"/>
                  </a:lnTo>
                  <a:lnTo>
                    <a:pt x="238" y="6"/>
                  </a:lnTo>
                  <a:lnTo>
                    <a:pt x="228" y="9"/>
                  </a:lnTo>
                  <a:lnTo>
                    <a:pt x="221" y="9"/>
                  </a:lnTo>
                  <a:lnTo>
                    <a:pt x="213" y="11"/>
                  </a:lnTo>
                  <a:lnTo>
                    <a:pt x="209" y="11"/>
                  </a:lnTo>
                  <a:lnTo>
                    <a:pt x="209" y="13"/>
                  </a:lnTo>
                  <a:lnTo>
                    <a:pt x="194" y="106"/>
                  </a:lnTo>
                  <a:lnTo>
                    <a:pt x="0" y="317"/>
                  </a:lnTo>
                  <a:lnTo>
                    <a:pt x="238" y="325"/>
                  </a:lnTo>
                  <a:lnTo>
                    <a:pt x="358" y="6"/>
                  </a:lnTo>
                  <a:lnTo>
                    <a:pt x="358" y="6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36" name="Freeform 72"/>
            <p:cNvSpPr>
              <a:spLocks/>
            </p:cNvSpPr>
            <p:nvPr/>
          </p:nvSpPr>
          <p:spPr bwMode="auto">
            <a:xfrm>
              <a:off x="5302" y="1162"/>
              <a:ext cx="192" cy="283"/>
            </a:xfrm>
            <a:custGeom>
              <a:avLst/>
              <a:gdLst>
                <a:gd name="T0" fmla="*/ 0 w 384"/>
                <a:gd name="T1" fmla="*/ 401 h 566"/>
                <a:gd name="T2" fmla="*/ 98 w 384"/>
                <a:gd name="T3" fmla="*/ 342 h 566"/>
                <a:gd name="T4" fmla="*/ 78 w 384"/>
                <a:gd name="T5" fmla="*/ 304 h 566"/>
                <a:gd name="T6" fmla="*/ 78 w 384"/>
                <a:gd name="T7" fmla="*/ 302 h 566"/>
                <a:gd name="T8" fmla="*/ 78 w 384"/>
                <a:gd name="T9" fmla="*/ 298 h 566"/>
                <a:gd name="T10" fmla="*/ 79 w 384"/>
                <a:gd name="T11" fmla="*/ 291 h 566"/>
                <a:gd name="T12" fmla="*/ 85 w 384"/>
                <a:gd name="T13" fmla="*/ 281 h 566"/>
                <a:gd name="T14" fmla="*/ 87 w 384"/>
                <a:gd name="T15" fmla="*/ 274 h 566"/>
                <a:gd name="T16" fmla="*/ 91 w 384"/>
                <a:gd name="T17" fmla="*/ 266 h 566"/>
                <a:gd name="T18" fmla="*/ 98 w 384"/>
                <a:gd name="T19" fmla="*/ 258 h 566"/>
                <a:gd name="T20" fmla="*/ 104 w 384"/>
                <a:gd name="T21" fmla="*/ 249 h 566"/>
                <a:gd name="T22" fmla="*/ 112 w 384"/>
                <a:gd name="T23" fmla="*/ 239 h 566"/>
                <a:gd name="T24" fmla="*/ 123 w 384"/>
                <a:gd name="T25" fmla="*/ 228 h 566"/>
                <a:gd name="T26" fmla="*/ 137 w 384"/>
                <a:gd name="T27" fmla="*/ 215 h 566"/>
                <a:gd name="T28" fmla="*/ 150 w 384"/>
                <a:gd name="T29" fmla="*/ 201 h 566"/>
                <a:gd name="T30" fmla="*/ 163 w 384"/>
                <a:gd name="T31" fmla="*/ 186 h 566"/>
                <a:gd name="T32" fmla="*/ 180 w 384"/>
                <a:gd name="T33" fmla="*/ 169 h 566"/>
                <a:gd name="T34" fmla="*/ 199 w 384"/>
                <a:gd name="T35" fmla="*/ 154 h 566"/>
                <a:gd name="T36" fmla="*/ 218 w 384"/>
                <a:gd name="T37" fmla="*/ 139 h 566"/>
                <a:gd name="T38" fmla="*/ 235 w 384"/>
                <a:gd name="T39" fmla="*/ 122 h 566"/>
                <a:gd name="T40" fmla="*/ 256 w 384"/>
                <a:gd name="T41" fmla="*/ 104 h 566"/>
                <a:gd name="T42" fmla="*/ 275 w 384"/>
                <a:gd name="T43" fmla="*/ 87 h 566"/>
                <a:gd name="T44" fmla="*/ 294 w 384"/>
                <a:gd name="T45" fmla="*/ 74 h 566"/>
                <a:gd name="T46" fmla="*/ 311 w 384"/>
                <a:gd name="T47" fmla="*/ 57 h 566"/>
                <a:gd name="T48" fmla="*/ 329 w 384"/>
                <a:gd name="T49" fmla="*/ 44 h 566"/>
                <a:gd name="T50" fmla="*/ 344 w 384"/>
                <a:gd name="T51" fmla="*/ 30 h 566"/>
                <a:gd name="T52" fmla="*/ 357 w 384"/>
                <a:gd name="T53" fmla="*/ 21 h 566"/>
                <a:gd name="T54" fmla="*/ 367 w 384"/>
                <a:gd name="T55" fmla="*/ 11 h 566"/>
                <a:gd name="T56" fmla="*/ 376 w 384"/>
                <a:gd name="T57" fmla="*/ 6 h 566"/>
                <a:gd name="T58" fmla="*/ 382 w 384"/>
                <a:gd name="T59" fmla="*/ 0 h 566"/>
                <a:gd name="T60" fmla="*/ 384 w 384"/>
                <a:gd name="T61" fmla="*/ 0 h 566"/>
                <a:gd name="T62" fmla="*/ 239 w 384"/>
                <a:gd name="T63" fmla="*/ 566 h 566"/>
                <a:gd name="T64" fmla="*/ 0 w 384"/>
                <a:gd name="T65" fmla="*/ 401 h 566"/>
                <a:gd name="T66" fmla="*/ 0 w 384"/>
                <a:gd name="T67" fmla="*/ 401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4" h="566">
                  <a:moveTo>
                    <a:pt x="0" y="401"/>
                  </a:moveTo>
                  <a:lnTo>
                    <a:pt x="98" y="342"/>
                  </a:lnTo>
                  <a:lnTo>
                    <a:pt x="78" y="304"/>
                  </a:lnTo>
                  <a:lnTo>
                    <a:pt x="78" y="302"/>
                  </a:lnTo>
                  <a:lnTo>
                    <a:pt x="78" y="298"/>
                  </a:lnTo>
                  <a:lnTo>
                    <a:pt x="79" y="291"/>
                  </a:lnTo>
                  <a:lnTo>
                    <a:pt x="85" y="281"/>
                  </a:lnTo>
                  <a:lnTo>
                    <a:pt x="87" y="274"/>
                  </a:lnTo>
                  <a:lnTo>
                    <a:pt x="91" y="266"/>
                  </a:lnTo>
                  <a:lnTo>
                    <a:pt x="98" y="258"/>
                  </a:lnTo>
                  <a:lnTo>
                    <a:pt x="104" y="249"/>
                  </a:lnTo>
                  <a:lnTo>
                    <a:pt x="112" y="239"/>
                  </a:lnTo>
                  <a:lnTo>
                    <a:pt x="123" y="228"/>
                  </a:lnTo>
                  <a:lnTo>
                    <a:pt x="137" y="215"/>
                  </a:lnTo>
                  <a:lnTo>
                    <a:pt x="150" y="201"/>
                  </a:lnTo>
                  <a:lnTo>
                    <a:pt x="163" y="186"/>
                  </a:lnTo>
                  <a:lnTo>
                    <a:pt x="180" y="169"/>
                  </a:lnTo>
                  <a:lnTo>
                    <a:pt x="199" y="154"/>
                  </a:lnTo>
                  <a:lnTo>
                    <a:pt x="218" y="139"/>
                  </a:lnTo>
                  <a:lnTo>
                    <a:pt x="235" y="122"/>
                  </a:lnTo>
                  <a:lnTo>
                    <a:pt x="256" y="104"/>
                  </a:lnTo>
                  <a:lnTo>
                    <a:pt x="275" y="87"/>
                  </a:lnTo>
                  <a:lnTo>
                    <a:pt x="294" y="74"/>
                  </a:lnTo>
                  <a:lnTo>
                    <a:pt x="311" y="57"/>
                  </a:lnTo>
                  <a:lnTo>
                    <a:pt x="329" y="44"/>
                  </a:lnTo>
                  <a:lnTo>
                    <a:pt x="344" y="30"/>
                  </a:lnTo>
                  <a:lnTo>
                    <a:pt x="357" y="21"/>
                  </a:lnTo>
                  <a:lnTo>
                    <a:pt x="367" y="11"/>
                  </a:lnTo>
                  <a:lnTo>
                    <a:pt x="376" y="6"/>
                  </a:lnTo>
                  <a:lnTo>
                    <a:pt x="382" y="0"/>
                  </a:lnTo>
                  <a:lnTo>
                    <a:pt x="384" y="0"/>
                  </a:lnTo>
                  <a:lnTo>
                    <a:pt x="239" y="566"/>
                  </a:lnTo>
                  <a:lnTo>
                    <a:pt x="0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37" name="Freeform 73"/>
            <p:cNvSpPr>
              <a:spLocks/>
            </p:cNvSpPr>
            <p:nvPr/>
          </p:nvSpPr>
          <p:spPr bwMode="auto">
            <a:xfrm>
              <a:off x="4360" y="1913"/>
              <a:ext cx="121" cy="73"/>
            </a:xfrm>
            <a:custGeom>
              <a:avLst/>
              <a:gdLst>
                <a:gd name="T0" fmla="*/ 82 w 241"/>
                <a:gd name="T1" fmla="*/ 0 h 146"/>
                <a:gd name="T2" fmla="*/ 78 w 241"/>
                <a:gd name="T3" fmla="*/ 0 h 146"/>
                <a:gd name="T4" fmla="*/ 74 w 241"/>
                <a:gd name="T5" fmla="*/ 2 h 146"/>
                <a:gd name="T6" fmla="*/ 64 w 241"/>
                <a:gd name="T7" fmla="*/ 5 h 146"/>
                <a:gd name="T8" fmla="*/ 55 w 241"/>
                <a:gd name="T9" fmla="*/ 11 h 146"/>
                <a:gd name="T10" fmla="*/ 45 w 241"/>
                <a:gd name="T11" fmla="*/ 19 h 146"/>
                <a:gd name="T12" fmla="*/ 36 w 241"/>
                <a:gd name="T13" fmla="*/ 26 h 146"/>
                <a:gd name="T14" fmla="*/ 28 w 241"/>
                <a:gd name="T15" fmla="*/ 34 h 146"/>
                <a:gd name="T16" fmla="*/ 26 w 241"/>
                <a:gd name="T17" fmla="*/ 36 h 146"/>
                <a:gd name="T18" fmla="*/ 59 w 241"/>
                <a:gd name="T19" fmla="*/ 60 h 146"/>
                <a:gd name="T20" fmla="*/ 15 w 241"/>
                <a:gd name="T21" fmla="*/ 45 h 146"/>
                <a:gd name="T22" fmla="*/ 0 w 241"/>
                <a:gd name="T23" fmla="*/ 60 h 146"/>
                <a:gd name="T24" fmla="*/ 55 w 241"/>
                <a:gd name="T25" fmla="*/ 93 h 146"/>
                <a:gd name="T26" fmla="*/ 76 w 241"/>
                <a:gd name="T27" fmla="*/ 89 h 146"/>
                <a:gd name="T28" fmla="*/ 78 w 241"/>
                <a:gd name="T29" fmla="*/ 89 h 146"/>
                <a:gd name="T30" fmla="*/ 83 w 241"/>
                <a:gd name="T31" fmla="*/ 95 h 146"/>
                <a:gd name="T32" fmla="*/ 89 w 241"/>
                <a:gd name="T33" fmla="*/ 104 h 146"/>
                <a:gd name="T34" fmla="*/ 99 w 241"/>
                <a:gd name="T35" fmla="*/ 116 h 146"/>
                <a:gd name="T36" fmla="*/ 106 w 241"/>
                <a:gd name="T37" fmla="*/ 125 h 146"/>
                <a:gd name="T38" fmla="*/ 116 w 241"/>
                <a:gd name="T39" fmla="*/ 133 h 146"/>
                <a:gd name="T40" fmla="*/ 121 w 241"/>
                <a:gd name="T41" fmla="*/ 138 h 146"/>
                <a:gd name="T42" fmla="*/ 123 w 241"/>
                <a:gd name="T43" fmla="*/ 140 h 146"/>
                <a:gd name="T44" fmla="*/ 175 w 241"/>
                <a:gd name="T45" fmla="*/ 146 h 146"/>
                <a:gd name="T46" fmla="*/ 241 w 241"/>
                <a:gd name="T47" fmla="*/ 146 h 146"/>
                <a:gd name="T48" fmla="*/ 241 w 241"/>
                <a:gd name="T49" fmla="*/ 144 h 146"/>
                <a:gd name="T50" fmla="*/ 241 w 241"/>
                <a:gd name="T51" fmla="*/ 136 h 146"/>
                <a:gd name="T52" fmla="*/ 239 w 241"/>
                <a:gd name="T53" fmla="*/ 129 h 146"/>
                <a:gd name="T54" fmla="*/ 234 w 241"/>
                <a:gd name="T55" fmla="*/ 121 h 146"/>
                <a:gd name="T56" fmla="*/ 226 w 241"/>
                <a:gd name="T57" fmla="*/ 117 h 146"/>
                <a:gd name="T58" fmla="*/ 218 w 241"/>
                <a:gd name="T59" fmla="*/ 114 h 146"/>
                <a:gd name="T60" fmla="*/ 211 w 241"/>
                <a:gd name="T61" fmla="*/ 110 h 146"/>
                <a:gd name="T62" fmla="*/ 201 w 241"/>
                <a:gd name="T63" fmla="*/ 106 h 146"/>
                <a:gd name="T64" fmla="*/ 192 w 241"/>
                <a:gd name="T65" fmla="*/ 102 h 146"/>
                <a:gd name="T66" fmla="*/ 182 w 241"/>
                <a:gd name="T67" fmla="*/ 97 h 146"/>
                <a:gd name="T68" fmla="*/ 175 w 241"/>
                <a:gd name="T69" fmla="*/ 89 h 146"/>
                <a:gd name="T70" fmla="*/ 167 w 241"/>
                <a:gd name="T71" fmla="*/ 83 h 146"/>
                <a:gd name="T72" fmla="*/ 159 w 241"/>
                <a:gd name="T73" fmla="*/ 74 h 146"/>
                <a:gd name="T74" fmla="*/ 154 w 241"/>
                <a:gd name="T75" fmla="*/ 64 h 146"/>
                <a:gd name="T76" fmla="*/ 150 w 241"/>
                <a:gd name="T77" fmla="*/ 55 h 146"/>
                <a:gd name="T78" fmla="*/ 148 w 241"/>
                <a:gd name="T79" fmla="*/ 47 h 146"/>
                <a:gd name="T80" fmla="*/ 146 w 241"/>
                <a:gd name="T81" fmla="*/ 40 h 146"/>
                <a:gd name="T82" fmla="*/ 146 w 241"/>
                <a:gd name="T83" fmla="*/ 34 h 146"/>
                <a:gd name="T84" fmla="*/ 146 w 241"/>
                <a:gd name="T85" fmla="*/ 28 h 146"/>
                <a:gd name="T86" fmla="*/ 82 w 241"/>
                <a:gd name="T87" fmla="*/ 0 h 146"/>
                <a:gd name="T88" fmla="*/ 82 w 241"/>
                <a:gd name="T8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1" h="146">
                  <a:moveTo>
                    <a:pt x="82" y="0"/>
                  </a:moveTo>
                  <a:lnTo>
                    <a:pt x="78" y="0"/>
                  </a:lnTo>
                  <a:lnTo>
                    <a:pt x="74" y="2"/>
                  </a:lnTo>
                  <a:lnTo>
                    <a:pt x="64" y="5"/>
                  </a:lnTo>
                  <a:lnTo>
                    <a:pt x="55" y="11"/>
                  </a:lnTo>
                  <a:lnTo>
                    <a:pt x="45" y="19"/>
                  </a:lnTo>
                  <a:lnTo>
                    <a:pt x="36" y="26"/>
                  </a:lnTo>
                  <a:lnTo>
                    <a:pt x="28" y="34"/>
                  </a:lnTo>
                  <a:lnTo>
                    <a:pt x="26" y="36"/>
                  </a:lnTo>
                  <a:lnTo>
                    <a:pt x="59" y="60"/>
                  </a:lnTo>
                  <a:lnTo>
                    <a:pt x="15" y="45"/>
                  </a:lnTo>
                  <a:lnTo>
                    <a:pt x="0" y="60"/>
                  </a:lnTo>
                  <a:lnTo>
                    <a:pt x="55" y="93"/>
                  </a:lnTo>
                  <a:lnTo>
                    <a:pt x="76" y="89"/>
                  </a:lnTo>
                  <a:lnTo>
                    <a:pt x="78" y="89"/>
                  </a:lnTo>
                  <a:lnTo>
                    <a:pt x="83" y="95"/>
                  </a:lnTo>
                  <a:lnTo>
                    <a:pt x="89" y="104"/>
                  </a:lnTo>
                  <a:lnTo>
                    <a:pt x="99" y="116"/>
                  </a:lnTo>
                  <a:lnTo>
                    <a:pt x="106" y="125"/>
                  </a:lnTo>
                  <a:lnTo>
                    <a:pt x="116" y="133"/>
                  </a:lnTo>
                  <a:lnTo>
                    <a:pt x="121" y="138"/>
                  </a:lnTo>
                  <a:lnTo>
                    <a:pt x="123" y="140"/>
                  </a:lnTo>
                  <a:lnTo>
                    <a:pt x="175" y="146"/>
                  </a:lnTo>
                  <a:lnTo>
                    <a:pt x="241" y="146"/>
                  </a:lnTo>
                  <a:lnTo>
                    <a:pt x="241" y="144"/>
                  </a:lnTo>
                  <a:lnTo>
                    <a:pt x="241" y="136"/>
                  </a:lnTo>
                  <a:lnTo>
                    <a:pt x="239" y="129"/>
                  </a:lnTo>
                  <a:lnTo>
                    <a:pt x="234" y="121"/>
                  </a:lnTo>
                  <a:lnTo>
                    <a:pt x="226" y="117"/>
                  </a:lnTo>
                  <a:lnTo>
                    <a:pt x="218" y="114"/>
                  </a:lnTo>
                  <a:lnTo>
                    <a:pt x="211" y="110"/>
                  </a:lnTo>
                  <a:lnTo>
                    <a:pt x="201" y="106"/>
                  </a:lnTo>
                  <a:lnTo>
                    <a:pt x="192" y="102"/>
                  </a:lnTo>
                  <a:lnTo>
                    <a:pt x="182" y="97"/>
                  </a:lnTo>
                  <a:lnTo>
                    <a:pt x="175" y="89"/>
                  </a:lnTo>
                  <a:lnTo>
                    <a:pt x="167" y="83"/>
                  </a:lnTo>
                  <a:lnTo>
                    <a:pt x="159" y="74"/>
                  </a:lnTo>
                  <a:lnTo>
                    <a:pt x="154" y="64"/>
                  </a:lnTo>
                  <a:lnTo>
                    <a:pt x="150" y="55"/>
                  </a:lnTo>
                  <a:lnTo>
                    <a:pt x="148" y="47"/>
                  </a:lnTo>
                  <a:lnTo>
                    <a:pt x="146" y="40"/>
                  </a:lnTo>
                  <a:lnTo>
                    <a:pt x="146" y="34"/>
                  </a:lnTo>
                  <a:lnTo>
                    <a:pt x="146" y="28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913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38" name="Freeform 74"/>
            <p:cNvSpPr>
              <a:spLocks/>
            </p:cNvSpPr>
            <p:nvPr/>
          </p:nvSpPr>
          <p:spPr bwMode="auto">
            <a:xfrm>
              <a:off x="4371" y="1535"/>
              <a:ext cx="425" cy="409"/>
            </a:xfrm>
            <a:custGeom>
              <a:avLst/>
              <a:gdLst>
                <a:gd name="T0" fmla="*/ 380 w 849"/>
                <a:gd name="T1" fmla="*/ 49 h 819"/>
                <a:gd name="T2" fmla="*/ 427 w 849"/>
                <a:gd name="T3" fmla="*/ 59 h 819"/>
                <a:gd name="T4" fmla="*/ 490 w 849"/>
                <a:gd name="T5" fmla="*/ 63 h 819"/>
                <a:gd name="T6" fmla="*/ 547 w 849"/>
                <a:gd name="T7" fmla="*/ 49 h 819"/>
                <a:gd name="T8" fmla="*/ 597 w 849"/>
                <a:gd name="T9" fmla="*/ 32 h 819"/>
                <a:gd name="T10" fmla="*/ 625 w 849"/>
                <a:gd name="T11" fmla="*/ 25 h 819"/>
                <a:gd name="T12" fmla="*/ 671 w 849"/>
                <a:gd name="T13" fmla="*/ 57 h 819"/>
                <a:gd name="T14" fmla="*/ 726 w 849"/>
                <a:gd name="T15" fmla="*/ 105 h 819"/>
                <a:gd name="T16" fmla="*/ 781 w 849"/>
                <a:gd name="T17" fmla="*/ 160 h 819"/>
                <a:gd name="T18" fmla="*/ 819 w 849"/>
                <a:gd name="T19" fmla="*/ 213 h 819"/>
                <a:gd name="T20" fmla="*/ 844 w 849"/>
                <a:gd name="T21" fmla="*/ 251 h 819"/>
                <a:gd name="T22" fmla="*/ 844 w 849"/>
                <a:gd name="T23" fmla="*/ 268 h 819"/>
                <a:gd name="T24" fmla="*/ 827 w 849"/>
                <a:gd name="T25" fmla="*/ 314 h 819"/>
                <a:gd name="T26" fmla="*/ 802 w 849"/>
                <a:gd name="T27" fmla="*/ 375 h 819"/>
                <a:gd name="T28" fmla="*/ 781 w 849"/>
                <a:gd name="T29" fmla="*/ 433 h 819"/>
                <a:gd name="T30" fmla="*/ 768 w 849"/>
                <a:gd name="T31" fmla="*/ 471 h 819"/>
                <a:gd name="T32" fmla="*/ 764 w 849"/>
                <a:gd name="T33" fmla="*/ 500 h 819"/>
                <a:gd name="T34" fmla="*/ 733 w 849"/>
                <a:gd name="T35" fmla="*/ 504 h 819"/>
                <a:gd name="T36" fmla="*/ 692 w 849"/>
                <a:gd name="T37" fmla="*/ 511 h 819"/>
                <a:gd name="T38" fmla="*/ 648 w 849"/>
                <a:gd name="T39" fmla="*/ 515 h 819"/>
                <a:gd name="T40" fmla="*/ 606 w 849"/>
                <a:gd name="T41" fmla="*/ 511 h 819"/>
                <a:gd name="T42" fmla="*/ 593 w 849"/>
                <a:gd name="T43" fmla="*/ 502 h 819"/>
                <a:gd name="T44" fmla="*/ 606 w 849"/>
                <a:gd name="T45" fmla="*/ 470 h 819"/>
                <a:gd name="T46" fmla="*/ 623 w 849"/>
                <a:gd name="T47" fmla="*/ 433 h 819"/>
                <a:gd name="T48" fmla="*/ 636 w 849"/>
                <a:gd name="T49" fmla="*/ 386 h 819"/>
                <a:gd name="T50" fmla="*/ 652 w 849"/>
                <a:gd name="T51" fmla="*/ 346 h 819"/>
                <a:gd name="T52" fmla="*/ 498 w 849"/>
                <a:gd name="T53" fmla="*/ 287 h 819"/>
                <a:gd name="T54" fmla="*/ 481 w 849"/>
                <a:gd name="T55" fmla="*/ 312 h 819"/>
                <a:gd name="T56" fmla="*/ 452 w 849"/>
                <a:gd name="T57" fmla="*/ 359 h 819"/>
                <a:gd name="T58" fmla="*/ 416 w 849"/>
                <a:gd name="T59" fmla="*/ 424 h 819"/>
                <a:gd name="T60" fmla="*/ 370 w 849"/>
                <a:gd name="T61" fmla="*/ 498 h 819"/>
                <a:gd name="T62" fmla="*/ 323 w 849"/>
                <a:gd name="T63" fmla="*/ 576 h 819"/>
                <a:gd name="T64" fmla="*/ 275 w 849"/>
                <a:gd name="T65" fmla="*/ 660 h 819"/>
                <a:gd name="T66" fmla="*/ 226 w 849"/>
                <a:gd name="T67" fmla="*/ 732 h 819"/>
                <a:gd name="T68" fmla="*/ 190 w 849"/>
                <a:gd name="T69" fmla="*/ 787 h 819"/>
                <a:gd name="T70" fmla="*/ 169 w 849"/>
                <a:gd name="T71" fmla="*/ 816 h 819"/>
                <a:gd name="T72" fmla="*/ 131 w 849"/>
                <a:gd name="T73" fmla="*/ 819 h 819"/>
                <a:gd name="T74" fmla="*/ 93 w 849"/>
                <a:gd name="T75" fmla="*/ 814 h 819"/>
                <a:gd name="T76" fmla="*/ 51 w 849"/>
                <a:gd name="T77" fmla="*/ 800 h 819"/>
                <a:gd name="T78" fmla="*/ 13 w 849"/>
                <a:gd name="T79" fmla="*/ 789 h 819"/>
                <a:gd name="T80" fmla="*/ 40 w 849"/>
                <a:gd name="T81" fmla="*/ 711 h 819"/>
                <a:gd name="T82" fmla="*/ 68 w 849"/>
                <a:gd name="T83" fmla="*/ 665 h 819"/>
                <a:gd name="T84" fmla="*/ 104 w 849"/>
                <a:gd name="T85" fmla="*/ 597 h 819"/>
                <a:gd name="T86" fmla="*/ 146 w 849"/>
                <a:gd name="T87" fmla="*/ 517 h 819"/>
                <a:gd name="T88" fmla="*/ 186 w 849"/>
                <a:gd name="T89" fmla="*/ 432 h 819"/>
                <a:gd name="T90" fmla="*/ 220 w 849"/>
                <a:gd name="T91" fmla="*/ 348 h 819"/>
                <a:gd name="T92" fmla="*/ 243 w 849"/>
                <a:gd name="T93" fmla="*/ 272 h 819"/>
                <a:gd name="T94" fmla="*/ 252 w 849"/>
                <a:gd name="T95" fmla="*/ 205 h 819"/>
                <a:gd name="T96" fmla="*/ 258 w 849"/>
                <a:gd name="T97" fmla="*/ 152 h 819"/>
                <a:gd name="T98" fmla="*/ 268 w 849"/>
                <a:gd name="T99" fmla="*/ 108 h 819"/>
                <a:gd name="T100" fmla="*/ 289 w 849"/>
                <a:gd name="T101" fmla="*/ 63 h 819"/>
                <a:gd name="T102" fmla="*/ 315 w 849"/>
                <a:gd name="T103" fmla="*/ 21 h 819"/>
                <a:gd name="T104" fmla="*/ 357 w 849"/>
                <a:gd name="T105" fmla="*/ 44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9" h="819">
                  <a:moveTo>
                    <a:pt x="357" y="44"/>
                  </a:moveTo>
                  <a:lnTo>
                    <a:pt x="359" y="44"/>
                  </a:lnTo>
                  <a:lnTo>
                    <a:pt x="368" y="48"/>
                  </a:lnTo>
                  <a:lnTo>
                    <a:pt x="372" y="48"/>
                  </a:lnTo>
                  <a:lnTo>
                    <a:pt x="380" y="49"/>
                  </a:lnTo>
                  <a:lnTo>
                    <a:pt x="387" y="51"/>
                  </a:lnTo>
                  <a:lnTo>
                    <a:pt x="397" y="53"/>
                  </a:lnTo>
                  <a:lnTo>
                    <a:pt x="406" y="55"/>
                  </a:lnTo>
                  <a:lnTo>
                    <a:pt x="416" y="57"/>
                  </a:lnTo>
                  <a:lnTo>
                    <a:pt x="427" y="59"/>
                  </a:lnTo>
                  <a:lnTo>
                    <a:pt x="441" y="61"/>
                  </a:lnTo>
                  <a:lnTo>
                    <a:pt x="450" y="61"/>
                  </a:lnTo>
                  <a:lnTo>
                    <a:pt x="463" y="63"/>
                  </a:lnTo>
                  <a:lnTo>
                    <a:pt x="477" y="63"/>
                  </a:lnTo>
                  <a:lnTo>
                    <a:pt x="490" y="63"/>
                  </a:lnTo>
                  <a:lnTo>
                    <a:pt x="501" y="61"/>
                  </a:lnTo>
                  <a:lnTo>
                    <a:pt x="513" y="59"/>
                  </a:lnTo>
                  <a:lnTo>
                    <a:pt x="524" y="57"/>
                  </a:lnTo>
                  <a:lnTo>
                    <a:pt x="536" y="53"/>
                  </a:lnTo>
                  <a:lnTo>
                    <a:pt x="547" y="49"/>
                  </a:lnTo>
                  <a:lnTo>
                    <a:pt x="559" y="48"/>
                  </a:lnTo>
                  <a:lnTo>
                    <a:pt x="568" y="44"/>
                  </a:lnTo>
                  <a:lnTo>
                    <a:pt x="579" y="40"/>
                  </a:lnTo>
                  <a:lnTo>
                    <a:pt x="589" y="36"/>
                  </a:lnTo>
                  <a:lnTo>
                    <a:pt x="597" y="32"/>
                  </a:lnTo>
                  <a:lnTo>
                    <a:pt x="602" y="30"/>
                  </a:lnTo>
                  <a:lnTo>
                    <a:pt x="610" y="29"/>
                  </a:lnTo>
                  <a:lnTo>
                    <a:pt x="619" y="23"/>
                  </a:lnTo>
                  <a:lnTo>
                    <a:pt x="623" y="23"/>
                  </a:lnTo>
                  <a:lnTo>
                    <a:pt x="625" y="25"/>
                  </a:lnTo>
                  <a:lnTo>
                    <a:pt x="636" y="32"/>
                  </a:lnTo>
                  <a:lnTo>
                    <a:pt x="642" y="36"/>
                  </a:lnTo>
                  <a:lnTo>
                    <a:pt x="650" y="44"/>
                  </a:lnTo>
                  <a:lnTo>
                    <a:pt x="659" y="49"/>
                  </a:lnTo>
                  <a:lnTo>
                    <a:pt x="671" y="57"/>
                  </a:lnTo>
                  <a:lnTo>
                    <a:pt x="680" y="65"/>
                  </a:lnTo>
                  <a:lnTo>
                    <a:pt x="692" y="74"/>
                  </a:lnTo>
                  <a:lnTo>
                    <a:pt x="703" y="84"/>
                  </a:lnTo>
                  <a:lnTo>
                    <a:pt x="716" y="95"/>
                  </a:lnTo>
                  <a:lnTo>
                    <a:pt x="726" y="105"/>
                  </a:lnTo>
                  <a:lnTo>
                    <a:pt x="739" y="116"/>
                  </a:lnTo>
                  <a:lnTo>
                    <a:pt x="750" y="127"/>
                  </a:lnTo>
                  <a:lnTo>
                    <a:pt x="764" y="139"/>
                  </a:lnTo>
                  <a:lnTo>
                    <a:pt x="771" y="148"/>
                  </a:lnTo>
                  <a:lnTo>
                    <a:pt x="781" y="160"/>
                  </a:lnTo>
                  <a:lnTo>
                    <a:pt x="790" y="171"/>
                  </a:lnTo>
                  <a:lnTo>
                    <a:pt x="798" y="183"/>
                  </a:lnTo>
                  <a:lnTo>
                    <a:pt x="806" y="192"/>
                  </a:lnTo>
                  <a:lnTo>
                    <a:pt x="813" y="203"/>
                  </a:lnTo>
                  <a:lnTo>
                    <a:pt x="819" y="213"/>
                  </a:lnTo>
                  <a:lnTo>
                    <a:pt x="827" y="222"/>
                  </a:lnTo>
                  <a:lnTo>
                    <a:pt x="828" y="230"/>
                  </a:lnTo>
                  <a:lnTo>
                    <a:pt x="834" y="238"/>
                  </a:lnTo>
                  <a:lnTo>
                    <a:pt x="838" y="243"/>
                  </a:lnTo>
                  <a:lnTo>
                    <a:pt x="844" y="251"/>
                  </a:lnTo>
                  <a:lnTo>
                    <a:pt x="846" y="259"/>
                  </a:lnTo>
                  <a:lnTo>
                    <a:pt x="849" y="260"/>
                  </a:lnTo>
                  <a:lnTo>
                    <a:pt x="847" y="260"/>
                  </a:lnTo>
                  <a:lnTo>
                    <a:pt x="846" y="264"/>
                  </a:lnTo>
                  <a:lnTo>
                    <a:pt x="844" y="268"/>
                  </a:lnTo>
                  <a:lnTo>
                    <a:pt x="842" y="276"/>
                  </a:lnTo>
                  <a:lnTo>
                    <a:pt x="836" y="281"/>
                  </a:lnTo>
                  <a:lnTo>
                    <a:pt x="832" y="293"/>
                  </a:lnTo>
                  <a:lnTo>
                    <a:pt x="828" y="302"/>
                  </a:lnTo>
                  <a:lnTo>
                    <a:pt x="827" y="314"/>
                  </a:lnTo>
                  <a:lnTo>
                    <a:pt x="819" y="325"/>
                  </a:lnTo>
                  <a:lnTo>
                    <a:pt x="815" y="337"/>
                  </a:lnTo>
                  <a:lnTo>
                    <a:pt x="809" y="350"/>
                  </a:lnTo>
                  <a:lnTo>
                    <a:pt x="806" y="363"/>
                  </a:lnTo>
                  <a:lnTo>
                    <a:pt x="802" y="375"/>
                  </a:lnTo>
                  <a:lnTo>
                    <a:pt x="796" y="388"/>
                  </a:lnTo>
                  <a:lnTo>
                    <a:pt x="792" y="399"/>
                  </a:lnTo>
                  <a:lnTo>
                    <a:pt x="789" y="414"/>
                  </a:lnTo>
                  <a:lnTo>
                    <a:pt x="785" y="424"/>
                  </a:lnTo>
                  <a:lnTo>
                    <a:pt x="781" y="433"/>
                  </a:lnTo>
                  <a:lnTo>
                    <a:pt x="777" y="441"/>
                  </a:lnTo>
                  <a:lnTo>
                    <a:pt x="775" y="451"/>
                  </a:lnTo>
                  <a:lnTo>
                    <a:pt x="771" y="458"/>
                  </a:lnTo>
                  <a:lnTo>
                    <a:pt x="770" y="466"/>
                  </a:lnTo>
                  <a:lnTo>
                    <a:pt x="768" y="471"/>
                  </a:lnTo>
                  <a:lnTo>
                    <a:pt x="768" y="479"/>
                  </a:lnTo>
                  <a:lnTo>
                    <a:pt x="764" y="487"/>
                  </a:lnTo>
                  <a:lnTo>
                    <a:pt x="764" y="494"/>
                  </a:lnTo>
                  <a:lnTo>
                    <a:pt x="764" y="498"/>
                  </a:lnTo>
                  <a:lnTo>
                    <a:pt x="764" y="500"/>
                  </a:lnTo>
                  <a:lnTo>
                    <a:pt x="760" y="500"/>
                  </a:lnTo>
                  <a:lnTo>
                    <a:pt x="752" y="502"/>
                  </a:lnTo>
                  <a:lnTo>
                    <a:pt x="747" y="502"/>
                  </a:lnTo>
                  <a:lnTo>
                    <a:pt x="739" y="504"/>
                  </a:lnTo>
                  <a:lnTo>
                    <a:pt x="733" y="504"/>
                  </a:lnTo>
                  <a:lnTo>
                    <a:pt x="726" y="508"/>
                  </a:lnTo>
                  <a:lnTo>
                    <a:pt x="716" y="508"/>
                  </a:lnTo>
                  <a:lnTo>
                    <a:pt x="709" y="509"/>
                  </a:lnTo>
                  <a:lnTo>
                    <a:pt x="699" y="509"/>
                  </a:lnTo>
                  <a:lnTo>
                    <a:pt x="692" y="511"/>
                  </a:lnTo>
                  <a:lnTo>
                    <a:pt x="682" y="513"/>
                  </a:lnTo>
                  <a:lnTo>
                    <a:pt x="674" y="513"/>
                  </a:lnTo>
                  <a:lnTo>
                    <a:pt x="665" y="515"/>
                  </a:lnTo>
                  <a:lnTo>
                    <a:pt x="657" y="517"/>
                  </a:lnTo>
                  <a:lnTo>
                    <a:pt x="648" y="515"/>
                  </a:lnTo>
                  <a:lnTo>
                    <a:pt x="640" y="515"/>
                  </a:lnTo>
                  <a:lnTo>
                    <a:pt x="633" y="513"/>
                  </a:lnTo>
                  <a:lnTo>
                    <a:pt x="627" y="513"/>
                  </a:lnTo>
                  <a:lnTo>
                    <a:pt x="616" y="513"/>
                  </a:lnTo>
                  <a:lnTo>
                    <a:pt x="606" y="511"/>
                  </a:lnTo>
                  <a:lnTo>
                    <a:pt x="598" y="509"/>
                  </a:lnTo>
                  <a:lnTo>
                    <a:pt x="595" y="508"/>
                  </a:lnTo>
                  <a:lnTo>
                    <a:pt x="591" y="508"/>
                  </a:lnTo>
                  <a:lnTo>
                    <a:pt x="591" y="506"/>
                  </a:lnTo>
                  <a:lnTo>
                    <a:pt x="593" y="502"/>
                  </a:lnTo>
                  <a:lnTo>
                    <a:pt x="595" y="494"/>
                  </a:lnTo>
                  <a:lnTo>
                    <a:pt x="598" y="487"/>
                  </a:lnTo>
                  <a:lnTo>
                    <a:pt x="600" y="481"/>
                  </a:lnTo>
                  <a:lnTo>
                    <a:pt x="602" y="475"/>
                  </a:lnTo>
                  <a:lnTo>
                    <a:pt x="606" y="470"/>
                  </a:lnTo>
                  <a:lnTo>
                    <a:pt x="610" y="462"/>
                  </a:lnTo>
                  <a:lnTo>
                    <a:pt x="612" y="454"/>
                  </a:lnTo>
                  <a:lnTo>
                    <a:pt x="616" y="449"/>
                  </a:lnTo>
                  <a:lnTo>
                    <a:pt x="619" y="441"/>
                  </a:lnTo>
                  <a:lnTo>
                    <a:pt x="623" y="433"/>
                  </a:lnTo>
                  <a:lnTo>
                    <a:pt x="625" y="424"/>
                  </a:lnTo>
                  <a:lnTo>
                    <a:pt x="629" y="414"/>
                  </a:lnTo>
                  <a:lnTo>
                    <a:pt x="631" y="405"/>
                  </a:lnTo>
                  <a:lnTo>
                    <a:pt x="635" y="395"/>
                  </a:lnTo>
                  <a:lnTo>
                    <a:pt x="636" y="386"/>
                  </a:lnTo>
                  <a:lnTo>
                    <a:pt x="640" y="378"/>
                  </a:lnTo>
                  <a:lnTo>
                    <a:pt x="644" y="369"/>
                  </a:lnTo>
                  <a:lnTo>
                    <a:pt x="648" y="361"/>
                  </a:lnTo>
                  <a:lnTo>
                    <a:pt x="650" y="354"/>
                  </a:lnTo>
                  <a:lnTo>
                    <a:pt x="652" y="346"/>
                  </a:lnTo>
                  <a:lnTo>
                    <a:pt x="654" y="338"/>
                  </a:lnTo>
                  <a:lnTo>
                    <a:pt x="657" y="335"/>
                  </a:lnTo>
                  <a:lnTo>
                    <a:pt x="659" y="327"/>
                  </a:lnTo>
                  <a:lnTo>
                    <a:pt x="661" y="325"/>
                  </a:lnTo>
                  <a:lnTo>
                    <a:pt x="498" y="287"/>
                  </a:lnTo>
                  <a:lnTo>
                    <a:pt x="496" y="289"/>
                  </a:lnTo>
                  <a:lnTo>
                    <a:pt x="492" y="297"/>
                  </a:lnTo>
                  <a:lnTo>
                    <a:pt x="488" y="300"/>
                  </a:lnTo>
                  <a:lnTo>
                    <a:pt x="484" y="306"/>
                  </a:lnTo>
                  <a:lnTo>
                    <a:pt x="481" y="312"/>
                  </a:lnTo>
                  <a:lnTo>
                    <a:pt x="477" y="319"/>
                  </a:lnTo>
                  <a:lnTo>
                    <a:pt x="471" y="327"/>
                  </a:lnTo>
                  <a:lnTo>
                    <a:pt x="463" y="337"/>
                  </a:lnTo>
                  <a:lnTo>
                    <a:pt x="458" y="348"/>
                  </a:lnTo>
                  <a:lnTo>
                    <a:pt x="452" y="359"/>
                  </a:lnTo>
                  <a:lnTo>
                    <a:pt x="444" y="371"/>
                  </a:lnTo>
                  <a:lnTo>
                    <a:pt x="437" y="382"/>
                  </a:lnTo>
                  <a:lnTo>
                    <a:pt x="429" y="395"/>
                  </a:lnTo>
                  <a:lnTo>
                    <a:pt x="424" y="411"/>
                  </a:lnTo>
                  <a:lnTo>
                    <a:pt x="416" y="424"/>
                  </a:lnTo>
                  <a:lnTo>
                    <a:pt x="406" y="437"/>
                  </a:lnTo>
                  <a:lnTo>
                    <a:pt x="399" y="452"/>
                  </a:lnTo>
                  <a:lnTo>
                    <a:pt x="389" y="468"/>
                  </a:lnTo>
                  <a:lnTo>
                    <a:pt x="380" y="483"/>
                  </a:lnTo>
                  <a:lnTo>
                    <a:pt x="370" y="498"/>
                  </a:lnTo>
                  <a:lnTo>
                    <a:pt x="361" y="513"/>
                  </a:lnTo>
                  <a:lnTo>
                    <a:pt x="353" y="530"/>
                  </a:lnTo>
                  <a:lnTo>
                    <a:pt x="344" y="546"/>
                  </a:lnTo>
                  <a:lnTo>
                    <a:pt x="332" y="563"/>
                  </a:lnTo>
                  <a:lnTo>
                    <a:pt x="323" y="576"/>
                  </a:lnTo>
                  <a:lnTo>
                    <a:pt x="313" y="593"/>
                  </a:lnTo>
                  <a:lnTo>
                    <a:pt x="304" y="610"/>
                  </a:lnTo>
                  <a:lnTo>
                    <a:pt x="294" y="625"/>
                  </a:lnTo>
                  <a:lnTo>
                    <a:pt x="285" y="643"/>
                  </a:lnTo>
                  <a:lnTo>
                    <a:pt x="275" y="660"/>
                  </a:lnTo>
                  <a:lnTo>
                    <a:pt x="264" y="673"/>
                  </a:lnTo>
                  <a:lnTo>
                    <a:pt x="254" y="690"/>
                  </a:lnTo>
                  <a:lnTo>
                    <a:pt x="245" y="703"/>
                  </a:lnTo>
                  <a:lnTo>
                    <a:pt x="237" y="719"/>
                  </a:lnTo>
                  <a:lnTo>
                    <a:pt x="226" y="732"/>
                  </a:lnTo>
                  <a:lnTo>
                    <a:pt x="218" y="745"/>
                  </a:lnTo>
                  <a:lnTo>
                    <a:pt x="209" y="757"/>
                  </a:lnTo>
                  <a:lnTo>
                    <a:pt x="203" y="770"/>
                  </a:lnTo>
                  <a:lnTo>
                    <a:pt x="195" y="778"/>
                  </a:lnTo>
                  <a:lnTo>
                    <a:pt x="190" y="787"/>
                  </a:lnTo>
                  <a:lnTo>
                    <a:pt x="182" y="795"/>
                  </a:lnTo>
                  <a:lnTo>
                    <a:pt x="178" y="802"/>
                  </a:lnTo>
                  <a:lnTo>
                    <a:pt x="171" y="812"/>
                  </a:lnTo>
                  <a:lnTo>
                    <a:pt x="171" y="816"/>
                  </a:lnTo>
                  <a:lnTo>
                    <a:pt x="169" y="816"/>
                  </a:lnTo>
                  <a:lnTo>
                    <a:pt x="165" y="817"/>
                  </a:lnTo>
                  <a:lnTo>
                    <a:pt x="159" y="817"/>
                  </a:lnTo>
                  <a:lnTo>
                    <a:pt x="152" y="819"/>
                  </a:lnTo>
                  <a:lnTo>
                    <a:pt x="140" y="819"/>
                  </a:lnTo>
                  <a:lnTo>
                    <a:pt x="131" y="819"/>
                  </a:lnTo>
                  <a:lnTo>
                    <a:pt x="123" y="817"/>
                  </a:lnTo>
                  <a:lnTo>
                    <a:pt x="116" y="817"/>
                  </a:lnTo>
                  <a:lnTo>
                    <a:pt x="110" y="817"/>
                  </a:lnTo>
                  <a:lnTo>
                    <a:pt x="102" y="816"/>
                  </a:lnTo>
                  <a:lnTo>
                    <a:pt x="93" y="814"/>
                  </a:lnTo>
                  <a:lnTo>
                    <a:pt x="85" y="812"/>
                  </a:lnTo>
                  <a:lnTo>
                    <a:pt x="76" y="808"/>
                  </a:lnTo>
                  <a:lnTo>
                    <a:pt x="68" y="806"/>
                  </a:lnTo>
                  <a:lnTo>
                    <a:pt x="59" y="804"/>
                  </a:lnTo>
                  <a:lnTo>
                    <a:pt x="51" y="800"/>
                  </a:lnTo>
                  <a:lnTo>
                    <a:pt x="41" y="798"/>
                  </a:lnTo>
                  <a:lnTo>
                    <a:pt x="34" y="797"/>
                  </a:lnTo>
                  <a:lnTo>
                    <a:pt x="26" y="793"/>
                  </a:lnTo>
                  <a:lnTo>
                    <a:pt x="21" y="791"/>
                  </a:lnTo>
                  <a:lnTo>
                    <a:pt x="13" y="789"/>
                  </a:lnTo>
                  <a:lnTo>
                    <a:pt x="9" y="787"/>
                  </a:lnTo>
                  <a:lnTo>
                    <a:pt x="3" y="785"/>
                  </a:lnTo>
                  <a:lnTo>
                    <a:pt x="0" y="785"/>
                  </a:lnTo>
                  <a:lnTo>
                    <a:pt x="38" y="715"/>
                  </a:lnTo>
                  <a:lnTo>
                    <a:pt x="40" y="711"/>
                  </a:lnTo>
                  <a:lnTo>
                    <a:pt x="45" y="701"/>
                  </a:lnTo>
                  <a:lnTo>
                    <a:pt x="49" y="694"/>
                  </a:lnTo>
                  <a:lnTo>
                    <a:pt x="55" y="686"/>
                  </a:lnTo>
                  <a:lnTo>
                    <a:pt x="60" y="677"/>
                  </a:lnTo>
                  <a:lnTo>
                    <a:pt x="68" y="665"/>
                  </a:lnTo>
                  <a:lnTo>
                    <a:pt x="74" y="652"/>
                  </a:lnTo>
                  <a:lnTo>
                    <a:pt x="81" y="641"/>
                  </a:lnTo>
                  <a:lnTo>
                    <a:pt x="89" y="627"/>
                  </a:lnTo>
                  <a:lnTo>
                    <a:pt x="97" y="614"/>
                  </a:lnTo>
                  <a:lnTo>
                    <a:pt x="104" y="597"/>
                  </a:lnTo>
                  <a:lnTo>
                    <a:pt x="114" y="584"/>
                  </a:lnTo>
                  <a:lnTo>
                    <a:pt x="119" y="567"/>
                  </a:lnTo>
                  <a:lnTo>
                    <a:pt x="131" y="551"/>
                  </a:lnTo>
                  <a:lnTo>
                    <a:pt x="136" y="534"/>
                  </a:lnTo>
                  <a:lnTo>
                    <a:pt x="146" y="517"/>
                  </a:lnTo>
                  <a:lnTo>
                    <a:pt x="154" y="500"/>
                  </a:lnTo>
                  <a:lnTo>
                    <a:pt x="163" y="483"/>
                  </a:lnTo>
                  <a:lnTo>
                    <a:pt x="171" y="466"/>
                  </a:lnTo>
                  <a:lnTo>
                    <a:pt x="178" y="449"/>
                  </a:lnTo>
                  <a:lnTo>
                    <a:pt x="186" y="432"/>
                  </a:lnTo>
                  <a:lnTo>
                    <a:pt x="195" y="416"/>
                  </a:lnTo>
                  <a:lnTo>
                    <a:pt x="201" y="397"/>
                  </a:lnTo>
                  <a:lnTo>
                    <a:pt x="209" y="382"/>
                  </a:lnTo>
                  <a:lnTo>
                    <a:pt x="214" y="365"/>
                  </a:lnTo>
                  <a:lnTo>
                    <a:pt x="220" y="348"/>
                  </a:lnTo>
                  <a:lnTo>
                    <a:pt x="226" y="333"/>
                  </a:lnTo>
                  <a:lnTo>
                    <a:pt x="232" y="318"/>
                  </a:lnTo>
                  <a:lnTo>
                    <a:pt x="237" y="302"/>
                  </a:lnTo>
                  <a:lnTo>
                    <a:pt x="241" y="287"/>
                  </a:lnTo>
                  <a:lnTo>
                    <a:pt x="243" y="272"/>
                  </a:lnTo>
                  <a:lnTo>
                    <a:pt x="245" y="259"/>
                  </a:lnTo>
                  <a:lnTo>
                    <a:pt x="247" y="243"/>
                  </a:lnTo>
                  <a:lnTo>
                    <a:pt x="251" y="232"/>
                  </a:lnTo>
                  <a:lnTo>
                    <a:pt x="251" y="219"/>
                  </a:lnTo>
                  <a:lnTo>
                    <a:pt x="252" y="205"/>
                  </a:lnTo>
                  <a:lnTo>
                    <a:pt x="254" y="196"/>
                  </a:lnTo>
                  <a:lnTo>
                    <a:pt x="254" y="184"/>
                  </a:lnTo>
                  <a:lnTo>
                    <a:pt x="254" y="173"/>
                  </a:lnTo>
                  <a:lnTo>
                    <a:pt x="256" y="162"/>
                  </a:lnTo>
                  <a:lnTo>
                    <a:pt x="258" y="152"/>
                  </a:lnTo>
                  <a:lnTo>
                    <a:pt x="260" y="145"/>
                  </a:lnTo>
                  <a:lnTo>
                    <a:pt x="262" y="133"/>
                  </a:lnTo>
                  <a:lnTo>
                    <a:pt x="264" y="124"/>
                  </a:lnTo>
                  <a:lnTo>
                    <a:pt x="264" y="116"/>
                  </a:lnTo>
                  <a:lnTo>
                    <a:pt x="268" y="108"/>
                  </a:lnTo>
                  <a:lnTo>
                    <a:pt x="271" y="99"/>
                  </a:lnTo>
                  <a:lnTo>
                    <a:pt x="275" y="89"/>
                  </a:lnTo>
                  <a:lnTo>
                    <a:pt x="277" y="82"/>
                  </a:lnTo>
                  <a:lnTo>
                    <a:pt x="285" y="72"/>
                  </a:lnTo>
                  <a:lnTo>
                    <a:pt x="289" y="63"/>
                  </a:lnTo>
                  <a:lnTo>
                    <a:pt x="294" y="53"/>
                  </a:lnTo>
                  <a:lnTo>
                    <a:pt x="300" y="44"/>
                  </a:lnTo>
                  <a:lnTo>
                    <a:pt x="306" y="36"/>
                  </a:lnTo>
                  <a:lnTo>
                    <a:pt x="309" y="29"/>
                  </a:lnTo>
                  <a:lnTo>
                    <a:pt x="315" y="21"/>
                  </a:lnTo>
                  <a:lnTo>
                    <a:pt x="319" y="15"/>
                  </a:lnTo>
                  <a:lnTo>
                    <a:pt x="323" y="10"/>
                  </a:lnTo>
                  <a:lnTo>
                    <a:pt x="330" y="2"/>
                  </a:lnTo>
                  <a:lnTo>
                    <a:pt x="332" y="0"/>
                  </a:lnTo>
                  <a:lnTo>
                    <a:pt x="357" y="44"/>
                  </a:lnTo>
                  <a:lnTo>
                    <a:pt x="357" y="44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39" name="Freeform 75"/>
            <p:cNvSpPr>
              <a:spLocks/>
            </p:cNvSpPr>
            <p:nvPr/>
          </p:nvSpPr>
          <p:spPr bwMode="auto">
            <a:xfrm>
              <a:off x="4902" y="1223"/>
              <a:ext cx="133" cy="108"/>
            </a:xfrm>
            <a:custGeom>
              <a:avLst/>
              <a:gdLst>
                <a:gd name="T0" fmla="*/ 0 w 266"/>
                <a:gd name="T1" fmla="*/ 161 h 216"/>
                <a:gd name="T2" fmla="*/ 69 w 266"/>
                <a:gd name="T3" fmla="*/ 102 h 216"/>
                <a:gd name="T4" fmla="*/ 69 w 266"/>
                <a:gd name="T5" fmla="*/ 100 h 216"/>
                <a:gd name="T6" fmla="*/ 69 w 266"/>
                <a:gd name="T7" fmla="*/ 98 h 216"/>
                <a:gd name="T8" fmla="*/ 69 w 266"/>
                <a:gd name="T9" fmla="*/ 93 h 216"/>
                <a:gd name="T10" fmla="*/ 69 w 266"/>
                <a:gd name="T11" fmla="*/ 85 h 216"/>
                <a:gd name="T12" fmla="*/ 69 w 266"/>
                <a:gd name="T13" fmla="*/ 78 h 216"/>
                <a:gd name="T14" fmla="*/ 73 w 266"/>
                <a:gd name="T15" fmla="*/ 68 h 216"/>
                <a:gd name="T16" fmla="*/ 76 w 266"/>
                <a:gd name="T17" fmla="*/ 60 h 216"/>
                <a:gd name="T18" fmla="*/ 80 w 266"/>
                <a:gd name="T19" fmla="*/ 53 h 216"/>
                <a:gd name="T20" fmla="*/ 86 w 266"/>
                <a:gd name="T21" fmla="*/ 45 h 216"/>
                <a:gd name="T22" fmla="*/ 92 w 266"/>
                <a:gd name="T23" fmla="*/ 39 h 216"/>
                <a:gd name="T24" fmla="*/ 97 w 266"/>
                <a:gd name="T25" fmla="*/ 36 h 216"/>
                <a:gd name="T26" fmla="*/ 103 w 266"/>
                <a:gd name="T27" fmla="*/ 34 h 216"/>
                <a:gd name="T28" fmla="*/ 116 w 266"/>
                <a:gd name="T29" fmla="*/ 30 h 216"/>
                <a:gd name="T30" fmla="*/ 128 w 266"/>
                <a:gd name="T31" fmla="*/ 28 h 216"/>
                <a:gd name="T32" fmla="*/ 139 w 266"/>
                <a:gd name="T33" fmla="*/ 20 h 216"/>
                <a:gd name="T34" fmla="*/ 149 w 266"/>
                <a:gd name="T35" fmla="*/ 13 h 216"/>
                <a:gd name="T36" fmla="*/ 156 w 266"/>
                <a:gd name="T37" fmla="*/ 7 h 216"/>
                <a:gd name="T38" fmla="*/ 158 w 266"/>
                <a:gd name="T39" fmla="*/ 5 h 216"/>
                <a:gd name="T40" fmla="*/ 171 w 266"/>
                <a:gd name="T41" fmla="*/ 11 h 216"/>
                <a:gd name="T42" fmla="*/ 164 w 266"/>
                <a:gd name="T43" fmla="*/ 24 h 216"/>
                <a:gd name="T44" fmla="*/ 236 w 266"/>
                <a:gd name="T45" fmla="*/ 0 h 216"/>
                <a:gd name="T46" fmla="*/ 247 w 266"/>
                <a:gd name="T47" fmla="*/ 11 h 216"/>
                <a:gd name="T48" fmla="*/ 266 w 266"/>
                <a:gd name="T49" fmla="*/ 11 h 216"/>
                <a:gd name="T50" fmla="*/ 266 w 266"/>
                <a:gd name="T51" fmla="*/ 47 h 216"/>
                <a:gd name="T52" fmla="*/ 206 w 266"/>
                <a:gd name="T53" fmla="*/ 93 h 216"/>
                <a:gd name="T54" fmla="*/ 141 w 266"/>
                <a:gd name="T55" fmla="*/ 121 h 216"/>
                <a:gd name="T56" fmla="*/ 137 w 266"/>
                <a:gd name="T57" fmla="*/ 117 h 216"/>
                <a:gd name="T58" fmla="*/ 130 w 266"/>
                <a:gd name="T59" fmla="*/ 116 h 216"/>
                <a:gd name="T60" fmla="*/ 118 w 266"/>
                <a:gd name="T61" fmla="*/ 114 h 216"/>
                <a:gd name="T62" fmla="*/ 107 w 266"/>
                <a:gd name="T63" fmla="*/ 116 h 216"/>
                <a:gd name="T64" fmla="*/ 103 w 266"/>
                <a:gd name="T65" fmla="*/ 117 h 216"/>
                <a:gd name="T66" fmla="*/ 99 w 266"/>
                <a:gd name="T67" fmla="*/ 121 h 216"/>
                <a:gd name="T68" fmla="*/ 93 w 266"/>
                <a:gd name="T69" fmla="*/ 125 h 216"/>
                <a:gd name="T70" fmla="*/ 86 w 266"/>
                <a:gd name="T71" fmla="*/ 133 h 216"/>
                <a:gd name="T72" fmla="*/ 80 w 266"/>
                <a:gd name="T73" fmla="*/ 140 h 216"/>
                <a:gd name="T74" fmla="*/ 73 w 266"/>
                <a:gd name="T75" fmla="*/ 148 h 216"/>
                <a:gd name="T76" fmla="*/ 65 w 266"/>
                <a:gd name="T77" fmla="*/ 157 h 216"/>
                <a:gd name="T78" fmla="*/ 59 w 266"/>
                <a:gd name="T79" fmla="*/ 167 h 216"/>
                <a:gd name="T80" fmla="*/ 50 w 266"/>
                <a:gd name="T81" fmla="*/ 176 h 216"/>
                <a:gd name="T82" fmla="*/ 42 w 266"/>
                <a:gd name="T83" fmla="*/ 184 h 216"/>
                <a:gd name="T84" fmla="*/ 35 w 266"/>
                <a:gd name="T85" fmla="*/ 192 h 216"/>
                <a:gd name="T86" fmla="*/ 31 w 266"/>
                <a:gd name="T87" fmla="*/ 199 h 216"/>
                <a:gd name="T88" fmla="*/ 25 w 266"/>
                <a:gd name="T89" fmla="*/ 207 h 216"/>
                <a:gd name="T90" fmla="*/ 23 w 266"/>
                <a:gd name="T91" fmla="*/ 211 h 216"/>
                <a:gd name="T92" fmla="*/ 21 w 266"/>
                <a:gd name="T93" fmla="*/ 214 h 216"/>
                <a:gd name="T94" fmla="*/ 21 w 266"/>
                <a:gd name="T95" fmla="*/ 216 h 216"/>
                <a:gd name="T96" fmla="*/ 0 w 266"/>
                <a:gd name="T97" fmla="*/ 161 h 216"/>
                <a:gd name="T98" fmla="*/ 0 w 266"/>
                <a:gd name="T99" fmla="*/ 16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6" h="216">
                  <a:moveTo>
                    <a:pt x="0" y="161"/>
                  </a:moveTo>
                  <a:lnTo>
                    <a:pt x="69" y="102"/>
                  </a:lnTo>
                  <a:lnTo>
                    <a:pt x="69" y="100"/>
                  </a:lnTo>
                  <a:lnTo>
                    <a:pt x="69" y="98"/>
                  </a:lnTo>
                  <a:lnTo>
                    <a:pt x="69" y="93"/>
                  </a:lnTo>
                  <a:lnTo>
                    <a:pt x="69" y="85"/>
                  </a:lnTo>
                  <a:lnTo>
                    <a:pt x="69" y="78"/>
                  </a:lnTo>
                  <a:lnTo>
                    <a:pt x="73" y="68"/>
                  </a:lnTo>
                  <a:lnTo>
                    <a:pt x="76" y="60"/>
                  </a:lnTo>
                  <a:lnTo>
                    <a:pt x="80" y="53"/>
                  </a:lnTo>
                  <a:lnTo>
                    <a:pt x="86" y="45"/>
                  </a:lnTo>
                  <a:lnTo>
                    <a:pt x="92" y="39"/>
                  </a:lnTo>
                  <a:lnTo>
                    <a:pt x="97" y="36"/>
                  </a:lnTo>
                  <a:lnTo>
                    <a:pt x="103" y="34"/>
                  </a:lnTo>
                  <a:lnTo>
                    <a:pt x="116" y="30"/>
                  </a:lnTo>
                  <a:lnTo>
                    <a:pt x="128" y="28"/>
                  </a:lnTo>
                  <a:lnTo>
                    <a:pt x="139" y="20"/>
                  </a:lnTo>
                  <a:lnTo>
                    <a:pt x="149" y="13"/>
                  </a:lnTo>
                  <a:lnTo>
                    <a:pt x="156" y="7"/>
                  </a:lnTo>
                  <a:lnTo>
                    <a:pt x="158" y="5"/>
                  </a:lnTo>
                  <a:lnTo>
                    <a:pt x="171" y="11"/>
                  </a:lnTo>
                  <a:lnTo>
                    <a:pt x="164" y="24"/>
                  </a:lnTo>
                  <a:lnTo>
                    <a:pt x="236" y="0"/>
                  </a:lnTo>
                  <a:lnTo>
                    <a:pt x="247" y="11"/>
                  </a:lnTo>
                  <a:lnTo>
                    <a:pt x="266" y="11"/>
                  </a:lnTo>
                  <a:lnTo>
                    <a:pt x="266" y="47"/>
                  </a:lnTo>
                  <a:lnTo>
                    <a:pt x="206" y="93"/>
                  </a:lnTo>
                  <a:lnTo>
                    <a:pt x="141" y="121"/>
                  </a:lnTo>
                  <a:lnTo>
                    <a:pt x="137" y="117"/>
                  </a:lnTo>
                  <a:lnTo>
                    <a:pt x="130" y="116"/>
                  </a:lnTo>
                  <a:lnTo>
                    <a:pt x="118" y="114"/>
                  </a:lnTo>
                  <a:lnTo>
                    <a:pt x="107" y="116"/>
                  </a:lnTo>
                  <a:lnTo>
                    <a:pt x="103" y="117"/>
                  </a:lnTo>
                  <a:lnTo>
                    <a:pt x="99" y="121"/>
                  </a:lnTo>
                  <a:lnTo>
                    <a:pt x="93" y="125"/>
                  </a:lnTo>
                  <a:lnTo>
                    <a:pt x="86" y="133"/>
                  </a:lnTo>
                  <a:lnTo>
                    <a:pt x="80" y="140"/>
                  </a:lnTo>
                  <a:lnTo>
                    <a:pt x="73" y="148"/>
                  </a:lnTo>
                  <a:lnTo>
                    <a:pt x="65" y="157"/>
                  </a:lnTo>
                  <a:lnTo>
                    <a:pt x="59" y="167"/>
                  </a:lnTo>
                  <a:lnTo>
                    <a:pt x="50" y="176"/>
                  </a:lnTo>
                  <a:lnTo>
                    <a:pt x="42" y="184"/>
                  </a:lnTo>
                  <a:lnTo>
                    <a:pt x="35" y="192"/>
                  </a:lnTo>
                  <a:lnTo>
                    <a:pt x="31" y="199"/>
                  </a:lnTo>
                  <a:lnTo>
                    <a:pt x="25" y="207"/>
                  </a:lnTo>
                  <a:lnTo>
                    <a:pt x="23" y="211"/>
                  </a:lnTo>
                  <a:lnTo>
                    <a:pt x="21" y="214"/>
                  </a:lnTo>
                  <a:lnTo>
                    <a:pt x="21" y="216"/>
                  </a:lnTo>
                  <a:lnTo>
                    <a:pt x="0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40" name="Freeform 76"/>
            <p:cNvSpPr>
              <a:spLocks/>
            </p:cNvSpPr>
            <p:nvPr/>
          </p:nvSpPr>
          <p:spPr bwMode="auto">
            <a:xfrm>
              <a:off x="5718" y="720"/>
              <a:ext cx="178" cy="221"/>
            </a:xfrm>
            <a:custGeom>
              <a:avLst/>
              <a:gdLst>
                <a:gd name="T0" fmla="*/ 93 w 356"/>
                <a:gd name="T1" fmla="*/ 0 h 443"/>
                <a:gd name="T2" fmla="*/ 91 w 356"/>
                <a:gd name="T3" fmla="*/ 0 h 443"/>
                <a:gd name="T4" fmla="*/ 91 w 356"/>
                <a:gd name="T5" fmla="*/ 8 h 443"/>
                <a:gd name="T6" fmla="*/ 90 w 356"/>
                <a:gd name="T7" fmla="*/ 17 h 443"/>
                <a:gd name="T8" fmla="*/ 90 w 356"/>
                <a:gd name="T9" fmla="*/ 29 h 443"/>
                <a:gd name="T10" fmla="*/ 88 w 356"/>
                <a:gd name="T11" fmla="*/ 34 h 443"/>
                <a:gd name="T12" fmla="*/ 86 w 356"/>
                <a:gd name="T13" fmla="*/ 42 h 443"/>
                <a:gd name="T14" fmla="*/ 86 w 356"/>
                <a:gd name="T15" fmla="*/ 49 h 443"/>
                <a:gd name="T16" fmla="*/ 86 w 356"/>
                <a:gd name="T17" fmla="*/ 57 h 443"/>
                <a:gd name="T18" fmla="*/ 82 w 356"/>
                <a:gd name="T19" fmla="*/ 63 h 443"/>
                <a:gd name="T20" fmla="*/ 82 w 356"/>
                <a:gd name="T21" fmla="*/ 70 h 443"/>
                <a:gd name="T22" fmla="*/ 80 w 356"/>
                <a:gd name="T23" fmla="*/ 78 h 443"/>
                <a:gd name="T24" fmla="*/ 78 w 356"/>
                <a:gd name="T25" fmla="*/ 86 h 443"/>
                <a:gd name="T26" fmla="*/ 74 w 356"/>
                <a:gd name="T27" fmla="*/ 89 h 443"/>
                <a:gd name="T28" fmla="*/ 71 w 356"/>
                <a:gd name="T29" fmla="*/ 97 h 443"/>
                <a:gd name="T30" fmla="*/ 65 w 356"/>
                <a:gd name="T31" fmla="*/ 105 h 443"/>
                <a:gd name="T32" fmla="*/ 59 w 356"/>
                <a:gd name="T33" fmla="*/ 114 h 443"/>
                <a:gd name="T34" fmla="*/ 52 w 356"/>
                <a:gd name="T35" fmla="*/ 122 h 443"/>
                <a:gd name="T36" fmla="*/ 46 w 356"/>
                <a:gd name="T37" fmla="*/ 131 h 443"/>
                <a:gd name="T38" fmla="*/ 40 w 356"/>
                <a:gd name="T39" fmla="*/ 139 h 443"/>
                <a:gd name="T40" fmla="*/ 34 w 356"/>
                <a:gd name="T41" fmla="*/ 148 h 443"/>
                <a:gd name="T42" fmla="*/ 27 w 356"/>
                <a:gd name="T43" fmla="*/ 156 h 443"/>
                <a:gd name="T44" fmla="*/ 19 w 356"/>
                <a:gd name="T45" fmla="*/ 162 h 443"/>
                <a:gd name="T46" fmla="*/ 14 w 356"/>
                <a:gd name="T47" fmla="*/ 169 h 443"/>
                <a:gd name="T48" fmla="*/ 10 w 356"/>
                <a:gd name="T49" fmla="*/ 177 h 443"/>
                <a:gd name="T50" fmla="*/ 2 w 356"/>
                <a:gd name="T51" fmla="*/ 184 h 443"/>
                <a:gd name="T52" fmla="*/ 0 w 356"/>
                <a:gd name="T53" fmla="*/ 188 h 443"/>
                <a:gd name="T54" fmla="*/ 2 w 356"/>
                <a:gd name="T55" fmla="*/ 188 h 443"/>
                <a:gd name="T56" fmla="*/ 10 w 356"/>
                <a:gd name="T57" fmla="*/ 190 h 443"/>
                <a:gd name="T58" fmla="*/ 14 w 356"/>
                <a:gd name="T59" fmla="*/ 190 h 443"/>
                <a:gd name="T60" fmla="*/ 21 w 356"/>
                <a:gd name="T61" fmla="*/ 194 h 443"/>
                <a:gd name="T62" fmla="*/ 29 w 356"/>
                <a:gd name="T63" fmla="*/ 196 h 443"/>
                <a:gd name="T64" fmla="*/ 38 w 356"/>
                <a:gd name="T65" fmla="*/ 200 h 443"/>
                <a:gd name="T66" fmla="*/ 44 w 356"/>
                <a:gd name="T67" fmla="*/ 201 h 443"/>
                <a:gd name="T68" fmla="*/ 52 w 356"/>
                <a:gd name="T69" fmla="*/ 205 h 443"/>
                <a:gd name="T70" fmla="*/ 61 w 356"/>
                <a:gd name="T71" fmla="*/ 209 h 443"/>
                <a:gd name="T72" fmla="*/ 69 w 356"/>
                <a:gd name="T73" fmla="*/ 215 h 443"/>
                <a:gd name="T74" fmla="*/ 76 w 356"/>
                <a:gd name="T75" fmla="*/ 219 h 443"/>
                <a:gd name="T76" fmla="*/ 84 w 356"/>
                <a:gd name="T77" fmla="*/ 222 h 443"/>
                <a:gd name="T78" fmla="*/ 90 w 356"/>
                <a:gd name="T79" fmla="*/ 228 h 443"/>
                <a:gd name="T80" fmla="*/ 97 w 356"/>
                <a:gd name="T81" fmla="*/ 234 h 443"/>
                <a:gd name="T82" fmla="*/ 107 w 356"/>
                <a:gd name="T83" fmla="*/ 243 h 443"/>
                <a:gd name="T84" fmla="*/ 118 w 356"/>
                <a:gd name="T85" fmla="*/ 255 h 443"/>
                <a:gd name="T86" fmla="*/ 128 w 356"/>
                <a:gd name="T87" fmla="*/ 266 h 443"/>
                <a:gd name="T88" fmla="*/ 137 w 356"/>
                <a:gd name="T89" fmla="*/ 279 h 443"/>
                <a:gd name="T90" fmla="*/ 143 w 356"/>
                <a:gd name="T91" fmla="*/ 287 h 443"/>
                <a:gd name="T92" fmla="*/ 149 w 356"/>
                <a:gd name="T93" fmla="*/ 297 h 443"/>
                <a:gd name="T94" fmla="*/ 152 w 356"/>
                <a:gd name="T95" fmla="*/ 300 h 443"/>
                <a:gd name="T96" fmla="*/ 154 w 356"/>
                <a:gd name="T97" fmla="*/ 304 h 443"/>
                <a:gd name="T98" fmla="*/ 143 w 356"/>
                <a:gd name="T99" fmla="*/ 321 h 443"/>
                <a:gd name="T100" fmla="*/ 152 w 356"/>
                <a:gd name="T101" fmla="*/ 443 h 443"/>
                <a:gd name="T102" fmla="*/ 356 w 356"/>
                <a:gd name="T103" fmla="*/ 171 h 443"/>
                <a:gd name="T104" fmla="*/ 242 w 356"/>
                <a:gd name="T105" fmla="*/ 51 h 443"/>
                <a:gd name="T106" fmla="*/ 93 w 356"/>
                <a:gd name="T107" fmla="*/ 0 h 443"/>
                <a:gd name="T108" fmla="*/ 93 w 356"/>
                <a:gd name="T109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6" h="443">
                  <a:moveTo>
                    <a:pt x="93" y="0"/>
                  </a:moveTo>
                  <a:lnTo>
                    <a:pt x="91" y="0"/>
                  </a:lnTo>
                  <a:lnTo>
                    <a:pt x="91" y="8"/>
                  </a:lnTo>
                  <a:lnTo>
                    <a:pt x="90" y="17"/>
                  </a:lnTo>
                  <a:lnTo>
                    <a:pt x="90" y="29"/>
                  </a:lnTo>
                  <a:lnTo>
                    <a:pt x="88" y="34"/>
                  </a:lnTo>
                  <a:lnTo>
                    <a:pt x="86" y="42"/>
                  </a:lnTo>
                  <a:lnTo>
                    <a:pt x="86" y="49"/>
                  </a:lnTo>
                  <a:lnTo>
                    <a:pt x="86" y="57"/>
                  </a:lnTo>
                  <a:lnTo>
                    <a:pt x="82" y="63"/>
                  </a:lnTo>
                  <a:lnTo>
                    <a:pt x="82" y="70"/>
                  </a:lnTo>
                  <a:lnTo>
                    <a:pt x="80" y="78"/>
                  </a:lnTo>
                  <a:lnTo>
                    <a:pt x="78" y="86"/>
                  </a:lnTo>
                  <a:lnTo>
                    <a:pt x="74" y="89"/>
                  </a:lnTo>
                  <a:lnTo>
                    <a:pt x="71" y="97"/>
                  </a:lnTo>
                  <a:lnTo>
                    <a:pt x="65" y="105"/>
                  </a:lnTo>
                  <a:lnTo>
                    <a:pt x="59" y="114"/>
                  </a:lnTo>
                  <a:lnTo>
                    <a:pt x="52" y="122"/>
                  </a:lnTo>
                  <a:lnTo>
                    <a:pt x="46" y="131"/>
                  </a:lnTo>
                  <a:lnTo>
                    <a:pt x="40" y="139"/>
                  </a:lnTo>
                  <a:lnTo>
                    <a:pt x="34" y="148"/>
                  </a:lnTo>
                  <a:lnTo>
                    <a:pt x="27" y="156"/>
                  </a:lnTo>
                  <a:lnTo>
                    <a:pt x="19" y="162"/>
                  </a:lnTo>
                  <a:lnTo>
                    <a:pt x="14" y="169"/>
                  </a:lnTo>
                  <a:lnTo>
                    <a:pt x="10" y="177"/>
                  </a:lnTo>
                  <a:lnTo>
                    <a:pt x="2" y="184"/>
                  </a:lnTo>
                  <a:lnTo>
                    <a:pt x="0" y="188"/>
                  </a:lnTo>
                  <a:lnTo>
                    <a:pt x="2" y="188"/>
                  </a:lnTo>
                  <a:lnTo>
                    <a:pt x="10" y="190"/>
                  </a:lnTo>
                  <a:lnTo>
                    <a:pt x="14" y="190"/>
                  </a:lnTo>
                  <a:lnTo>
                    <a:pt x="21" y="194"/>
                  </a:lnTo>
                  <a:lnTo>
                    <a:pt x="29" y="196"/>
                  </a:lnTo>
                  <a:lnTo>
                    <a:pt x="38" y="200"/>
                  </a:lnTo>
                  <a:lnTo>
                    <a:pt x="44" y="201"/>
                  </a:lnTo>
                  <a:lnTo>
                    <a:pt x="52" y="205"/>
                  </a:lnTo>
                  <a:lnTo>
                    <a:pt x="61" y="209"/>
                  </a:lnTo>
                  <a:lnTo>
                    <a:pt x="69" y="215"/>
                  </a:lnTo>
                  <a:lnTo>
                    <a:pt x="76" y="219"/>
                  </a:lnTo>
                  <a:lnTo>
                    <a:pt x="84" y="222"/>
                  </a:lnTo>
                  <a:lnTo>
                    <a:pt x="90" y="228"/>
                  </a:lnTo>
                  <a:lnTo>
                    <a:pt x="97" y="234"/>
                  </a:lnTo>
                  <a:lnTo>
                    <a:pt x="107" y="243"/>
                  </a:lnTo>
                  <a:lnTo>
                    <a:pt x="118" y="255"/>
                  </a:lnTo>
                  <a:lnTo>
                    <a:pt x="128" y="266"/>
                  </a:lnTo>
                  <a:lnTo>
                    <a:pt x="137" y="279"/>
                  </a:lnTo>
                  <a:lnTo>
                    <a:pt x="143" y="287"/>
                  </a:lnTo>
                  <a:lnTo>
                    <a:pt x="149" y="297"/>
                  </a:lnTo>
                  <a:lnTo>
                    <a:pt x="152" y="300"/>
                  </a:lnTo>
                  <a:lnTo>
                    <a:pt x="154" y="304"/>
                  </a:lnTo>
                  <a:lnTo>
                    <a:pt x="143" y="321"/>
                  </a:lnTo>
                  <a:lnTo>
                    <a:pt x="152" y="443"/>
                  </a:lnTo>
                  <a:lnTo>
                    <a:pt x="356" y="171"/>
                  </a:lnTo>
                  <a:lnTo>
                    <a:pt x="242" y="51"/>
                  </a:lnTo>
                  <a:lnTo>
                    <a:pt x="9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41" name="Freeform 77"/>
            <p:cNvSpPr>
              <a:spLocks/>
            </p:cNvSpPr>
            <p:nvPr/>
          </p:nvSpPr>
          <p:spPr bwMode="auto">
            <a:xfrm>
              <a:off x="5608" y="706"/>
              <a:ext cx="263" cy="86"/>
            </a:xfrm>
            <a:custGeom>
              <a:avLst/>
              <a:gdLst>
                <a:gd name="T0" fmla="*/ 0 w 526"/>
                <a:gd name="T1" fmla="*/ 63 h 173"/>
                <a:gd name="T2" fmla="*/ 7 w 526"/>
                <a:gd name="T3" fmla="*/ 61 h 173"/>
                <a:gd name="T4" fmla="*/ 24 w 526"/>
                <a:gd name="T5" fmla="*/ 58 h 173"/>
                <a:gd name="T6" fmla="*/ 47 w 526"/>
                <a:gd name="T7" fmla="*/ 56 h 173"/>
                <a:gd name="T8" fmla="*/ 72 w 526"/>
                <a:gd name="T9" fmla="*/ 52 h 173"/>
                <a:gd name="T10" fmla="*/ 100 w 526"/>
                <a:gd name="T11" fmla="*/ 48 h 173"/>
                <a:gd name="T12" fmla="*/ 129 w 526"/>
                <a:gd name="T13" fmla="*/ 46 h 173"/>
                <a:gd name="T14" fmla="*/ 154 w 526"/>
                <a:gd name="T15" fmla="*/ 44 h 173"/>
                <a:gd name="T16" fmla="*/ 177 w 526"/>
                <a:gd name="T17" fmla="*/ 42 h 173"/>
                <a:gd name="T18" fmla="*/ 196 w 526"/>
                <a:gd name="T19" fmla="*/ 40 h 173"/>
                <a:gd name="T20" fmla="*/ 213 w 526"/>
                <a:gd name="T21" fmla="*/ 38 h 173"/>
                <a:gd name="T22" fmla="*/ 228 w 526"/>
                <a:gd name="T23" fmla="*/ 37 h 173"/>
                <a:gd name="T24" fmla="*/ 249 w 526"/>
                <a:gd name="T25" fmla="*/ 33 h 173"/>
                <a:gd name="T26" fmla="*/ 272 w 526"/>
                <a:gd name="T27" fmla="*/ 25 h 173"/>
                <a:gd name="T28" fmla="*/ 291 w 526"/>
                <a:gd name="T29" fmla="*/ 19 h 173"/>
                <a:gd name="T30" fmla="*/ 304 w 526"/>
                <a:gd name="T31" fmla="*/ 12 h 173"/>
                <a:gd name="T32" fmla="*/ 315 w 526"/>
                <a:gd name="T33" fmla="*/ 2 h 173"/>
                <a:gd name="T34" fmla="*/ 323 w 526"/>
                <a:gd name="T35" fmla="*/ 2 h 173"/>
                <a:gd name="T36" fmla="*/ 338 w 526"/>
                <a:gd name="T37" fmla="*/ 6 h 173"/>
                <a:gd name="T38" fmla="*/ 353 w 526"/>
                <a:gd name="T39" fmla="*/ 10 h 173"/>
                <a:gd name="T40" fmla="*/ 374 w 526"/>
                <a:gd name="T41" fmla="*/ 12 h 173"/>
                <a:gd name="T42" fmla="*/ 391 w 526"/>
                <a:gd name="T43" fmla="*/ 10 h 173"/>
                <a:gd name="T44" fmla="*/ 410 w 526"/>
                <a:gd name="T45" fmla="*/ 12 h 173"/>
                <a:gd name="T46" fmla="*/ 426 w 526"/>
                <a:gd name="T47" fmla="*/ 14 h 173"/>
                <a:gd name="T48" fmla="*/ 446 w 526"/>
                <a:gd name="T49" fmla="*/ 19 h 173"/>
                <a:gd name="T50" fmla="*/ 467 w 526"/>
                <a:gd name="T51" fmla="*/ 29 h 173"/>
                <a:gd name="T52" fmla="*/ 483 w 526"/>
                <a:gd name="T53" fmla="*/ 37 h 173"/>
                <a:gd name="T54" fmla="*/ 496 w 526"/>
                <a:gd name="T55" fmla="*/ 46 h 173"/>
                <a:gd name="T56" fmla="*/ 517 w 526"/>
                <a:gd name="T57" fmla="*/ 61 h 173"/>
                <a:gd name="T58" fmla="*/ 526 w 526"/>
                <a:gd name="T59" fmla="*/ 69 h 173"/>
                <a:gd name="T60" fmla="*/ 313 w 526"/>
                <a:gd name="T61" fmla="*/ 56 h 173"/>
                <a:gd name="T62" fmla="*/ 315 w 526"/>
                <a:gd name="T63" fmla="*/ 80 h 173"/>
                <a:gd name="T64" fmla="*/ 323 w 526"/>
                <a:gd name="T65" fmla="*/ 88 h 173"/>
                <a:gd name="T66" fmla="*/ 325 w 526"/>
                <a:gd name="T67" fmla="*/ 97 h 173"/>
                <a:gd name="T68" fmla="*/ 327 w 526"/>
                <a:gd name="T69" fmla="*/ 113 h 173"/>
                <a:gd name="T70" fmla="*/ 327 w 526"/>
                <a:gd name="T71" fmla="*/ 126 h 173"/>
                <a:gd name="T72" fmla="*/ 323 w 526"/>
                <a:gd name="T73" fmla="*/ 143 h 173"/>
                <a:gd name="T74" fmla="*/ 315 w 526"/>
                <a:gd name="T75" fmla="*/ 147 h 173"/>
                <a:gd name="T76" fmla="*/ 308 w 526"/>
                <a:gd name="T77" fmla="*/ 132 h 173"/>
                <a:gd name="T78" fmla="*/ 294 w 526"/>
                <a:gd name="T79" fmla="*/ 118 h 173"/>
                <a:gd name="T80" fmla="*/ 283 w 526"/>
                <a:gd name="T81" fmla="*/ 115 h 173"/>
                <a:gd name="T82" fmla="*/ 264 w 526"/>
                <a:gd name="T83" fmla="*/ 111 h 173"/>
                <a:gd name="T84" fmla="*/ 249 w 526"/>
                <a:gd name="T85" fmla="*/ 101 h 173"/>
                <a:gd name="T86" fmla="*/ 247 w 526"/>
                <a:gd name="T87" fmla="*/ 88 h 173"/>
                <a:gd name="T88" fmla="*/ 245 w 526"/>
                <a:gd name="T89" fmla="*/ 86 h 173"/>
                <a:gd name="T90" fmla="*/ 234 w 526"/>
                <a:gd name="T91" fmla="*/ 88 h 173"/>
                <a:gd name="T92" fmla="*/ 220 w 526"/>
                <a:gd name="T93" fmla="*/ 94 h 173"/>
                <a:gd name="T94" fmla="*/ 209 w 526"/>
                <a:gd name="T95" fmla="*/ 101 h 173"/>
                <a:gd name="T96" fmla="*/ 196 w 526"/>
                <a:gd name="T97" fmla="*/ 109 h 173"/>
                <a:gd name="T98" fmla="*/ 180 w 526"/>
                <a:gd name="T99" fmla="*/ 118 h 173"/>
                <a:gd name="T100" fmla="*/ 165 w 526"/>
                <a:gd name="T101" fmla="*/ 128 h 173"/>
                <a:gd name="T102" fmla="*/ 144 w 526"/>
                <a:gd name="T103" fmla="*/ 137 h 173"/>
                <a:gd name="T104" fmla="*/ 119 w 526"/>
                <a:gd name="T105" fmla="*/ 147 h 173"/>
                <a:gd name="T106" fmla="*/ 95 w 526"/>
                <a:gd name="T107" fmla="*/ 154 h 173"/>
                <a:gd name="T108" fmla="*/ 72 w 526"/>
                <a:gd name="T109" fmla="*/ 162 h 173"/>
                <a:gd name="T110" fmla="*/ 49 w 526"/>
                <a:gd name="T111" fmla="*/ 168 h 173"/>
                <a:gd name="T112" fmla="*/ 34 w 526"/>
                <a:gd name="T113" fmla="*/ 170 h 173"/>
                <a:gd name="T114" fmla="*/ 26 w 526"/>
                <a:gd name="T115" fmla="*/ 173 h 173"/>
                <a:gd name="T116" fmla="*/ 0 w 526"/>
                <a:gd name="T117" fmla="*/ 6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6" h="173">
                  <a:moveTo>
                    <a:pt x="0" y="63"/>
                  </a:moveTo>
                  <a:lnTo>
                    <a:pt x="0" y="63"/>
                  </a:lnTo>
                  <a:lnTo>
                    <a:pt x="4" y="63"/>
                  </a:lnTo>
                  <a:lnTo>
                    <a:pt x="7" y="61"/>
                  </a:lnTo>
                  <a:lnTo>
                    <a:pt x="17" y="59"/>
                  </a:lnTo>
                  <a:lnTo>
                    <a:pt x="24" y="58"/>
                  </a:lnTo>
                  <a:lnTo>
                    <a:pt x="36" y="56"/>
                  </a:lnTo>
                  <a:lnTo>
                    <a:pt x="47" y="56"/>
                  </a:lnTo>
                  <a:lnTo>
                    <a:pt x="61" y="54"/>
                  </a:lnTo>
                  <a:lnTo>
                    <a:pt x="72" y="52"/>
                  </a:lnTo>
                  <a:lnTo>
                    <a:pt x="87" y="50"/>
                  </a:lnTo>
                  <a:lnTo>
                    <a:pt x="100" y="48"/>
                  </a:lnTo>
                  <a:lnTo>
                    <a:pt x="116" y="48"/>
                  </a:lnTo>
                  <a:lnTo>
                    <a:pt x="129" y="46"/>
                  </a:lnTo>
                  <a:lnTo>
                    <a:pt x="142" y="44"/>
                  </a:lnTo>
                  <a:lnTo>
                    <a:pt x="154" y="44"/>
                  </a:lnTo>
                  <a:lnTo>
                    <a:pt x="167" y="44"/>
                  </a:lnTo>
                  <a:lnTo>
                    <a:pt x="177" y="42"/>
                  </a:lnTo>
                  <a:lnTo>
                    <a:pt x="186" y="42"/>
                  </a:lnTo>
                  <a:lnTo>
                    <a:pt x="196" y="40"/>
                  </a:lnTo>
                  <a:lnTo>
                    <a:pt x="205" y="40"/>
                  </a:lnTo>
                  <a:lnTo>
                    <a:pt x="213" y="38"/>
                  </a:lnTo>
                  <a:lnTo>
                    <a:pt x="220" y="38"/>
                  </a:lnTo>
                  <a:lnTo>
                    <a:pt x="228" y="37"/>
                  </a:lnTo>
                  <a:lnTo>
                    <a:pt x="237" y="37"/>
                  </a:lnTo>
                  <a:lnTo>
                    <a:pt x="249" y="33"/>
                  </a:lnTo>
                  <a:lnTo>
                    <a:pt x="260" y="29"/>
                  </a:lnTo>
                  <a:lnTo>
                    <a:pt x="272" y="25"/>
                  </a:lnTo>
                  <a:lnTo>
                    <a:pt x="283" y="23"/>
                  </a:lnTo>
                  <a:lnTo>
                    <a:pt x="291" y="19"/>
                  </a:lnTo>
                  <a:lnTo>
                    <a:pt x="298" y="16"/>
                  </a:lnTo>
                  <a:lnTo>
                    <a:pt x="304" y="12"/>
                  </a:lnTo>
                  <a:lnTo>
                    <a:pt x="310" y="8"/>
                  </a:lnTo>
                  <a:lnTo>
                    <a:pt x="315" y="2"/>
                  </a:lnTo>
                  <a:lnTo>
                    <a:pt x="319" y="0"/>
                  </a:lnTo>
                  <a:lnTo>
                    <a:pt x="323" y="2"/>
                  </a:lnTo>
                  <a:lnTo>
                    <a:pt x="329" y="4"/>
                  </a:lnTo>
                  <a:lnTo>
                    <a:pt x="338" y="6"/>
                  </a:lnTo>
                  <a:lnTo>
                    <a:pt x="344" y="8"/>
                  </a:lnTo>
                  <a:lnTo>
                    <a:pt x="353" y="10"/>
                  </a:lnTo>
                  <a:lnTo>
                    <a:pt x="365" y="10"/>
                  </a:lnTo>
                  <a:lnTo>
                    <a:pt x="374" y="12"/>
                  </a:lnTo>
                  <a:lnTo>
                    <a:pt x="384" y="10"/>
                  </a:lnTo>
                  <a:lnTo>
                    <a:pt x="391" y="10"/>
                  </a:lnTo>
                  <a:lnTo>
                    <a:pt x="401" y="10"/>
                  </a:lnTo>
                  <a:lnTo>
                    <a:pt x="410" y="12"/>
                  </a:lnTo>
                  <a:lnTo>
                    <a:pt x="418" y="12"/>
                  </a:lnTo>
                  <a:lnTo>
                    <a:pt x="426" y="14"/>
                  </a:lnTo>
                  <a:lnTo>
                    <a:pt x="435" y="16"/>
                  </a:lnTo>
                  <a:lnTo>
                    <a:pt x="446" y="19"/>
                  </a:lnTo>
                  <a:lnTo>
                    <a:pt x="456" y="21"/>
                  </a:lnTo>
                  <a:lnTo>
                    <a:pt x="467" y="29"/>
                  </a:lnTo>
                  <a:lnTo>
                    <a:pt x="475" y="33"/>
                  </a:lnTo>
                  <a:lnTo>
                    <a:pt x="483" y="37"/>
                  </a:lnTo>
                  <a:lnTo>
                    <a:pt x="488" y="40"/>
                  </a:lnTo>
                  <a:lnTo>
                    <a:pt x="496" y="46"/>
                  </a:lnTo>
                  <a:lnTo>
                    <a:pt x="505" y="54"/>
                  </a:lnTo>
                  <a:lnTo>
                    <a:pt x="517" y="61"/>
                  </a:lnTo>
                  <a:lnTo>
                    <a:pt x="522" y="67"/>
                  </a:lnTo>
                  <a:lnTo>
                    <a:pt x="526" y="69"/>
                  </a:lnTo>
                  <a:lnTo>
                    <a:pt x="361" y="50"/>
                  </a:lnTo>
                  <a:lnTo>
                    <a:pt x="313" y="56"/>
                  </a:lnTo>
                  <a:lnTo>
                    <a:pt x="310" y="75"/>
                  </a:lnTo>
                  <a:lnTo>
                    <a:pt x="315" y="80"/>
                  </a:lnTo>
                  <a:lnTo>
                    <a:pt x="321" y="86"/>
                  </a:lnTo>
                  <a:lnTo>
                    <a:pt x="323" y="88"/>
                  </a:lnTo>
                  <a:lnTo>
                    <a:pt x="323" y="94"/>
                  </a:lnTo>
                  <a:lnTo>
                    <a:pt x="325" y="97"/>
                  </a:lnTo>
                  <a:lnTo>
                    <a:pt x="327" y="107"/>
                  </a:lnTo>
                  <a:lnTo>
                    <a:pt x="327" y="113"/>
                  </a:lnTo>
                  <a:lnTo>
                    <a:pt x="329" y="120"/>
                  </a:lnTo>
                  <a:lnTo>
                    <a:pt x="327" y="126"/>
                  </a:lnTo>
                  <a:lnTo>
                    <a:pt x="327" y="134"/>
                  </a:lnTo>
                  <a:lnTo>
                    <a:pt x="323" y="143"/>
                  </a:lnTo>
                  <a:lnTo>
                    <a:pt x="319" y="151"/>
                  </a:lnTo>
                  <a:lnTo>
                    <a:pt x="315" y="147"/>
                  </a:lnTo>
                  <a:lnTo>
                    <a:pt x="313" y="141"/>
                  </a:lnTo>
                  <a:lnTo>
                    <a:pt x="308" y="132"/>
                  </a:lnTo>
                  <a:lnTo>
                    <a:pt x="300" y="124"/>
                  </a:lnTo>
                  <a:lnTo>
                    <a:pt x="294" y="118"/>
                  </a:lnTo>
                  <a:lnTo>
                    <a:pt x="289" y="116"/>
                  </a:lnTo>
                  <a:lnTo>
                    <a:pt x="283" y="115"/>
                  </a:lnTo>
                  <a:lnTo>
                    <a:pt x="275" y="113"/>
                  </a:lnTo>
                  <a:lnTo>
                    <a:pt x="264" y="111"/>
                  </a:lnTo>
                  <a:lnTo>
                    <a:pt x="254" y="109"/>
                  </a:lnTo>
                  <a:lnTo>
                    <a:pt x="249" y="101"/>
                  </a:lnTo>
                  <a:lnTo>
                    <a:pt x="247" y="94"/>
                  </a:lnTo>
                  <a:lnTo>
                    <a:pt x="247" y="88"/>
                  </a:lnTo>
                  <a:lnTo>
                    <a:pt x="247" y="86"/>
                  </a:lnTo>
                  <a:lnTo>
                    <a:pt x="245" y="86"/>
                  </a:lnTo>
                  <a:lnTo>
                    <a:pt x="241" y="88"/>
                  </a:lnTo>
                  <a:lnTo>
                    <a:pt x="234" y="88"/>
                  </a:lnTo>
                  <a:lnTo>
                    <a:pt x="226" y="94"/>
                  </a:lnTo>
                  <a:lnTo>
                    <a:pt x="220" y="94"/>
                  </a:lnTo>
                  <a:lnTo>
                    <a:pt x="215" y="97"/>
                  </a:lnTo>
                  <a:lnTo>
                    <a:pt x="209" y="101"/>
                  </a:lnTo>
                  <a:lnTo>
                    <a:pt x="203" y="105"/>
                  </a:lnTo>
                  <a:lnTo>
                    <a:pt x="196" y="109"/>
                  </a:lnTo>
                  <a:lnTo>
                    <a:pt x="188" y="113"/>
                  </a:lnTo>
                  <a:lnTo>
                    <a:pt x="180" y="118"/>
                  </a:lnTo>
                  <a:lnTo>
                    <a:pt x="175" y="124"/>
                  </a:lnTo>
                  <a:lnTo>
                    <a:pt x="165" y="128"/>
                  </a:lnTo>
                  <a:lnTo>
                    <a:pt x="154" y="134"/>
                  </a:lnTo>
                  <a:lnTo>
                    <a:pt x="144" y="137"/>
                  </a:lnTo>
                  <a:lnTo>
                    <a:pt x="133" y="143"/>
                  </a:lnTo>
                  <a:lnTo>
                    <a:pt x="119" y="147"/>
                  </a:lnTo>
                  <a:lnTo>
                    <a:pt x="108" y="151"/>
                  </a:lnTo>
                  <a:lnTo>
                    <a:pt x="95" y="154"/>
                  </a:lnTo>
                  <a:lnTo>
                    <a:pt x="83" y="160"/>
                  </a:lnTo>
                  <a:lnTo>
                    <a:pt x="72" y="162"/>
                  </a:lnTo>
                  <a:lnTo>
                    <a:pt x="61" y="164"/>
                  </a:lnTo>
                  <a:lnTo>
                    <a:pt x="49" y="168"/>
                  </a:lnTo>
                  <a:lnTo>
                    <a:pt x="42" y="170"/>
                  </a:lnTo>
                  <a:lnTo>
                    <a:pt x="34" y="170"/>
                  </a:lnTo>
                  <a:lnTo>
                    <a:pt x="30" y="172"/>
                  </a:lnTo>
                  <a:lnTo>
                    <a:pt x="26" y="173"/>
                  </a:lnTo>
                  <a:lnTo>
                    <a:pt x="26" y="173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D896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42" name="Freeform 78"/>
            <p:cNvSpPr>
              <a:spLocks/>
            </p:cNvSpPr>
            <p:nvPr/>
          </p:nvSpPr>
          <p:spPr bwMode="auto">
            <a:xfrm>
              <a:off x="5916" y="903"/>
              <a:ext cx="165" cy="165"/>
            </a:xfrm>
            <a:custGeom>
              <a:avLst/>
              <a:gdLst>
                <a:gd name="T0" fmla="*/ 165 w 330"/>
                <a:gd name="T1" fmla="*/ 0 h 329"/>
                <a:gd name="T2" fmla="*/ 167 w 330"/>
                <a:gd name="T3" fmla="*/ 4 h 329"/>
                <a:gd name="T4" fmla="*/ 171 w 330"/>
                <a:gd name="T5" fmla="*/ 7 h 329"/>
                <a:gd name="T6" fmla="*/ 178 w 330"/>
                <a:gd name="T7" fmla="*/ 15 h 329"/>
                <a:gd name="T8" fmla="*/ 184 w 330"/>
                <a:gd name="T9" fmla="*/ 23 h 329"/>
                <a:gd name="T10" fmla="*/ 194 w 330"/>
                <a:gd name="T11" fmla="*/ 34 h 329"/>
                <a:gd name="T12" fmla="*/ 199 w 330"/>
                <a:gd name="T13" fmla="*/ 44 h 329"/>
                <a:gd name="T14" fmla="*/ 211 w 330"/>
                <a:gd name="T15" fmla="*/ 57 h 329"/>
                <a:gd name="T16" fmla="*/ 220 w 330"/>
                <a:gd name="T17" fmla="*/ 68 h 329"/>
                <a:gd name="T18" fmla="*/ 232 w 330"/>
                <a:gd name="T19" fmla="*/ 82 h 329"/>
                <a:gd name="T20" fmla="*/ 241 w 330"/>
                <a:gd name="T21" fmla="*/ 97 h 329"/>
                <a:gd name="T22" fmla="*/ 251 w 330"/>
                <a:gd name="T23" fmla="*/ 112 h 329"/>
                <a:gd name="T24" fmla="*/ 262 w 330"/>
                <a:gd name="T25" fmla="*/ 127 h 329"/>
                <a:gd name="T26" fmla="*/ 271 w 330"/>
                <a:gd name="T27" fmla="*/ 141 h 329"/>
                <a:gd name="T28" fmla="*/ 279 w 330"/>
                <a:gd name="T29" fmla="*/ 158 h 329"/>
                <a:gd name="T30" fmla="*/ 289 w 330"/>
                <a:gd name="T31" fmla="*/ 173 h 329"/>
                <a:gd name="T32" fmla="*/ 296 w 330"/>
                <a:gd name="T33" fmla="*/ 188 h 329"/>
                <a:gd name="T34" fmla="*/ 302 w 330"/>
                <a:gd name="T35" fmla="*/ 203 h 329"/>
                <a:gd name="T36" fmla="*/ 306 w 330"/>
                <a:gd name="T37" fmla="*/ 217 h 329"/>
                <a:gd name="T38" fmla="*/ 311 w 330"/>
                <a:gd name="T39" fmla="*/ 232 h 329"/>
                <a:gd name="T40" fmla="*/ 315 w 330"/>
                <a:gd name="T41" fmla="*/ 245 h 329"/>
                <a:gd name="T42" fmla="*/ 319 w 330"/>
                <a:gd name="T43" fmla="*/ 258 h 329"/>
                <a:gd name="T44" fmla="*/ 321 w 330"/>
                <a:gd name="T45" fmla="*/ 270 h 329"/>
                <a:gd name="T46" fmla="*/ 323 w 330"/>
                <a:gd name="T47" fmla="*/ 283 h 329"/>
                <a:gd name="T48" fmla="*/ 325 w 330"/>
                <a:gd name="T49" fmla="*/ 291 h 329"/>
                <a:gd name="T50" fmla="*/ 327 w 330"/>
                <a:gd name="T51" fmla="*/ 300 h 329"/>
                <a:gd name="T52" fmla="*/ 327 w 330"/>
                <a:gd name="T53" fmla="*/ 308 h 329"/>
                <a:gd name="T54" fmla="*/ 329 w 330"/>
                <a:gd name="T55" fmla="*/ 315 h 329"/>
                <a:gd name="T56" fmla="*/ 329 w 330"/>
                <a:gd name="T57" fmla="*/ 325 h 329"/>
                <a:gd name="T58" fmla="*/ 330 w 330"/>
                <a:gd name="T59" fmla="*/ 329 h 329"/>
                <a:gd name="T60" fmla="*/ 184 w 330"/>
                <a:gd name="T61" fmla="*/ 329 h 329"/>
                <a:gd name="T62" fmla="*/ 0 w 330"/>
                <a:gd name="T63" fmla="*/ 239 h 329"/>
                <a:gd name="T64" fmla="*/ 165 w 330"/>
                <a:gd name="T65" fmla="*/ 0 h 329"/>
                <a:gd name="T66" fmla="*/ 165 w 330"/>
                <a:gd name="T67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0" h="329">
                  <a:moveTo>
                    <a:pt x="165" y="0"/>
                  </a:moveTo>
                  <a:lnTo>
                    <a:pt x="167" y="4"/>
                  </a:lnTo>
                  <a:lnTo>
                    <a:pt x="171" y="7"/>
                  </a:lnTo>
                  <a:lnTo>
                    <a:pt x="178" y="15"/>
                  </a:lnTo>
                  <a:lnTo>
                    <a:pt x="184" y="23"/>
                  </a:lnTo>
                  <a:lnTo>
                    <a:pt x="194" y="34"/>
                  </a:lnTo>
                  <a:lnTo>
                    <a:pt x="199" y="44"/>
                  </a:lnTo>
                  <a:lnTo>
                    <a:pt x="211" y="57"/>
                  </a:lnTo>
                  <a:lnTo>
                    <a:pt x="220" y="68"/>
                  </a:lnTo>
                  <a:lnTo>
                    <a:pt x="232" y="82"/>
                  </a:lnTo>
                  <a:lnTo>
                    <a:pt x="241" y="97"/>
                  </a:lnTo>
                  <a:lnTo>
                    <a:pt x="251" y="112"/>
                  </a:lnTo>
                  <a:lnTo>
                    <a:pt x="262" y="127"/>
                  </a:lnTo>
                  <a:lnTo>
                    <a:pt x="271" y="141"/>
                  </a:lnTo>
                  <a:lnTo>
                    <a:pt x="279" y="158"/>
                  </a:lnTo>
                  <a:lnTo>
                    <a:pt x="289" y="173"/>
                  </a:lnTo>
                  <a:lnTo>
                    <a:pt x="296" y="188"/>
                  </a:lnTo>
                  <a:lnTo>
                    <a:pt x="302" y="203"/>
                  </a:lnTo>
                  <a:lnTo>
                    <a:pt x="306" y="217"/>
                  </a:lnTo>
                  <a:lnTo>
                    <a:pt x="311" y="232"/>
                  </a:lnTo>
                  <a:lnTo>
                    <a:pt x="315" y="245"/>
                  </a:lnTo>
                  <a:lnTo>
                    <a:pt x="319" y="258"/>
                  </a:lnTo>
                  <a:lnTo>
                    <a:pt x="321" y="270"/>
                  </a:lnTo>
                  <a:lnTo>
                    <a:pt x="323" y="283"/>
                  </a:lnTo>
                  <a:lnTo>
                    <a:pt x="325" y="291"/>
                  </a:lnTo>
                  <a:lnTo>
                    <a:pt x="327" y="300"/>
                  </a:lnTo>
                  <a:lnTo>
                    <a:pt x="327" y="308"/>
                  </a:lnTo>
                  <a:lnTo>
                    <a:pt x="329" y="315"/>
                  </a:lnTo>
                  <a:lnTo>
                    <a:pt x="329" y="325"/>
                  </a:lnTo>
                  <a:lnTo>
                    <a:pt x="330" y="329"/>
                  </a:lnTo>
                  <a:lnTo>
                    <a:pt x="184" y="329"/>
                  </a:lnTo>
                  <a:lnTo>
                    <a:pt x="0" y="239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43" name="Freeform 79"/>
            <p:cNvSpPr>
              <a:spLocks/>
            </p:cNvSpPr>
            <p:nvPr/>
          </p:nvSpPr>
          <p:spPr bwMode="auto">
            <a:xfrm>
              <a:off x="5498" y="1272"/>
              <a:ext cx="296" cy="137"/>
            </a:xfrm>
            <a:custGeom>
              <a:avLst/>
              <a:gdLst>
                <a:gd name="T0" fmla="*/ 593 w 593"/>
                <a:gd name="T1" fmla="*/ 249 h 274"/>
                <a:gd name="T2" fmla="*/ 591 w 593"/>
                <a:gd name="T3" fmla="*/ 248 h 274"/>
                <a:gd name="T4" fmla="*/ 586 w 593"/>
                <a:gd name="T5" fmla="*/ 248 h 274"/>
                <a:gd name="T6" fmla="*/ 574 w 593"/>
                <a:gd name="T7" fmla="*/ 248 h 274"/>
                <a:gd name="T8" fmla="*/ 563 w 593"/>
                <a:gd name="T9" fmla="*/ 248 h 274"/>
                <a:gd name="T10" fmla="*/ 555 w 593"/>
                <a:gd name="T11" fmla="*/ 246 h 274"/>
                <a:gd name="T12" fmla="*/ 548 w 593"/>
                <a:gd name="T13" fmla="*/ 246 h 274"/>
                <a:gd name="T14" fmla="*/ 536 w 593"/>
                <a:gd name="T15" fmla="*/ 246 h 274"/>
                <a:gd name="T16" fmla="*/ 529 w 593"/>
                <a:gd name="T17" fmla="*/ 246 h 274"/>
                <a:gd name="T18" fmla="*/ 519 w 593"/>
                <a:gd name="T19" fmla="*/ 246 h 274"/>
                <a:gd name="T20" fmla="*/ 510 w 593"/>
                <a:gd name="T21" fmla="*/ 246 h 274"/>
                <a:gd name="T22" fmla="*/ 498 w 593"/>
                <a:gd name="T23" fmla="*/ 248 h 274"/>
                <a:gd name="T24" fmla="*/ 489 w 593"/>
                <a:gd name="T25" fmla="*/ 249 h 274"/>
                <a:gd name="T26" fmla="*/ 475 w 593"/>
                <a:gd name="T27" fmla="*/ 249 h 274"/>
                <a:gd name="T28" fmla="*/ 464 w 593"/>
                <a:gd name="T29" fmla="*/ 251 h 274"/>
                <a:gd name="T30" fmla="*/ 453 w 593"/>
                <a:gd name="T31" fmla="*/ 253 h 274"/>
                <a:gd name="T32" fmla="*/ 441 w 593"/>
                <a:gd name="T33" fmla="*/ 255 h 274"/>
                <a:gd name="T34" fmla="*/ 430 w 593"/>
                <a:gd name="T35" fmla="*/ 257 h 274"/>
                <a:gd name="T36" fmla="*/ 418 w 593"/>
                <a:gd name="T37" fmla="*/ 259 h 274"/>
                <a:gd name="T38" fmla="*/ 407 w 593"/>
                <a:gd name="T39" fmla="*/ 261 h 274"/>
                <a:gd name="T40" fmla="*/ 399 w 593"/>
                <a:gd name="T41" fmla="*/ 265 h 274"/>
                <a:gd name="T42" fmla="*/ 388 w 593"/>
                <a:gd name="T43" fmla="*/ 265 h 274"/>
                <a:gd name="T44" fmla="*/ 380 w 593"/>
                <a:gd name="T45" fmla="*/ 267 h 274"/>
                <a:gd name="T46" fmla="*/ 373 w 593"/>
                <a:gd name="T47" fmla="*/ 268 h 274"/>
                <a:gd name="T48" fmla="*/ 367 w 593"/>
                <a:gd name="T49" fmla="*/ 270 h 274"/>
                <a:gd name="T50" fmla="*/ 358 w 593"/>
                <a:gd name="T51" fmla="*/ 272 h 274"/>
                <a:gd name="T52" fmla="*/ 356 w 593"/>
                <a:gd name="T53" fmla="*/ 274 h 274"/>
                <a:gd name="T54" fmla="*/ 352 w 593"/>
                <a:gd name="T55" fmla="*/ 272 h 274"/>
                <a:gd name="T56" fmla="*/ 344 w 593"/>
                <a:gd name="T57" fmla="*/ 268 h 274"/>
                <a:gd name="T58" fmla="*/ 337 w 593"/>
                <a:gd name="T59" fmla="*/ 267 h 274"/>
                <a:gd name="T60" fmla="*/ 331 w 593"/>
                <a:gd name="T61" fmla="*/ 265 h 274"/>
                <a:gd name="T62" fmla="*/ 323 w 593"/>
                <a:gd name="T63" fmla="*/ 261 h 274"/>
                <a:gd name="T64" fmla="*/ 316 w 593"/>
                <a:gd name="T65" fmla="*/ 259 h 274"/>
                <a:gd name="T66" fmla="*/ 304 w 593"/>
                <a:gd name="T67" fmla="*/ 255 h 274"/>
                <a:gd name="T68" fmla="*/ 293 w 593"/>
                <a:gd name="T69" fmla="*/ 253 h 274"/>
                <a:gd name="T70" fmla="*/ 282 w 593"/>
                <a:gd name="T71" fmla="*/ 249 h 274"/>
                <a:gd name="T72" fmla="*/ 268 w 593"/>
                <a:gd name="T73" fmla="*/ 248 h 274"/>
                <a:gd name="T74" fmla="*/ 255 w 593"/>
                <a:gd name="T75" fmla="*/ 244 h 274"/>
                <a:gd name="T76" fmla="*/ 240 w 593"/>
                <a:gd name="T77" fmla="*/ 244 h 274"/>
                <a:gd name="T78" fmla="*/ 225 w 593"/>
                <a:gd name="T79" fmla="*/ 240 h 274"/>
                <a:gd name="T80" fmla="*/ 209 w 593"/>
                <a:gd name="T81" fmla="*/ 240 h 274"/>
                <a:gd name="T82" fmla="*/ 192 w 593"/>
                <a:gd name="T83" fmla="*/ 238 h 274"/>
                <a:gd name="T84" fmla="*/ 175 w 593"/>
                <a:gd name="T85" fmla="*/ 238 h 274"/>
                <a:gd name="T86" fmla="*/ 156 w 593"/>
                <a:gd name="T87" fmla="*/ 238 h 274"/>
                <a:gd name="T88" fmla="*/ 139 w 593"/>
                <a:gd name="T89" fmla="*/ 238 h 274"/>
                <a:gd name="T90" fmla="*/ 120 w 593"/>
                <a:gd name="T91" fmla="*/ 238 h 274"/>
                <a:gd name="T92" fmla="*/ 103 w 593"/>
                <a:gd name="T93" fmla="*/ 238 h 274"/>
                <a:gd name="T94" fmla="*/ 86 w 593"/>
                <a:gd name="T95" fmla="*/ 240 h 274"/>
                <a:gd name="T96" fmla="*/ 72 w 593"/>
                <a:gd name="T97" fmla="*/ 242 h 274"/>
                <a:gd name="T98" fmla="*/ 55 w 593"/>
                <a:gd name="T99" fmla="*/ 242 h 274"/>
                <a:gd name="T100" fmla="*/ 42 w 593"/>
                <a:gd name="T101" fmla="*/ 244 h 274"/>
                <a:gd name="T102" fmla="*/ 31 w 593"/>
                <a:gd name="T103" fmla="*/ 244 h 274"/>
                <a:gd name="T104" fmla="*/ 21 w 593"/>
                <a:gd name="T105" fmla="*/ 246 h 274"/>
                <a:gd name="T106" fmla="*/ 12 w 593"/>
                <a:gd name="T107" fmla="*/ 248 h 274"/>
                <a:gd name="T108" fmla="*/ 6 w 593"/>
                <a:gd name="T109" fmla="*/ 248 h 274"/>
                <a:gd name="T110" fmla="*/ 0 w 593"/>
                <a:gd name="T111" fmla="*/ 249 h 274"/>
                <a:gd name="T112" fmla="*/ 114 w 593"/>
                <a:gd name="T113" fmla="*/ 0 h 274"/>
                <a:gd name="T114" fmla="*/ 593 w 593"/>
                <a:gd name="T115" fmla="*/ 206 h 274"/>
                <a:gd name="T116" fmla="*/ 593 w 593"/>
                <a:gd name="T117" fmla="*/ 249 h 274"/>
                <a:gd name="T118" fmla="*/ 593 w 593"/>
                <a:gd name="T119" fmla="*/ 249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3" h="274">
                  <a:moveTo>
                    <a:pt x="593" y="249"/>
                  </a:moveTo>
                  <a:lnTo>
                    <a:pt x="591" y="248"/>
                  </a:lnTo>
                  <a:lnTo>
                    <a:pt x="586" y="248"/>
                  </a:lnTo>
                  <a:lnTo>
                    <a:pt x="574" y="248"/>
                  </a:lnTo>
                  <a:lnTo>
                    <a:pt x="563" y="248"/>
                  </a:lnTo>
                  <a:lnTo>
                    <a:pt x="555" y="246"/>
                  </a:lnTo>
                  <a:lnTo>
                    <a:pt x="548" y="246"/>
                  </a:lnTo>
                  <a:lnTo>
                    <a:pt x="536" y="246"/>
                  </a:lnTo>
                  <a:lnTo>
                    <a:pt x="529" y="246"/>
                  </a:lnTo>
                  <a:lnTo>
                    <a:pt x="519" y="246"/>
                  </a:lnTo>
                  <a:lnTo>
                    <a:pt x="510" y="246"/>
                  </a:lnTo>
                  <a:lnTo>
                    <a:pt x="498" y="248"/>
                  </a:lnTo>
                  <a:lnTo>
                    <a:pt x="489" y="249"/>
                  </a:lnTo>
                  <a:lnTo>
                    <a:pt x="475" y="249"/>
                  </a:lnTo>
                  <a:lnTo>
                    <a:pt x="464" y="251"/>
                  </a:lnTo>
                  <a:lnTo>
                    <a:pt x="453" y="253"/>
                  </a:lnTo>
                  <a:lnTo>
                    <a:pt x="441" y="255"/>
                  </a:lnTo>
                  <a:lnTo>
                    <a:pt x="430" y="257"/>
                  </a:lnTo>
                  <a:lnTo>
                    <a:pt x="418" y="259"/>
                  </a:lnTo>
                  <a:lnTo>
                    <a:pt x="407" y="261"/>
                  </a:lnTo>
                  <a:lnTo>
                    <a:pt x="399" y="265"/>
                  </a:lnTo>
                  <a:lnTo>
                    <a:pt x="388" y="265"/>
                  </a:lnTo>
                  <a:lnTo>
                    <a:pt x="380" y="267"/>
                  </a:lnTo>
                  <a:lnTo>
                    <a:pt x="373" y="268"/>
                  </a:lnTo>
                  <a:lnTo>
                    <a:pt x="367" y="270"/>
                  </a:lnTo>
                  <a:lnTo>
                    <a:pt x="358" y="272"/>
                  </a:lnTo>
                  <a:lnTo>
                    <a:pt x="356" y="274"/>
                  </a:lnTo>
                  <a:lnTo>
                    <a:pt x="352" y="272"/>
                  </a:lnTo>
                  <a:lnTo>
                    <a:pt x="344" y="268"/>
                  </a:lnTo>
                  <a:lnTo>
                    <a:pt x="337" y="267"/>
                  </a:lnTo>
                  <a:lnTo>
                    <a:pt x="331" y="265"/>
                  </a:lnTo>
                  <a:lnTo>
                    <a:pt x="323" y="261"/>
                  </a:lnTo>
                  <a:lnTo>
                    <a:pt x="316" y="259"/>
                  </a:lnTo>
                  <a:lnTo>
                    <a:pt x="304" y="255"/>
                  </a:lnTo>
                  <a:lnTo>
                    <a:pt x="293" y="253"/>
                  </a:lnTo>
                  <a:lnTo>
                    <a:pt x="282" y="249"/>
                  </a:lnTo>
                  <a:lnTo>
                    <a:pt x="268" y="248"/>
                  </a:lnTo>
                  <a:lnTo>
                    <a:pt x="255" y="244"/>
                  </a:lnTo>
                  <a:lnTo>
                    <a:pt x="240" y="244"/>
                  </a:lnTo>
                  <a:lnTo>
                    <a:pt x="225" y="240"/>
                  </a:lnTo>
                  <a:lnTo>
                    <a:pt x="209" y="240"/>
                  </a:lnTo>
                  <a:lnTo>
                    <a:pt x="192" y="238"/>
                  </a:lnTo>
                  <a:lnTo>
                    <a:pt x="175" y="238"/>
                  </a:lnTo>
                  <a:lnTo>
                    <a:pt x="156" y="238"/>
                  </a:lnTo>
                  <a:lnTo>
                    <a:pt x="139" y="238"/>
                  </a:lnTo>
                  <a:lnTo>
                    <a:pt x="120" y="238"/>
                  </a:lnTo>
                  <a:lnTo>
                    <a:pt x="103" y="238"/>
                  </a:lnTo>
                  <a:lnTo>
                    <a:pt x="86" y="240"/>
                  </a:lnTo>
                  <a:lnTo>
                    <a:pt x="72" y="242"/>
                  </a:lnTo>
                  <a:lnTo>
                    <a:pt x="55" y="242"/>
                  </a:lnTo>
                  <a:lnTo>
                    <a:pt x="42" y="244"/>
                  </a:lnTo>
                  <a:lnTo>
                    <a:pt x="31" y="244"/>
                  </a:lnTo>
                  <a:lnTo>
                    <a:pt x="21" y="246"/>
                  </a:lnTo>
                  <a:lnTo>
                    <a:pt x="12" y="248"/>
                  </a:lnTo>
                  <a:lnTo>
                    <a:pt x="6" y="248"/>
                  </a:lnTo>
                  <a:lnTo>
                    <a:pt x="0" y="249"/>
                  </a:lnTo>
                  <a:lnTo>
                    <a:pt x="114" y="0"/>
                  </a:lnTo>
                  <a:lnTo>
                    <a:pt x="593" y="206"/>
                  </a:lnTo>
                  <a:lnTo>
                    <a:pt x="593" y="249"/>
                  </a:lnTo>
                  <a:lnTo>
                    <a:pt x="593" y="249"/>
                  </a:lnTo>
                  <a:close/>
                </a:path>
              </a:pathLst>
            </a:custGeom>
            <a:solidFill>
              <a:srgbClr val="A6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44" name="Freeform 80"/>
            <p:cNvSpPr>
              <a:spLocks/>
            </p:cNvSpPr>
            <p:nvPr/>
          </p:nvSpPr>
          <p:spPr bwMode="auto">
            <a:xfrm>
              <a:off x="5144" y="1537"/>
              <a:ext cx="372" cy="127"/>
            </a:xfrm>
            <a:custGeom>
              <a:avLst/>
              <a:gdLst>
                <a:gd name="T0" fmla="*/ 743 w 743"/>
                <a:gd name="T1" fmla="*/ 197 h 253"/>
                <a:gd name="T2" fmla="*/ 454 w 743"/>
                <a:gd name="T3" fmla="*/ 253 h 253"/>
                <a:gd name="T4" fmla="*/ 0 w 743"/>
                <a:gd name="T5" fmla="*/ 215 h 253"/>
                <a:gd name="T6" fmla="*/ 186 w 743"/>
                <a:gd name="T7" fmla="*/ 0 h 253"/>
                <a:gd name="T8" fmla="*/ 743 w 743"/>
                <a:gd name="T9" fmla="*/ 197 h 253"/>
                <a:gd name="T10" fmla="*/ 743 w 743"/>
                <a:gd name="T11" fmla="*/ 197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3" h="253">
                  <a:moveTo>
                    <a:pt x="743" y="197"/>
                  </a:moveTo>
                  <a:lnTo>
                    <a:pt x="454" y="253"/>
                  </a:lnTo>
                  <a:lnTo>
                    <a:pt x="0" y="215"/>
                  </a:lnTo>
                  <a:lnTo>
                    <a:pt x="186" y="0"/>
                  </a:lnTo>
                  <a:lnTo>
                    <a:pt x="743" y="197"/>
                  </a:lnTo>
                  <a:lnTo>
                    <a:pt x="743" y="197"/>
                  </a:lnTo>
                  <a:close/>
                </a:path>
              </a:pathLst>
            </a:custGeom>
            <a:solidFill>
              <a:srgbClr val="A6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45" name="Freeform 81"/>
            <p:cNvSpPr>
              <a:spLocks/>
            </p:cNvSpPr>
            <p:nvPr/>
          </p:nvSpPr>
          <p:spPr bwMode="auto">
            <a:xfrm>
              <a:off x="4903" y="1736"/>
              <a:ext cx="326" cy="90"/>
            </a:xfrm>
            <a:custGeom>
              <a:avLst/>
              <a:gdLst>
                <a:gd name="T0" fmla="*/ 652 w 652"/>
                <a:gd name="T1" fmla="*/ 171 h 181"/>
                <a:gd name="T2" fmla="*/ 422 w 652"/>
                <a:gd name="T3" fmla="*/ 181 h 181"/>
                <a:gd name="T4" fmla="*/ 0 w 652"/>
                <a:gd name="T5" fmla="*/ 181 h 181"/>
                <a:gd name="T6" fmla="*/ 50 w 652"/>
                <a:gd name="T7" fmla="*/ 0 h 181"/>
                <a:gd name="T8" fmla="*/ 578 w 652"/>
                <a:gd name="T9" fmla="*/ 116 h 181"/>
                <a:gd name="T10" fmla="*/ 652 w 652"/>
                <a:gd name="T11" fmla="*/ 171 h 181"/>
                <a:gd name="T12" fmla="*/ 652 w 652"/>
                <a:gd name="T13" fmla="*/ 17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181">
                  <a:moveTo>
                    <a:pt x="652" y="171"/>
                  </a:moveTo>
                  <a:lnTo>
                    <a:pt x="422" y="181"/>
                  </a:lnTo>
                  <a:lnTo>
                    <a:pt x="0" y="181"/>
                  </a:lnTo>
                  <a:lnTo>
                    <a:pt x="50" y="0"/>
                  </a:lnTo>
                  <a:lnTo>
                    <a:pt x="578" y="116"/>
                  </a:lnTo>
                  <a:lnTo>
                    <a:pt x="652" y="171"/>
                  </a:lnTo>
                  <a:lnTo>
                    <a:pt x="652" y="171"/>
                  </a:lnTo>
                  <a:close/>
                </a:path>
              </a:pathLst>
            </a:custGeom>
            <a:solidFill>
              <a:srgbClr val="A6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46" name="Freeform 82"/>
            <p:cNvSpPr>
              <a:spLocks/>
            </p:cNvSpPr>
            <p:nvPr/>
          </p:nvSpPr>
          <p:spPr bwMode="auto">
            <a:xfrm>
              <a:off x="5028" y="1052"/>
              <a:ext cx="168" cy="168"/>
            </a:xfrm>
            <a:custGeom>
              <a:avLst/>
              <a:gdLst>
                <a:gd name="T0" fmla="*/ 337 w 337"/>
                <a:gd name="T1" fmla="*/ 61 h 337"/>
                <a:gd name="T2" fmla="*/ 333 w 337"/>
                <a:gd name="T3" fmla="*/ 69 h 337"/>
                <a:gd name="T4" fmla="*/ 325 w 337"/>
                <a:gd name="T5" fmla="*/ 86 h 337"/>
                <a:gd name="T6" fmla="*/ 314 w 337"/>
                <a:gd name="T7" fmla="*/ 101 h 337"/>
                <a:gd name="T8" fmla="*/ 302 w 337"/>
                <a:gd name="T9" fmla="*/ 111 h 337"/>
                <a:gd name="T10" fmla="*/ 287 w 337"/>
                <a:gd name="T11" fmla="*/ 124 h 337"/>
                <a:gd name="T12" fmla="*/ 268 w 337"/>
                <a:gd name="T13" fmla="*/ 135 h 337"/>
                <a:gd name="T14" fmla="*/ 247 w 337"/>
                <a:gd name="T15" fmla="*/ 145 h 337"/>
                <a:gd name="T16" fmla="*/ 226 w 337"/>
                <a:gd name="T17" fmla="*/ 156 h 337"/>
                <a:gd name="T18" fmla="*/ 205 w 337"/>
                <a:gd name="T19" fmla="*/ 166 h 337"/>
                <a:gd name="T20" fmla="*/ 190 w 337"/>
                <a:gd name="T21" fmla="*/ 173 h 337"/>
                <a:gd name="T22" fmla="*/ 175 w 337"/>
                <a:gd name="T23" fmla="*/ 181 h 337"/>
                <a:gd name="T24" fmla="*/ 171 w 337"/>
                <a:gd name="T25" fmla="*/ 187 h 337"/>
                <a:gd name="T26" fmla="*/ 177 w 337"/>
                <a:gd name="T27" fmla="*/ 208 h 337"/>
                <a:gd name="T28" fmla="*/ 173 w 337"/>
                <a:gd name="T29" fmla="*/ 225 h 337"/>
                <a:gd name="T30" fmla="*/ 166 w 337"/>
                <a:gd name="T31" fmla="*/ 234 h 337"/>
                <a:gd name="T32" fmla="*/ 160 w 337"/>
                <a:gd name="T33" fmla="*/ 244 h 337"/>
                <a:gd name="T34" fmla="*/ 156 w 337"/>
                <a:gd name="T35" fmla="*/ 259 h 337"/>
                <a:gd name="T36" fmla="*/ 154 w 337"/>
                <a:gd name="T37" fmla="*/ 274 h 337"/>
                <a:gd name="T38" fmla="*/ 154 w 337"/>
                <a:gd name="T39" fmla="*/ 291 h 337"/>
                <a:gd name="T40" fmla="*/ 154 w 337"/>
                <a:gd name="T41" fmla="*/ 303 h 337"/>
                <a:gd name="T42" fmla="*/ 133 w 337"/>
                <a:gd name="T43" fmla="*/ 305 h 337"/>
                <a:gd name="T44" fmla="*/ 126 w 337"/>
                <a:gd name="T45" fmla="*/ 242 h 337"/>
                <a:gd name="T46" fmla="*/ 118 w 337"/>
                <a:gd name="T47" fmla="*/ 253 h 337"/>
                <a:gd name="T48" fmla="*/ 103 w 337"/>
                <a:gd name="T49" fmla="*/ 267 h 337"/>
                <a:gd name="T50" fmla="*/ 84 w 337"/>
                <a:gd name="T51" fmla="*/ 287 h 337"/>
                <a:gd name="T52" fmla="*/ 67 w 337"/>
                <a:gd name="T53" fmla="*/ 305 h 337"/>
                <a:gd name="T54" fmla="*/ 50 w 337"/>
                <a:gd name="T55" fmla="*/ 318 h 337"/>
                <a:gd name="T56" fmla="*/ 32 w 337"/>
                <a:gd name="T57" fmla="*/ 333 h 337"/>
                <a:gd name="T58" fmla="*/ 0 w 337"/>
                <a:gd name="T59" fmla="*/ 305 h 337"/>
                <a:gd name="T60" fmla="*/ 19 w 337"/>
                <a:gd name="T61" fmla="*/ 229 h 337"/>
                <a:gd name="T62" fmla="*/ 21 w 337"/>
                <a:gd name="T63" fmla="*/ 219 h 337"/>
                <a:gd name="T64" fmla="*/ 29 w 337"/>
                <a:gd name="T65" fmla="*/ 208 h 337"/>
                <a:gd name="T66" fmla="*/ 46 w 337"/>
                <a:gd name="T67" fmla="*/ 194 h 337"/>
                <a:gd name="T68" fmla="*/ 55 w 337"/>
                <a:gd name="T69" fmla="*/ 187 h 337"/>
                <a:gd name="T70" fmla="*/ 71 w 337"/>
                <a:gd name="T71" fmla="*/ 181 h 337"/>
                <a:gd name="T72" fmla="*/ 84 w 337"/>
                <a:gd name="T73" fmla="*/ 173 h 337"/>
                <a:gd name="T74" fmla="*/ 99 w 337"/>
                <a:gd name="T75" fmla="*/ 166 h 337"/>
                <a:gd name="T76" fmla="*/ 122 w 337"/>
                <a:gd name="T77" fmla="*/ 156 h 337"/>
                <a:gd name="T78" fmla="*/ 131 w 337"/>
                <a:gd name="T79" fmla="*/ 154 h 337"/>
                <a:gd name="T80" fmla="*/ 135 w 337"/>
                <a:gd name="T81" fmla="*/ 149 h 337"/>
                <a:gd name="T82" fmla="*/ 147 w 337"/>
                <a:gd name="T83" fmla="*/ 135 h 337"/>
                <a:gd name="T84" fmla="*/ 164 w 337"/>
                <a:gd name="T85" fmla="*/ 116 h 337"/>
                <a:gd name="T86" fmla="*/ 186 w 337"/>
                <a:gd name="T87" fmla="*/ 92 h 337"/>
                <a:gd name="T88" fmla="*/ 196 w 337"/>
                <a:gd name="T89" fmla="*/ 75 h 337"/>
                <a:gd name="T90" fmla="*/ 207 w 337"/>
                <a:gd name="T91" fmla="*/ 59 h 337"/>
                <a:gd name="T92" fmla="*/ 217 w 337"/>
                <a:gd name="T93" fmla="*/ 44 h 337"/>
                <a:gd name="T94" fmla="*/ 226 w 337"/>
                <a:gd name="T95" fmla="*/ 31 h 337"/>
                <a:gd name="T96" fmla="*/ 240 w 337"/>
                <a:gd name="T97" fmla="*/ 8 h 337"/>
                <a:gd name="T98" fmla="*/ 247 w 337"/>
                <a:gd name="T99" fmla="*/ 0 h 337"/>
                <a:gd name="T100" fmla="*/ 337 w 337"/>
                <a:gd name="T101" fmla="*/ 61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7" h="337">
                  <a:moveTo>
                    <a:pt x="337" y="61"/>
                  </a:moveTo>
                  <a:lnTo>
                    <a:pt x="337" y="61"/>
                  </a:lnTo>
                  <a:lnTo>
                    <a:pt x="337" y="65"/>
                  </a:lnTo>
                  <a:lnTo>
                    <a:pt x="333" y="69"/>
                  </a:lnTo>
                  <a:lnTo>
                    <a:pt x="331" y="78"/>
                  </a:lnTo>
                  <a:lnTo>
                    <a:pt x="325" y="86"/>
                  </a:lnTo>
                  <a:lnTo>
                    <a:pt x="320" y="95"/>
                  </a:lnTo>
                  <a:lnTo>
                    <a:pt x="314" y="101"/>
                  </a:lnTo>
                  <a:lnTo>
                    <a:pt x="308" y="107"/>
                  </a:lnTo>
                  <a:lnTo>
                    <a:pt x="302" y="111"/>
                  </a:lnTo>
                  <a:lnTo>
                    <a:pt x="297" y="118"/>
                  </a:lnTo>
                  <a:lnTo>
                    <a:pt x="287" y="124"/>
                  </a:lnTo>
                  <a:lnTo>
                    <a:pt x="278" y="130"/>
                  </a:lnTo>
                  <a:lnTo>
                    <a:pt x="268" y="135"/>
                  </a:lnTo>
                  <a:lnTo>
                    <a:pt x="259" y="141"/>
                  </a:lnTo>
                  <a:lnTo>
                    <a:pt x="247" y="145"/>
                  </a:lnTo>
                  <a:lnTo>
                    <a:pt x="236" y="151"/>
                  </a:lnTo>
                  <a:lnTo>
                    <a:pt x="226" y="156"/>
                  </a:lnTo>
                  <a:lnTo>
                    <a:pt x="217" y="162"/>
                  </a:lnTo>
                  <a:lnTo>
                    <a:pt x="205" y="166"/>
                  </a:lnTo>
                  <a:lnTo>
                    <a:pt x="198" y="170"/>
                  </a:lnTo>
                  <a:lnTo>
                    <a:pt x="190" y="173"/>
                  </a:lnTo>
                  <a:lnTo>
                    <a:pt x="185" y="177"/>
                  </a:lnTo>
                  <a:lnTo>
                    <a:pt x="175" y="181"/>
                  </a:lnTo>
                  <a:lnTo>
                    <a:pt x="171" y="183"/>
                  </a:lnTo>
                  <a:lnTo>
                    <a:pt x="171" y="187"/>
                  </a:lnTo>
                  <a:lnTo>
                    <a:pt x="175" y="196"/>
                  </a:lnTo>
                  <a:lnTo>
                    <a:pt x="177" y="208"/>
                  </a:lnTo>
                  <a:lnTo>
                    <a:pt x="177" y="217"/>
                  </a:lnTo>
                  <a:lnTo>
                    <a:pt x="173" y="225"/>
                  </a:lnTo>
                  <a:lnTo>
                    <a:pt x="167" y="230"/>
                  </a:lnTo>
                  <a:lnTo>
                    <a:pt x="166" y="234"/>
                  </a:lnTo>
                  <a:lnTo>
                    <a:pt x="164" y="240"/>
                  </a:lnTo>
                  <a:lnTo>
                    <a:pt x="160" y="244"/>
                  </a:lnTo>
                  <a:lnTo>
                    <a:pt x="160" y="253"/>
                  </a:lnTo>
                  <a:lnTo>
                    <a:pt x="156" y="259"/>
                  </a:lnTo>
                  <a:lnTo>
                    <a:pt x="154" y="267"/>
                  </a:lnTo>
                  <a:lnTo>
                    <a:pt x="154" y="274"/>
                  </a:lnTo>
                  <a:lnTo>
                    <a:pt x="154" y="284"/>
                  </a:lnTo>
                  <a:lnTo>
                    <a:pt x="154" y="291"/>
                  </a:lnTo>
                  <a:lnTo>
                    <a:pt x="154" y="297"/>
                  </a:lnTo>
                  <a:lnTo>
                    <a:pt x="154" y="303"/>
                  </a:lnTo>
                  <a:lnTo>
                    <a:pt x="154" y="305"/>
                  </a:lnTo>
                  <a:lnTo>
                    <a:pt x="133" y="305"/>
                  </a:lnTo>
                  <a:lnTo>
                    <a:pt x="129" y="242"/>
                  </a:lnTo>
                  <a:lnTo>
                    <a:pt x="126" y="242"/>
                  </a:lnTo>
                  <a:lnTo>
                    <a:pt x="124" y="248"/>
                  </a:lnTo>
                  <a:lnTo>
                    <a:pt x="118" y="253"/>
                  </a:lnTo>
                  <a:lnTo>
                    <a:pt x="112" y="259"/>
                  </a:lnTo>
                  <a:lnTo>
                    <a:pt x="103" y="267"/>
                  </a:lnTo>
                  <a:lnTo>
                    <a:pt x="93" y="276"/>
                  </a:lnTo>
                  <a:lnTo>
                    <a:pt x="84" y="287"/>
                  </a:lnTo>
                  <a:lnTo>
                    <a:pt x="76" y="297"/>
                  </a:lnTo>
                  <a:lnTo>
                    <a:pt x="67" y="305"/>
                  </a:lnTo>
                  <a:lnTo>
                    <a:pt x="57" y="312"/>
                  </a:lnTo>
                  <a:lnTo>
                    <a:pt x="50" y="318"/>
                  </a:lnTo>
                  <a:lnTo>
                    <a:pt x="44" y="325"/>
                  </a:lnTo>
                  <a:lnTo>
                    <a:pt x="32" y="333"/>
                  </a:lnTo>
                  <a:lnTo>
                    <a:pt x="31" y="337"/>
                  </a:lnTo>
                  <a:lnTo>
                    <a:pt x="0" y="305"/>
                  </a:lnTo>
                  <a:lnTo>
                    <a:pt x="21" y="248"/>
                  </a:lnTo>
                  <a:lnTo>
                    <a:pt x="19" y="229"/>
                  </a:lnTo>
                  <a:lnTo>
                    <a:pt x="19" y="225"/>
                  </a:lnTo>
                  <a:lnTo>
                    <a:pt x="21" y="219"/>
                  </a:lnTo>
                  <a:lnTo>
                    <a:pt x="23" y="213"/>
                  </a:lnTo>
                  <a:lnTo>
                    <a:pt x="29" y="208"/>
                  </a:lnTo>
                  <a:lnTo>
                    <a:pt x="36" y="200"/>
                  </a:lnTo>
                  <a:lnTo>
                    <a:pt x="46" y="194"/>
                  </a:lnTo>
                  <a:lnTo>
                    <a:pt x="50" y="190"/>
                  </a:lnTo>
                  <a:lnTo>
                    <a:pt x="55" y="187"/>
                  </a:lnTo>
                  <a:lnTo>
                    <a:pt x="63" y="183"/>
                  </a:lnTo>
                  <a:lnTo>
                    <a:pt x="71" y="181"/>
                  </a:lnTo>
                  <a:lnTo>
                    <a:pt x="76" y="177"/>
                  </a:lnTo>
                  <a:lnTo>
                    <a:pt x="84" y="173"/>
                  </a:lnTo>
                  <a:lnTo>
                    <a:pt x="91" y="170"/>
                  </a:lnTo>
                  <a:lnTo>
                    <a:pt x="99" y="166"/>
                  </a:lnTo>
                  <a:lnTo>
                    <a:pt x="110" y="160"/>
                  </a:lnTo>
                  <a:lnTo>
                    <a:pt x="122" y="156"/>
                  </a:lnTo>
                  <a:lnTo>
                    <a:pt x="128" y="154"/>
                  </a:lnTo>
                  <a:lnTo>
                    <a:pt x="131" y="154"/>
                  </a:lnTo>
                  <a:lnTo>
                    <a:pt x="131" y="152"/>
                  </a:lnTo>
                  <a:lnTo>
                    <a:pt x="135" y="149"/>
                  </a:lnTo>
                  <a:lnTo>
                    <a:pt x="139" y="143"/>
                  </a:lnTo>
                  <a:lnTo>
                    <a:pt x="147" y="135"/>
                  </a:lnTo>
                  <a:lnTo>
                    <a:pt x="154" y="126"/>
                  </a:lnTo>
                  <a:lnTo>
                    <a:pt x="164" y="116"/>
                  </a:lnTo>
                  <a:lnTo>
                    <a:pt x="175" y="103"/>
                  </a:lnTo>
                  <a:lnTo>
                    <a:pt x="186" y="92"/>
                  </a:lnTo>
                  <a:lnTo>
                    <a:pt x="192" y="84"/>
                  </a:lnTo>
                  <a:lnTo>
                    <a:pt x="196" y="75"/>
                  </a:lnTo>
                  <a:lnTo>
                    <a:pt x="202" y="67"/>
                  </a:lnTo>
                  <a:lnTo>
                    <a:pt x="207" y="59"/>
                  </a:lnTo>
                  <a:lnTo>
                    <a:pt x="213" y="52"/>
                  </a:lnTo>
                  <a:lnTo>
                    <a:pt x="217" y="44"/>
                  </a:lnTo>
                  <a:lnTo>
                    <a:pt x="223" y="37"/>
                  </a:lnTo>
                  <a:lnTo>
                    <a:pt x="226" y="31"/>
                  </a:lnTo>
                  <a:lnTo>
                    <a:pt x="234" y="18"/>
                  </a:lnTo>
                  <a:lnTo>
                    <a:pt x="240" y="8"/>
                  </a:lnTo>
                  <a:lnTo>
                    <a:pt x="243" y="2"/>
                  </a:lnTo>
                  <a:lnTo>
                    <a:pt x="247" y="0"/>
                  </a:lnTo>
                  <a:lnTo>
                    <a:pt x="337" y="61"/>
                  </a:lnTo>
                  <a:lnTo>
                    <a:pt x="337" y="61"/>
                  </a:lnTo>
                  <a:close/>
                </a:path>
              </a:pathLst>
            </a:custGeom>
            <a:solidFill>
              <a:srgbClr val="D896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47" name="Freeform 83"/>
            <p:cNvSpPr>
              <a:spLocks/>
            </p:cNvSpPr>
            <p:nvPr/>
          </p:nvSpPr>
          <p:spPr bwMode="auto">
            <a:xfrm>
              <a:off x="5258" y="900"/>
              <a:ext cx="377" cy="446"/>
            </a:xfrm>
            <a:custGeom>
              <a:avLst/>
              <a:gdLst>
                <a:gd name="T0" fmla="*/ 506 w 755"/>
                <a:gd name="T1" fmla="*/ 25 h 894"/>
                <a:gd name="T2" fmla="*/ 517 w 755"/>
                <a:gd name="T3" fmla="*/ 19 h 894"/>
                <a:gd name="T4" fmla="*/ 531 w 755"/>
                <a:gd name="T5" fmla="*/ 15 h 894"/>
                <a:gd name="T6" fmla="*/ 544 w 755"/>
                <a:gd name="T7" fmla="*/ 12 h 894"/>
                <a:gd name="T8" fmla="*/ 561 w 755"/>
                <a:gd name="T9" fmla="*/ 8 h 894"/>
                <a:gd name="T10" fmla="*/ 580 w 755"/>
                <a:gd name="T11" fmla="*/ 4 h 894"/>
                <a:gd name="T12" fmla="*/ 599 w 755"/>
                <a:gd name="T13" fmla="*/ 4 h 894"/>
                <a:gd name="T14" fmla="*/ 620 w 755"/>
                <a:gd name="T15" fmla="*/ 0 h 894"/>
                <a:gd name="T16" fmla="*/ 643 w 755"/>
                <a:gd name="T17" fmla="*/ 0 h 894"/>
                <a:gd name="T18" fmla="*/ 666 w 755"/>
                <a:gd name="T19" fmla="*/ 0 h 894"/>
                <a:gd name="T20" fmla="*/ 686 w 755"/>
                <a:gd name="T21" fmla="*/ 4 h 894"/>
                <a:gd name="T22" fmla="*/ 705 w 755"/>
                <a:gd name="T23" fmla="*/ 6 h 894"/>
                <a:gd name="T24" fmla="*/ 721 w 755"/>
                <a:gd name="T25" fmla="*/ 8 h 894"/>
                <a:gd name="T26" fmla="*/ 738 w 755"/>
                <a:gd name="T27" fmla="*/ 12 h 894"/>
                <a:gd name="T28" fmla="*/ 755 w 755"/>
                <a:gd name="T29" fmla="*/ 78 h 894"/>
                <a:gd name="T30" fmla="*/ 603 w 755"/>
                <a:gd name="T31" fmla="*/ 413 h 894"/>
                <a:gd name="T32" fmla="*/ 555 w 755"/>
                <a:gd name="T33" fmla="*/ 360 h 894"/>
                <a:gd name="T34" fmla="*/ 641 w 755"/>
                <a:gd name="T35" fmla="*/ 179 h 894"/>
                <a:gd name="T36" fmla="*/ 219 w 755"/>
                <a:gd name="T37" fmla="*/ 470 h 894"/>
                <a:gd name="T38" fmla="*/ 0 w 755"/>
                <a:gd name="T39" fmla="*/ 892 h 894"/>
                <a:gd name="T40" fmla="*/ 21 w 755"/>
                <a:gd name="T41" fmla="*/ 578 h 894"/>
                <a:gd name="T42" fmla="*/ 21 w 755"/>
                <a:gd name="T43" fmla="*/ 561 h 894"/>
                <a:gd name="T44" fmla="*/ 25 w 755"/>
                <a:gd name="T45" fmla="*/ 544 h 894"/>
                <a:gd name="T46" fmla="*/ 31 w 755"/>
                <a:gd name="T47" fmla="*/ 521 h 894"/>
                <a:gd name="T48" fmla="*/ 38 w 755"/>
                <a:gd name="T49" fmla="*/ 494 h 894"/>
                <a:gd name="T50" fmla="*/ 44 w 755"/>
                <a:gd name="T51" fmla="*/ 468 h 894"/>
                <a:gd name="T52" fmla="*/ 55 w 755"/>
                <a:gd name="T53" fmla="*/ 441 h 894"/>
                <a:gd name="T54" fmla="*/ 65 w 755"/>
                <a:gd name="T55" fmla="*/ 413 h 894"/>
                <a:gd name="T56" fmla="*/ 76 w 755"/>
                <a:gd name="T57" fmla="*/ 386 h 894"/>
                <a:gd name="T58" fmla="*/ 88 w 755"/>
                <a:gd name="T59" fmla="*/ 360 h 894"/>
                <a:gd name="T60" fmla="*/ 99 w 755"/>
                <a:gd name="T61" fmla="*/ 339 h 894"/>
                <a:gd name="T62" fmla="*/ 110 w 755"/>
                <a:gd name="T63" fmla="*/ 318 h 894"/>
                <a:gd name="T64" fmla="*/ 118 w 755"/>
                <a:gd name="T65" fmla="*/ 301 h 894"/>
                <a:gd name="T66" fmla="*/ 128 w 755"/>
                <a:gd name="T67" fmla="*/ 287 h 894"/>
                <a:gd name="T68" fmla="*/ 128 w 755"/>
                <a:gd name="T69" fmla="*/ 282 h 894"/>
                <a:gd name="T70" fmla="*/ 124 w 755"/>
                <a:gd name="T71" fmla="*/ 266 h 894"/>
                <a:gd name="T72" fmla="*/ 131 w 755"/>
                <a:gd name="T73" fmla="*/ 249 h 894"/>
                <a:gd name="T74" fmla="*/ 141 w 755"/>
                <a:gd name="T75" fmla="*/ 236 h 894"/>
                <a:gd name="T76" fmla="*/ 156 w 755"/>
                <a:gd name="T77" fmla="*/ 215 h 894"/>
                <a:gd name="T78" fmla="*/ 384 w 755"/>
                <a:gd name="T79" fmla="*/ 190 h 894"/>
                <a:gd name="T80" fmla="*/ 506 w 755"/>
                <a:gd name="T81" fmla="*/ 25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5" h="894">
                  <a:moveTo>
                    <a:pt x="506" y="25"/>
                  </a:moveTo>
                  <a:lnTo>
                    <a:pt x="506" y="25"/>
                  </a:lnTo>
                  <a:lnTo>
                    <a:pt x="513" y="21"/>
                  </a:lnTo>
                  <a:lnTo>
                    <a:pt x="517" y="19"/>
                  </a:lnTo>
                  <a:lnTo>
                    <a:pt x="525" y="17"/>
                  </a:lnTo>
                  <a:lnTo>
                    <a:pt x="531" y="15"/>
                  </a:lnTo>
                  <a:lnTo>
                    <a:pt x="538" y="14"/>
                  </a:lnTo>
                  <a:lnTo>
                    <a:pt x="544" y="12"/>
                  </a:lnTo>
                  <a:lnTo>
                    <a:pt x="551" y="10"/>
                  </a:lnTo>
                  <a:lnTo>
                    <a:pt x="561" y="8"/>
                  </a:lnTo>
                  <a:lnTo>
                    <a:pt x="570" y="8"/>
                  </a:lnTo>
                  <a:lnTo>
                    <a:pt x="580" y="4"/>
                  </a:lnTo>
                  <a:lnTo>
                    <a:pt x="589" y="4"/>
                  </a:lnTo>
                  <a:lnTo>
                    <a:pt x="599" y="4"/>
                  </a:lnTo>
                  <a:lnTo>
                    <a:pt x="610" y="4"/>
                  </a:lnTo>
                  <a:lnTo>
                    <a:pt x="620" y="0"/>
                  </a:lnTo>
                  <a:lnTo>
                    <a:pt x="631" y="0"/>
                  </a:lnTo>
                  <a:lnTo>
                    <a:pt x="643" y="0"/>
                  </a:lnTo>
                  <a:lnTo>
                    <a:pt x="654" y="0"/>
                  </a:lnTo>
                  <a:lnTo>
                    <a:pt x="666" y="0"/>
                  </a:lnTo>
                  <a:lnTo>
                    <a:pt x="675" y="2"/>
                  </a:lnTo>
                  <a:lnTo>
                    <a:pt x="686" y="4"/>
                  </a:lnTo>
                  <a:lnTo>
                    <a:pt x="698" y="6"/>
                  </a:lnTo>
                  <a:lnTo>
                    <a:pt x="705" y="6"/>
                  </a:lnTo>
                  <a:lnTo>
                    <a:pt x="715" y="8"/>
                  </a:lnTo>
                  <a:lnTo>
                    <a:pt x="721" y="8"/>
                  </a:lnTo>
                  <a:lnTo>
                    <a:pt x="728" y="10"/>
                  </a:lnTo>
                  <a:lnTo>
                    <a:pt x="738" y="12"/>
                  </a:lnTo>
                  <a:lnTo>
                    <a:pt x="742" y="14"/>
                  </a:lnTo>
                  <a:lnTo>
                    <a:pt x="755" y="78"/>
                  </a:lnTo>
                  <a:lnTo>
                    <a:pt x="740" y="396"/>
                  </a:lnTo>
                  <a:lnTo>
                    <a:pt x="603" y="413"/>
                  </a:lnTo>
                  <a:lnTo>
                    <a:pt x="555" y="398"/>
                  </a:lnTo>
                  <a:lnTo>
                    <a:pt x="555" y="360"/>
                  </a:lnTo>
                  <a:lnTo>
                    <a:pt x="582" y="342"/>
                  </a:lnTo>
                  <a:lnTo>
                    <a:pt x="641" y="179"/>
                  </a:lnTo>
                  <a:lnTo>
                    <a:pt x="358" y="289"/>
                  </a:lnTo>
                  <a:lnTo>
                    <a:pt x="219" y="470"/>
                  </a:lnTo>
                  <a:lnTo>
                    <a:pt x="162" y="894"/>
                  </a:lnTo>
                  <a:lnTo>
                    <a:pt x="0" y="892"/>
                  </a:lnTo>
                  <a:lnTo>
                    <a:pt x="21" y="584"/>
                  </a:lnTo>
                  <a:lnTo>
                    <a:pt x="21" y="578"/>
                  </a:lnTo>
                  <a:lnTo>
                    <a:pt x="21" y="569"/>
                  </a:lnTo>
                  <a:lnTo>
                    <a:pt x="21" y="561"/>
                  </a:lnTo>
                  <a:lnTo>
                    <a:pt x="25" y="553"/>
                  </a:lnTo>
                  <a:lnTo>
                    <a:pt x="25" y="544"/>
                  </a:lnTo>
                  <a:lnTo>
                    <a:pt x="29" y="533"/>
                  </a:lnTo>
                  <a:lnTo>
                    <a:pt x="31" y="521"/>
                  </a:lnTo>
                  <a:lnTo>
                    <a:pt x="34" y="508"/>
                  </a:lnTo>
                  <a:lnTo>
                    <a:pt x="38" y="494"/>
                  </a:lnTo>
                  <a:lnTo>
                    <a:pt x="42" y="483"/>
                  </a:lnTo>
                  <a:lnTo>
                    <a:pt x="44" y="468"/>
                  </a:lnTo>
                  <a:lnTo>
                    <a:pt x="50" y="455"/>
                  </a:lnTo>
                  <a:lnTo>
                    <a:pt x="55" y="441"/>
                  </a:lnTo>
                  <a:lnTo>
                    <a:pt x="61" y="428"/>
                  </a:lnTo>
                  <a:lnTo>
                    <a:pt x="65" y="413"/>
                  </a:lnTo>
                  <a:lnTo>
                    <a:pt x="71" y="399"/>
                  </a:lnTo>
                  <a:lnTo>
                    <a:pt x="76" y="386"/>
                  </a:lnTo>
                  <a:lnTo>
                    <a:pt x="82" y="373"/>
                  </a:lnTo>
                  <a:lnTo>
                    <a:pt x="88" y="360"/>
                  </a:lnTo>
                  <a:lnTo>
                    <a:pt x="93" y="350"/>
                  </a:lnTo>
                  <a:lnTo>
                    <a:pt x="99" y="339"/>
                  </a:lnTo>
                  <a:lnTo>
                    <a:pt x="105" y="329"/>
                  </a:lnTo>
                  <a:lnTo>
                    <a:pt x="110" y="318"/>
                  </a:lnTo>
                  <a:lnTo>
                    <a:pt x="114" y="310"/>
                  </a:lnTo>
                  <a:lnTo>
                    <a:pt x="118" y="301"/>
                  </a:lnTo>
                  <a:lnTo>
                    <a:pt x="124" y="295"/>
                  </a:lnTo>
                  <a:lnTo>
                    <a:pt x="128" y="287"/>
                  </a:lnTo>
                  <a:lnTo>
                    <a:pt x="131" y="283"/>
                  </a:lnTo>
                  <a:lnTo>
                    <a:pt x="128" y="282"/>
                  </a:lnTo>
                  <a:lnTo>
                    <a:pt x="126" y="276"/>
                  </a:lnTo>
                  <a:lnTo>
                    <a:pt x="124" y="266"/>
                  </a:lnTo>
                  <a:lnTo>
                    <a:pt x="128" y="257"/>
                  </a:lnTo>
                  <a:lnTo>
                    <a:pt x="131" y="249"/>
                  </a:lnTo>
                  <a:lnTo>
                    <a:pt x="135" y="242"/>
                  </a:lnTo>
                  <a:lnTo>
                    <a:pt x="141" y="236"/>
                  </a:lnTo>
                  <a:lnTo>
                    <a:pt x="147" y="228"/>
                  </a:lnTo>
                  <a:lnTo>
                    <a:pt x="156" y="215"/>
                  </a:lnTo>
                  <a:lnTo>
                    <a:pt x="162" y="211"/>
                  </a:lnTo>
                  <a:lnTo>
                    <a:pt x="384" y="190"/>
                  </a:lnTo>
                  <a:lnTo>
                    <a:pt x="506" y="25"/>
                  </a:lnTo>
                  <a:lnTo>
                    <a:pt x="506" y="25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48" name="Freeform 84"/>
            <p:cNvSpPr>
              <a:spLocks/>
            </p:cNvSpPr>
            <p:nvPr/>
          </p:nvSpPr>
          <p:spPr bwMode="auto">
            <a:xfrm>
              <a:off x="5239" y="903"/>
              <a:ext cx="351" cy="459"/>
            </a:xfrm>
            <a:custGeom>
              <a:avLst/>
              <a:gdLst>
                <a:gd name="T0" fmla="*/ 224 w 702"/>
                <a:gd name="T1" fmla="*/ 861 h 918"/>
                <a:gd name="T2" fmla="*/ 230 w 702"/>
                <a:gd name="T3" fmla="*/ 825 h 918"/>
                <a:gd name="T4" fmla="*/ 232 w 702"/>
                <a:gd name="T5" fmla="*/ 768 h 918"/>
                <a:gd name="T6" fmla="*/ 232 w 702"/>
                <a:gd name="T7" fmla="*/ 686 h 918"/>
                <a:gd name="T8" fmla="*/ 234 w 702"/>
                <a:gd name="T9" fmla="*/ 608 h 918"/>
                <a:gd name="T10" fmla="*/ 234 w 702"/>
                <a:gd name="T11" fmla="*/ 557 h 918"/>
                <a:gd name="T12" fmla="*/ 236 w 702"/>
                <a:gd name="T13" fmla="*/ 545 h 918"/>
                <a:gd name="T14" fmla="*/ 249 w 702"/>
                <a:gd name="T15" fmla="*/ 511 h 918"/>
                <a:gd name="T16" fmla="*/ 280 w 702"/>
                <a:gd name="T17" fmla="*/ 456 h 918"/>
                <a:gd name="T18" fmla="*/ 333 w 702"/>
                <a:gd name="T19" fmla="*/ 393 h 918"/>
                <a:gd name="T20" fmla="*/ 411 w 702"/>
                <a:gd name="T21" fmla="*/ 331 h 918"/>
                <a:gd name="T22" fmla="*/ 504 w 702"/>
                <a:gd name="T23" fmla="*/ 279 h 918"/>
                <a:gd name="T24" fmla="*/ 589 w 702"/>
                <a:gd name="T25" fmla="*/ 245 h 918"/>
                <a:gd name="T26" fmla="*/ 643 w 702"/>
                <a:gd name="T27" fmla="*/ 224 h 918"/>
                <a:gd name="T28" fmla="*/ 624 w 702"/>
                <a:gd name="T29" fmla="*/ 315 h 918"/>
                <a:gd name="T30" fmla="*/ 641 w 702"/>
                <a:gd name="T31" fmla="*/ 285 h 918"/>
                <a:gd name="T32" fmla="*/ 662 w 702"/>
                <a:gd name="T33" fmla="*/ 247 h 918"/>
                <a:gd name="T34" fmla="*/ 683 w 702"/>
                <a:gd name="T35" fmla="*/ 205 h 918"/>
                <a:gd name="T36" fmla="*/ 694 w 702"/>
                <a:gd name="T37" fmla="*/ 167 h 918"/>
                <a:gd name="T38" fmla="*/ 700 w 702"/>
                <a:gd name="T39" fmla="*/ 137 h 918"/>
                <a:gd name="T40" fmla="*/ 702 w 702"/>
                <a:gd name="T41" fmla="*/ 110 h 918"/>
                <a:gd name="T42" fmla="*/ 660 w 702"/>
                <a:gd name="T43" fmla="*/ 106 h 918"/>
                <a:gd name="T44" fmla="*/ 633 w 702"/>
                <a:gd name="T45" fmla="*/ 118 h 918"/>
                <a:gd name="T46" fmla="*/ 597 w 702"/>
                <a:gd name="T47" fmla="*/ 133 h 918"/>
                <a:gd name="T48" fmla="*/ 557 w 702"/>
                <a:gd name="T49" fmla="*/ 154 h 918"/>
                <a:gd name="T50" fmla="*/ 517 w 702"/>
                <a:gd name="T51" fmla="*/ 179 h 918"/>
                <a:gd name="T52" fmla="*/ 487 w 702"/>
                <a:gd name="T53" fmla="*/ 203 h 918"/>
                <a:gd name="T54" fmla="*/ 456 w 702"/>
                <a:gd name="T55" fmla="*/ 230 h 918"/>
                <a:gd name="T56" fmla="*/ 460 w 702"/>
                <a:gd name="T57" fmla="*/ 220 h 918"/>
                <a:gd name="T58" fmla="*/ 483 w 702"/>
                <a:gd name="T59" fmla="*/ 182 h 918"/>
                <a:gd name="T60" fmla="*/ 502 w 702"/>
                <a:gd name="T61" fmla="*/ 148 h 918"/>
                <a:gd name="T62" fmla="*/ 521 w 702"/>
                <a:gd name="T63" fmla="*/ 106 h 918"/>
                <a:gd name="T64" fmla="*/ 542 w 702"/>
                <a:gd name="T65" fmla="*/ 64 h 918"/>
                <a:gd name="T66" fmla="*/ 559 w 702"/>
                <a:gd name="T67" fmla="*/ 34 h 918"/>
                <a:gd name="T68" fmla="*/ 422 w 702"/>
                <a:gd name="T69" fmla="*/ 146 h 918"/>
                <a:gd name="T70" fmla="*/ 207 w 702"/>
                <a:gd name="T71" fmla="*/ 207 h 918"/>
                <a:gd name="T72" fmla="*/ 209 w 702"/>
                <a:gd name="T73" fmla="*/ 228 h 918"/>
                <a:gd name="T74" fmla="*/ 185 w 702"/>
                <a:gd name="T75" fmla="*/ 239 h 918"/>
                <a:gd name="T76" fmla="*/ 179 w 702"/>
                <a:gd name="T77" fmla="*/ 268 h 918"/>
                <a:gd name="T78" fmla="*/ 209 w 702"/>
                <a:gd name="T79" fmla="*/ 255 h 918"/>
                <a:gd name="T80" fmla="*/ 204 w 702"/>
                <a:gd name="T81" fmla="*/ 291 h 918"/>
                <a:gd name="T82" fmla="*/ 207 w 702"/>
                <a:gd name="T83" fmla="*/ 329 h 918"/>
                <a:gd name="T84" fmla="*/ 211 w 702"/>
                <a:gd name="T85" fmla="*/ 348 h 918"/>
                <a:gd name="T86" fmla="*/ 211 w 702"/>
                <a:gd name="T87" fmla="*/ 388 h 918"/>
                <a:gd name="T88" fmla="*/ 207 w 702"/>
                <a:gd name="T89" fmla="*/ 437 h 918"/>
                <a:gd name="T90" fmla="*/ 190 w 702"/>
                <a:gd name="T91" fmla="*/ 479 h 918"/>
                <a:gd name="T92" fmla="*/ 166 w 702"/>
                <a:gd name="T93" fmla="*/ 506 h 918"/>
                <a:gd name="T94" fmla="*/ 135 w 702"/>
                <a:gd name="T95" fmla="*/ 532 h 918"/>
                <a:gd name="T96" fmla="*/ 110 w 702"/>
                <a:gd name="T97" fmla="*/ 566 h 918"/>
                <a:gd name="T98" fmla="*/ 110 w 702"/>
                <a:gd name="T99" fmla="*/ 601 h 918"/>
                <a:gd name="T100" fmla="*/ 118 w 702"/>
                <a:gd name="T101" fmla="*/ 618 h 918"/>
                <a:gd name="T102" fmla="*/ 128 w 702"/>
                <a:gd name="T103" fmla="*/ 652 h 918"/>
                <a:gd name="T104" fmla="*/ 137 w 702"/>
                <a:gd name="T105" fmla="*/ 696 h 918"/>
                <a:gd name="T106" fmla="*/ 148 w 702"/>
                <a:gd name="T107" fmla="*/ 741 h 918"/>
                <a:gd name="T108" fmla="*/ 152 w 702"/>
                <a:gd name="T109" fmla="*/ 781 h 918"/>
                <a:gd name="T110" fmla="*/ 154 w 702"/>
                <a:gd name="T111" fmla="*/ 812 h 918"/>
                <a:gd name="T112" fmla="*/ 152 w 702"/>
                <a:gd name="T113" fmla="*/ 838 h 918"/>
                <a:gd name="T114" fmla="*/ 50 w 702"/>
                <a:gd name="T115" fmla="*/ 827 h 918"/>
                <a:gd name="T116" fmla="*/ 55 w 702"/>
                <a:gd name="T117" fmla="*/ 768 h 918"/>
                <a:gd name="T118" fmla="*/ 57 w 702"/>
                <a:gd name="T119" fmla="*/ 713 h 918"/>
                <a:gd name="T120" fmla="*/ 57 w 702"/>
                <a:gd name="T121" fmla="*/ 658 h 918"/>
                <a:gd name="T122" fmla="*/ 23 w 702"/>
                <a:gd name="T123" fmla="*/ 842 h 918"/>
                <a:gd name="T124" fmla="*/ 126 w 702"/>
                <a:gd name="T125" fmla="*/ 918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2" h="918">
                  <a:moveTo>
                    <a:pt x="126" y="918"/>
                  </a:moveTo>
                  <a:lnTo>
                    <a:pt x="238" y="905"/>
                  </a:lnTo>
                  <a:lnTo>
                    <a:pt x="238" y="865"/>
                  </a:lnTo>
                  <a:lnTo>
                    <a:pt x="224" y="861"/>
                  </a:lnTo>
                  <a:lnTo>
                    <a:pt x="228" y="853"/>
                  </a:lnTo>
                  <a:lnTo>
                    <a:pt x="228" y="842"/>
                  </a:lnTo>
                  <a:lnTo>
                    <a:pt x="228" y="834"/>
                  </a:lnTo>
                  <a:lnTo>
                    <a:pt x="230" y="825"/>
                  </a:lnTo>
                  <a:lnTo>
                    <a:pt x="230" y="815"/>
                  </a:lnTo>
                  <a:lnTo>
                    <a:pt x="232" y="802"/>
                  </a:lnTo>
                  <a:lnTo>
                    <a:pt x="232" y="785"/>
                  </a:lnTo>
                  <a:lnTo>
                    <a:pt x="232" y="768"/>
                  </a:lnTo>
                  <a:lnTo>
                    <a:pt x="232" y="749"/>
                  </a:lnTo>
                  <a:lnTo>
                    <a:pt x="232" y="728"/>
                  </a:lnTo>
                  <a:lnTo>
                    <a:pt x="232" y="707"/>
                  </a:lnTo>
                  <a:lnTo>
                    <a:pt x="232" y="686"/>
                  </a:lnTo>
                  <a:lnTo>
                    <a:pt x="232" y="665"/>
                  </a:lnTo>
                  <a:lnTo>
                    <a:pt x="234" y="646"/>
                  </a:lnTo>
                  <a:lnTo>
                    <a:pt x="234" y="625"/>
                  </a:lnTo>
                  <a:lnTo>
                    <a:pt x="234" y="608"/>
                  </a:lnTo>
                  <a:lnTo>
                    <a:pt x="234" y="591"/>
                  </a:lnTo>
                  <a:lnTo>
                    <a:pt x="234" y="578"/>
                  </a:lnTo>
                  <a:lnTo>
                    <a:pt x="234" y="566"/>
                  </a:lnTo>
                  <a:lnTo>
                    <a:pt x="234" y="557"/>
                  </a:lnTo>
                  <a:lnTo>
                    <a:pt x="234" y="553"/>
                  </a:lnTo>
                  <a:lnTo>
                    <a:pt x="234" y="551"/>
                  </a:lnTo>
                  <a:lnTo>
                    <a:pt x="234" y="549"/>
                  </a:lnTo>
                  <a:lnTo>
                    <a:pt x="236" y="545"/>
                  </a:lnTo>
                  <a:lnTo>
                    <a:pt x="238" y="538"/>
                  </a:lnTo>
                  <a:lnTo>
                    <a:pt x="242" y="532"/>
                  </a:lnTo>
                  <a:lnTo>
                    <a:pt x="243" y="521"/>
                  </a:lnTo>
                  <a:lnTo>
                    <a:pt x="249" y="511"/>
                  </a:lnTo>
                  <a:lnTo>
                    <a:pt x="255" y="498"/>
                  </a:lnTo>
                  <a:lnTo>
                    <a:pt x="263" y="486"/>
                  </a:lnTo>
                  <a:lnTo>
                    <a:pt x="270" y="471"/>
                  </a:lnTo>
                  <a:lnTo>
                    <a:pt x="280" y="456"/>
                  </a:lnTo>
                  <a:lnTo>
                    <a:pt x="291" y="441"/>
                  </a:lnTo>
                  <a:lnTo>
                    <a:pt x="304" y="424"/>
                  </a:lnTo>
                  <a:lnTo>
                    <a:pt x="318" y="407"/>
                  </a:lnTo>
                  <a:lnTo>
                    <a:pt x="333" y="393"/>
                  </a:lnTo>
                  <a:lnTo>
                    <a:pt x="350" y="376"/>
                  </a:lnTo>
                  <a:lnTo>
                    <a:pt x="369" y="363"/>
                  </a:lnTo>
                  <a:lnTo>
                    <a:pt x="390" y="346"/>
                  </a:lnTo>
                  <a:lnTo>
                    <a:pt x="411" y="331"/>
                  </a:lnTo>
                  <a:lnTo>
                    <a:pt x="434" y="317"/>
                  </a:lnTo>
                  <a:lnTo>
                    <a:pt x="458" y="304"/>
                  </a:lnTo>
                  <a:lnTo>
                    <a:pt x="479" y="291"/>
                  </a:lnTo>
                  <a:lnTo>
                    <a:pt x="504" y="279"/>
                  </a:lnTo>
                  <a:lnTo>
                    <a:pt x="527" y="268"/>
                  </a:lnTo>
                  <a:lnTo>
                    <a:pt x="550" y="262"/>
                  </a:lnTo>
                  <a:lnTo>
                    <a:pt x="569" y="251"/>
                  </a:lnTo>
                  <a:lnTo>
                    <a:pt x="589" y="245"/>
                  </a:lnTo>
                  <a:lnTo>
                    <a:pt x="607" y="237"/>
                  </a:lnTo>
                  <a:lnTo>
                    <a:pt x="622" y="234"/>
                  </a:lnTo>
                  <a:lnTo>
                    <a:pt x="633" y="228"/>
                  </a:lnTo>
                  <a:lnTo>
                    <a:pt x="643" y="224"/>
                  </a:lnTo>
                  <a:lnTo>
                    <a:pt x="648" y="224"/>
                  </a:lnTo>
                  <a:lnTo>
                    <a:pt x="650" y="224"/>
                  </a:lnTo>
                  <a:lnTo>
                    <a:pt x="624" y="319"/>
                  </a:lnTo>
                  <a:lnTo>
                    <a:pt x="624" y="315"/>
                  </a:lnTo>
                  <a:lnTo>
                    <a:pt x="629" y="308"/>
                  </a:lnTo>
                  <a:lnTo>
                    <a:pt x="633" y="300"/>
                  </a:lnTo>
                  <a:lnTo>
                    <a:pt x="637" y="293"/>
                  </a:lnTo>
                  <a:lnTo>
                    <a:pt x="641" y="285"/>
                  </a:lnTo>
                  <a:lnTo>
                    <a:pt x="648" y="277"/>
                  </a:lnTo>
                  <a:lnTo>
                    <a:pt x="650" y="266"/>
                  </a:lnTo>
                  <a:lnTo>
                    <a:pt x="658" y="256"/>
                  </a:lnTo>
                  <a:lnTo>
                    <a:pt x="662" y="247"/>
                  </a:lnTo>
                  <a:lnTo>
                    <a:pt x="669" y="237"/>
                  </a:lnTo>
                  <a:lnTo>
                    <a:pt x="671" y="226"/>
                  </a:lnTo>
                  <a:lnTo>
                    <a:pt x="677" y="217"/>
                  </a:lnTo>
                  <a:lnTo>
                    <a:pt x="683" y="205"/>
                  </a:lnTo>
                  <a:lnTo>
                    <a:pt x="686" y="196"/>
                  </a:lnTo>
                  <a:lnTo>
                    <a:pt x="688" y="186"/>
                  </a:lnTo>
                  <a:lnTo>
                    <a:pt x="692" y="177"/>
                  </a:lnTo>
                  <a:lnTo>
                    <a:pt x="694" y="167"/>
                  </a:lnTo>
                  <a:lnTo>
                    <a:pt x="696" y="160"/>
                  </a:lnTo>
                  <a:lnTo>
                    <a:pt x="698" y="152"/>
                  </a:lnTo>
                  <a:lnTo>
                    <a:pt x="700" y="144"/>
                  </a:lnTo>
                  <a:lnTo>
                    <a:pt x="700" y="137"/>
                  </a:lnTo>
                  <a:lnTo>
                    <a:pt x="702" y="131"/>
                  </a:lnTo>
                  <a:lnTo>
                    <a:pt x="702" y="120"/>
                  </a:lnTo>
                  <a:lnTo>
                    <a:pt x="702" y="114"/>
                  </a:lnTo>
                  <a:lnTo>
                    <a:pt x="702" y="110"/>
                  </a:lnTo>
                  <a:lnTo>
                    <a:pt x="702" y="108"/>
                  </a:lnTo>
                  <a:lnTo>
                    <a:pt x="669" y="152"/>
                  </a:lnTo>
                  <a:lnTo>
                    <a:pt x="664" y="106"/>
                  </a:lnTo>
                  <a:lnTo>
                    <a:pt x="660" y="106"/>
                  </a:lnTo>
                  <a:lnTo>
                    <a:pt x="652" y="110"/>
                  </a:lnTo>
                  <a:lnTo>
                    <a:pt x="646" y="110"/>
                  </a:lnTo>
                  <a:lnTo>
                    <a:pt x="641" y="114"/>
                  </a:lnTo>
                  <a:lnTo>
                    <a:pt x="633" y="118"/>
                  </a:lnTo>
                  <a:lnTo>
                    <a:pt x="626" y="122"/>
                  </a:lnTo>
                  <a:lnTo>
                    <a:pt x="616" y="125"/>
                  </a:lnTo>
                  <a:lnTo>
                    <a:pt x="607" y="129"/>
                  </a:lnTo>
                  <a:lnTo>
                    <a:pt x="597" y="133"/>
                  </a:lnTo>
                  <a:lnTo>
                    <a:pt x="588" y="139"/>
                  </a:lnTo>
                  <a:lnTo>
                    <a:pt x="576" y="142"/>
                  </a:lnTo>
                  <a:lnTo>
                    <a:pt x="567" y="148"/>
                  </a:lnTo>
                  <a:lnTo>
                    <a:pt x="557" y="154"/>
                  </a:lnTo>
                  <a:lnTo>
                    <a:pt x="548" y="161"/>
                  </a:lnTo>
                  <a:lnTo>
                    <a:pt x="538" y="165"/>
                  </a:lnTo>
                  <a:lnTo>
                    <a:pt x="527" y="171"/>
                  </a:lnTo>
                  <a:lnTo>
                    <a:pt x="517" y="179"/>
                  </a:lnTo>
                  <a:lnTo>
                    <a:pt x="510" y="186"/>
                  </a:lnTo>
                  <a:lnTo>
                    <a:pt x="502" y="190"/>
                  </a:lnTo>
                  <a:lnTo>
                    <a:pt x="494" y="196"/>
                  </a:lnTo>
                  <a:lnTo>
                    <a:pt x="487" y="203"/>
                  </a:lnTo>
                  <a:lnTo>
                    <a:pt x="481" y="209"/>
                  </a:lnTo>
                  <a:lnTo>
                    <a:pt x="470" y="218"/>
                  </a:lnTo>
                  <a:lnTo>
                    <a:pt x="462" y="226"/>
                  </a:lnTo>
                  <a:lnTo>
                    <a:pt x="456" y="230"/>
                  </a:lnTo>
                  <a:lnTo>
                    <a:pt x="455" y="234"/>
                  </a:lnTo>
                  <a:lnTo>
                    <a:pt x="455" y="230"/>
                  </a:lnTo>
                  <a:lnTo>
                    <a:pt x="458" y="228"/>
                  </a:lnTo>
                  <a:lnTo>
                    <a:pt x="460" y="220"/>
                  </a:lnTo>
                  <a:lnTo>
                    <a:pt x="466" y="213"/>
                  </a:lnTo>
                  <a:lnTo>
                    <a:pt x="470" y="203"/>
                  </a:lnTo>
                  <a:lnTo>
                    <a:pt x="479" y="190"/>
                  </a:lnTo>
                  <a:lnTo>
                    <a:pt x="483" y="182"/>
                  </a:lnTo>
                  <a:lnTo>
                    <a:pt x="487" y="175"/>
                  </a:lnTo>
                  <a:lnTo>
                    <a:pt x="493" y="165"/>
                  </a:lnTo>
                  <a:lnTo>
                    <a:pt x="498" y="158"/>
                  </a:lnTo>
                  <a:lnTo>
                    <a:pt x="502" y="148"/>
                  </a:lnTo>
                  <a:lnTo>
                    <a:pt x="508" y="137"/>
                  </a:lnTo>
                  <a:lnTo>
                    <a:pt x="512" y="127"/>
                  </a:lnTo>
                  <a:lnTo>
                    <a:pt x="517" y="116"/>
                  </a:lnTo>
                  <a:lnTo>
                    <a:pt x="521" y="106"/>
                  </a:lnTo>
                  <a:lnTo>
                    <a:pt x="527" y="95"/>
                  </a:lnTo>
                  <a:lnTo>
                    <a:pt x="532" y="85"/>
                  </a:lnTo>
                  <a:lnTo>
                    <a:pt x="538" y="76"/>
                  </a:lnTo>
                  <a:lnTo>
                    <a:pt x="542" y="64"/>
                  </a:lnTo>
                  <a:lnTo>
                    <a:pt x="546" y="57"/>
                  </a:lnTo>
                  <a:lnTo>
                    <a:pt x="550" y="49"/>
                  </a:lnTo>
                  <a:lnTo>
                    <a:pt x="553" y="44"/>
                  </a:lnTo>
                  <a:lnTo>
                    <a:pt x="559" y="34"/>
                  </a:lnTo>
                  <a:lnTo>
                    <a:pt x="561" y="32"/>
                  </a:lnTo>
                  <a:lnTo>
                    <a:pt x="599" y="0"/>
                  </a:lnTo>
                  <a:lnTo>
                    <a:pt x="536" y="0"/>
                  </a:lnTo>
                  <a:lnTo>
                    <a:pt x="422" y="146"/>
                  </a:lnTo>
                  <a:lnTo>
                    <a:pt x="200" y="199"/>
                  </a:lnTo>
                  <a:lnTo>
                    <a:pt x="200" y="199"/>
                  </a:lnTo>
                  <a:lnTo>
                    <a:pt x="205" y="203"/>
                  </a:lnTo>
                  <a:lnTo>
                    <a:pt x="207" y="207"/>
                  </a:lnTo>
                  <a:lnTo>
                    <a:pt x="211" y="211"/>
                  </a:lnTo>
                  <a:lnTo>
                    <a:pt x="211" y="217"/>
                  </a:lnTo>
                  <a:lnTo>
                    <a:pt x="211" y="226"/>
                  </a:lnTo>
                  <a:lnTo>
                    <a:pt x="209" y="228"/>
                  </a:lnTo>
                  <a:lnTo>
                    <a:pt x="205" y="230"/>
                  </a:lnTo>
                  <a:lnTo>
                    <a:pt x="198" y="232"/>
                  </a:lnTo>
                  <a:lnTo>
                    <a:pt x="192" y="236"/>
                  </a:lnTo>
                  <a:lnTo>
                    <a:pt x="185" y="239"/>
                  </a:lnTo>
                  <a:lnTo>
                    <a:pt x="179" y="245"/>
                  </a:lnTo>
                  <a:lnTo>
                    <a:pt x="173" y="255"/>
                  </a:lnTo>
                  <a:lnTo>
                    <a:pt x="173" y="266"/>
                  </a:lnTo>
                  <a:lnTo>
                    <a:pt x="179" y="268"/>
                  </a:lnTo>
                  <a:lnTo>
                    <a:pt x="190" y="262"/>
                  </a:lnTo>
                  <a:lnTo>
                    <a:pt x="196" y="258"/>
                  </a:lnTo>
                  <a:lnTo>
                    <a:pt x="204" y="255"/>
                  </a:lnTo>
                  <a:lnTo>
                    <a:pt x="209" y="255"/>
                  </a:lnTo>
                  <a:lnTo>
                    <a:pt x="217" y="256"/>
                  </a:lnTo>
                  <a:lnTo>
                    <a:pt x="209" y="266"/>
                  </a:lnTo>
                  <a:lnTo>
                    <a:pt x="205" y="279"/>
                  </a:lnTo>
                  <a:lnTo>
                    <a:pt x="204" y="291"/>
                  </a:lnTo>
                  <a:lnTo>
                    <a:pt x="204" y="304"/>
                  </a:lnTo>
                  <a:lnTo>
                    <a:pt x="204" y="314"/>
                  </a:lnTo>
                  <a:lnTo>
                    <a:pt x="207" y="323"/>
                  </a:lnTo>
                  <a:lnTo>
                    <a:pt x="207" y="329"/>
                  </a:lnTo>
                  <a:lnTo>
                    <a:pt x="209" y="331"/>
                  </a:lnTo>
                  <a:lnTo>
                    <a:pt x="209" y="334"/>
                  </a:lnTo>
                  <a:lnTo>
                    <a:pt x="209" y="340"/>
                  </a:lnTo>
                  <a:lnTo>
                    <a:pt x="211" y="348"/>
                  </a:lnTo>
                  <a:lnTo>
                    <a:pt x="211" y="355"/>
                  </a:lnTo>
                  <a:lnTo>
                    <a:pt x="211" y="365"/>
                  </a:lnTo>
                  <a:lnTo>
                    <a:pt x="211" y="376"/>
                  </a:lnTo>
                  <a:lnTo>
                    <a:pt x="211" y="388"/>
                  </a:lnTo>
                  <a:lnTo>
                    <a:pt x="211" y="399"/>
                  </a:lnTo>
                  <a:lnTo>
                    <a:pt x="211" y="412"/>
                  </a:lnTo>
                  <a:lnTo>
                    <a:pt x="207" y="424"/>
                  </a:lnTo>
                  <a:lnTo>
                    <a:pt x="207" y="437"/>
                  </a:lnTo>
                  <a:lnTo>
                    <a:pt x="204" y="448"/>
                  </a:lnTo>
                  <a:lnTo>
                    <a:pt x="200" y="458"/>
                  </a:lnTo>
                  <a:lnTo>
                    <a:pt x="194" y="469"/>
                  </a:lnTo>
                  <a:lnTo>
                    <a:pt x="190" y="479"/>
                  </a:lnTo>
                  <a:lnTo>
                    <a:pt x="183" y="486"/>
                  </a:lnTo>
                  <a:lnTo>
                    <a:pt x="175" y="494"/>
                  </a:lnTo>
                  <a:lnTo>
                    <a:pt x="169" y="500"/>
                  </a:lnTo>
                  <a:lnTo>
                    <a:pt x="166" y="506"/>
                  </a:lnTo>
                  <a:lnTo>
                    <a:pt x="156" y="513"/>
                  </a:lnTo>
                  <a:lnTo>
                    <a:pt x="148" y="521"/>
                  </a:lnTo>
                  <a:lnTo>
                    <a:pt x="141" y="526"/>
                  </a:lnTo>
                  <a:lnTo>
                    <a:pt x="135" y="532"/>
                  </a:lnTo>
                  <a:lnTo>
                    <a:pt x="128" y="540"/>
                  </a:lnTo>
                  <a:lnTo>
                    <a:pt x="120" y="549"/>
                  </a:lnTo>
                  <a:lnTo>
                    <a:pt x="114" y="557"/>
                  </a:lnTo>
                  <a:lnTo>
                    <a:pt x="110" y="566"/>
                  </a:lnTo>
                  <a:lnTo>
                    <a:pt x="107" y="576"/>
                  </a:lnTo>
                  <a:lnTo>
                    <a:pt x="109" y="587"/>
                  </a:lnTo>
                  <a:lnTo>
                    <a:pt x="109" y="593"/>
                  </a:lnTo>
                  <a:lnTo>
                    <a:pt x="110" y="601"/>
                  </a:lnTo>
                  <a:lnTo>
                    <a:pt x="112" y="604"/>
                  </a:lnTo>
                  <a:lnTo>
                    <a:pt x="114" y="606"/>
                  </a:lnTo>
                  <a:lnTo>
                    <a:pt x="114" y="608"/>
                  </a:lnTo>
                  <a:lnTo>
                    <a:pt x="118" y="618"/>
                  </a:lnTo>
                  <a:lnTo>
                    <a:pt x="118" y="625"/>
                  </a:lnTo>
                  <a:lnTo>
                    <a:pt x="120" y="631"/>
                  </a:lnTo>
                  <a:lnTo>
                    <a:pt x="124" y="640"/>
                  </a:lnTo>
                  <a:lnTo>
                    <a:pt x="128" y="652"/>
                  </a:lnTo>
                  <a:lnTo>
                    <a:pt x="129" y="661"/>
                  </a:lnTo>
                  <a:lnTo>
                    <a:pt x="131" y="673"/>
                  </a:lnTo>
                  <a:lnTo>
                    <a:pt x="135" y="684"/>
                  </a:lnTo>
                  <a:lnTo>
                    <a:pt x="137" y="696"/>
                  </a:lnTo>
                  <a:lnTo>
                    <a:pt x="141" y="707"/>
                  </a:lnTo>
                  <a:lnTo>
                    <a:pt x="145" y="718"/>
                  </a:lnTo>
                  <a:lnTo>
                    <a:pt x="147" y="730"/>
                  </a:lnTo>
                  <a:lnTo>
                    <a:pt x="148" y="741"/>
                  </a:lnTo>
                  <a:lnTo>
                    <a:pt x="150" y="753"/>
                  </a:lnTo>
                  <a:lnTo>
                    <a:pt x="152" y="762"/>
                  </a:lnTo>
                  <a:lnTo>
                    <a:pt x="152" y="770"/>
                  </a:lnTo>
                  <a:lnTo>
                    <a:pt x="152" y="781"/>
                  </a:lnTo>
                  <a:lnTo>
                    <a:pt x="152" y="787"/>
                  </a:lnTo>
                  <a:lnTo>
                    <a:pt x="152" y="796"/>
                  </a:lnTo>
                  <a:lnTo>
                    <a:pt x="152" y="804"/>
                  </a:lnTo>
                  <a:lnTo>
                    <a:pt x="154" y="812"/>
                  </a:lnTo>
                  <a:lnTo>
                    <a:pt x="152" y="821"/>
                  </a:lnTo>
                  <a:lnTo>
                    <a:pt x="152" y="831"/>
                  </a:lnTo>
                  <a:lnTo>
                    <a:pt x="152" y="836"/>
                  </a:lnTo>
                  <a:lnTo>
                    <a:pt x="152" y="838"/>
                  </a:lnTo>
                  <a:lnTo>
                    <a:pt x="194" y="859"/>
                  </a:lnTo>
                  <a:lnTo>
                    <a:pt x="110" y="846"/>
                  </a:lnTo>
                  <a:lnTo>
                    <a:pt x="46" y="842"/>
                  </a:lnTo>
                  <a:lnTo>
                    <a:pt x="50" y="827"/>
                  </a:lnTo>
                  <a:lnTo>
                    <a:pt x="52" y="812"/>
                  </a:lnTo>
                  <a:lnTo>
                    <a:pt x="53" y="798"/>
                  </a:lnTo>
                  <a:lnTo>
                    <a:pt x="55" y="783"/>
                  </a:lnTo>
                  <a:lnTo>
                    <a:pt x="55" y="768"/>
                  </a:lnTo>
                  <a:lnTo>
                    <a:pt x="57" y="755"/>
                  </a:lnTo>
                  <a:lnTo>
                    <a:pt x="57" y="741"/>
                  </a:lnTo>
                  <a:lnTo>
                    <a:pt x="59" y="728"/>
                  </a:lnTo>
                  <a:lnTo>
                    <a:pt x="57" y="713"/>
                  </a:lnTo>
                  <a:lnTo>
                    <a:pt x="57" y="699"/>
                  </a:lnTo>
                  <a:lnTo>
                    <a:pt x="57" y="686"/>
                  </a:lnTo>
                  <a:lnTo>
                    <a:pt x="57" y="673"/>
                  </a:lnTo>
                  <a:lnTo>
                    <a:pt x="57" y="658"/>
                  </a:lnTo>
                  <a:lnTo>
                    <a:pt x="57" y="644"/>
                  </a:lnTo>
                  <a:lnTo>
                    <a:pt x="57" y="629"/>
                  </a:lnTo>
                  <a:lnTo>
                    <a:pt x="59" y="616"/>
                  </a:lnTo>
                  <a:lnTo>
                    <a:pt x="23" y="842"/>
                  </a:lnTo>
                  <a:lnTo>
                    <a:pt x="12" y="850"/>
                  </a:lnTo>
                  <a:lnTo>
                    <a:pt x="0" y="878"/>
                  </a:lnTo>
                  <a:lnTo>
                    <a:pt x="126" y="918"/>
                  </a:lnTo>
                  <a:lnTo>
                    <a:pt x="126" y="918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49" name="Freeform 85"/>
            <p:cNvSpPr>
              <a:spLocks/>
            </p:cNvSpPr>
            <p:nvPr/>
          </p:nvSpPr>
          <p:spPr bwMode="auto">
            <a:xfrm>
              <a:off x="5542" y="911"/>
              <a:ext cx="106" cy="200"/>
            </a:xfrm>
            <a:custGeom>
              <a:avLst/>
              <a:gdLst>
                <a:gd name="T0" fmla="*/ 173 w 211"/>
                <a:gd name="T1" fmla="*/ 2 h 399"/>
                <a:gd name="T2" fmla="*/ 174 w 211"/>
                <a:gd name="T3" fmla="*/ 13 h 399"/>
                <a:gd name="T4" fmla="*/ 174 w 211"/>
                <a:gd name="T5" fmla="*/ 27 h 399"/>
                <a:gd name="T6" fmla="*/ 174 w 211"/>
                <a:gd name="T7" fmla="*/ 44 h 399"/>
                <a:gd name="T8" fmla="*/ 173 w 211"/>
                <a:gd name="T9" fmla="*/ 65 h 399"/>
                <a:gd name="T10" fmla="*/ 169 w 211"/>
                <a:gd name="T11" fmla="*/ 88 h 399"/>
                <a:gd name="T12" fmla="*/ 163 w 211"/>
                <a:gd name="T13" fmla="*/ 114 h 399"/>
                <a:gd name="T14" fmla="*/ 154 w 211"/>
                <a:gd name="T15" fmla="*/ 143 h 399"/>
                <a:gd name="T16" fmla="*/ 140 w 211"/>
                <a:gd name="T17" fmla="*/ 171 h 399"/>
                <a:gd name="T18" fmla="*/ 127 w 211"/>
                <a:gd name="T19" fmla="*/ 200 h 399"/>
                <a:gd name="T20" fmla="*/ 112 w 211"/>
                <a:gd name="T21" fmla="*/ 228 h 399"/>
                <a:gd name="T22" fmla="*/ 98 w 211"/>
                <a:gd name="T23" fmla="*/ 253 h 399"/>
                <a:gd name="T24" fmla="*/ 83 w 211"/>
                <a:gd name="T25" fmla="*/ 274 h 399"/>
                <a:gd name="T26" fmla="*/ 76 w 211"/>
                <a:gd name="T27" fmla="*/ 289 h 399"/>
                <a:gd name="T28" fmla="*/ 70 w 211"/>
                <a:gd name="T29" fmla="*/ 297 h 399"/>
                <a:gd name="T30" fmla="*/ 144 w 211"/>
                <a:gd name="T31" fmla="*/ 340 h 399"/>
                <a:gd name="T32" fmla="*/ 43 w 211"/>
                <a:gd name="T33" fmla="*/ 335 h 399"/>
                <a:gd name="T34" fmla="*/ 0 w 211"/>
                <a:gd name="T35" fmla="*/ 375 h 399"/>
                <a:gd name="T36" fmla="*/ 7 w 211"/>
                <a:gd name="T37" fmla="*/ 386 h 399"/>
                <a:gd name="T38" fmla="*/ 20 w 211"/>
                <a:gd name="T39" fmla="*/ 392 h 399"/>
                <a:gd name="T40" fmla="*/ 34 w 211"/>
                <a:gd name="T41" fmla="*/ 395 h 399"/>
                <a:gd name="T42" fmla="*/ 53 w 211"/>
                <a:gd name="T43" fmla="*/ 397 h 399"/>
                <a:gd name="T44" fmla="*/ 76 w 211"/>
                <a:gd name="T45" fmla="*/ 397 h 399"/>
                <a:gd name="T46" fmla="*/ 100 w 211"/>
                <a:gd name="T47" fmla="*/ 397 h 399"/>
                <a:gd name="T48" fmla="*/ 125 w 211"/>
                <a:gd name="T49" fmla="*/ 395 h 399"/>
                <a:gd name="T50" fmla="*/ 150 w 211"/>
                <a:gd name="T51" fmla="*/ 395 h 399"/>
                <a:gd name="T52" fmla="*/ 171 w 211"/>
                <a:gd name="T53" fmla="*/ 394 h 399"/>
                <a:gd name="T54" fmla="*/ 186 w 211"/>
                <a:gd name="T55" fmla="*/ 392 h 399"/>
                <a:gd name="T56" fmla="*/ 195 w 211"/>
                <a:gd name="T57" fmla="*/ 392 h 399"/>
                <a:gd name="T58" fmla="*/ 211 w 211"/>
                <a:gd name="T59" fmla="*/ 350 h 399"/>
                <a:gd name="T60" fmla="*/ 193 w 211"/>
                <a:gd name="T61" fmla="*/ 318 h 399"/>
                <a:gd name="T62" fmla="*/ 192 w 211"/>
                <a:gd name="T63" fmla="*/ 300 h 399"/>
                <a:gd name="T64" fmla="*/ 192 w 211"/>
                <a:gd name="T65" fmla="*/ 285 h 399"/>
                <a:gd name="T66" fmla="*/ 192 w 211"/>
                <a:gd name="T67" fmla="*/ 264 h 399"/>
                <a:gd name="T68" fmla="*/ 192 w 211"/>
                <a:gd name="T69" fmla="*/ 243 h 399"/>
                <a:gd name="T70" fmla="*/ 192 w 211"/>
                <a:gd name="T71" fmla="*/ 222 h 399"/>
                <a:gd name="T72" fmla="*/ 193 w 211"/>
                <a:gd name="T73" fmla="*/ 202 h 399"/>
                <a:gd name="T74" fmla="*/ 195 w 211"/>
                <a:gd name="T75" fmla="*/ 183 h 399"/>
                <a:gd name="T76" fmla="*/ 195 w 211"/>
                <a:gd name="T77" fmla="*/ 167 h 399"/>
                <a:gd name="T78" fmla="*/ 199 w 211"/>
                <a:gd name="T79" fmla="*/ 146 h 399"/>
                <a:gd name="T80" fmla="*/ 203 w 211"/>
                <a:gd name="T81" fmla="*/ 122 h 399"/>
                <a:gd name="T82" fmla="*/ 203 w 211"/>
                <a:gd name="T83" fmla="*/ 99 h 399"/>
                <a:gd name="T84" fmla="*/ 199 w 211"/>
                <a:gd name="T85" fmla="*/ 78 h 399"/>
                <a:gd name="T86" fmla="*/ 195 w 211"/>
                <a:gd name="T87" fmla="*/ 65 h 399"/>
                <a:gd name="T88" fmla="*/ 192 w 211"/>
                <a:gd name="T89" fmla="*/ 49 h 399"/>
                <a:gd name="T90" fmla="*/ 186 w 211"/>
                <a:gd name="T91" fmla="*/ 36 h 399"/>
                <a:gd name="T92" fmla="*/ 178 w 211"/>
                <a:gd name="T93" fmla="*/ 17 h 399"/>
                <a:gd name="T94" fmla="*/ 173 w 211"/>
                <a:gd name="T95" fmla="*/ 2 h 399"/>
                <a:gd name="T96" fmla="*/ 173 w 211"/>
                <a:gd name="T97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1" h="399">
                  <a:moveTo>
                    <a:pt x="173" y="0"/>
                  </a:moveTo>
                  <a:lnTo>
                    <a:pt x="173" y="2"/>
                  </a:lnTo>
                  <a:lnTo>
                    <a:pt x="174" y="8"/>
                  </a:lnTo>
                  <a:lnTo>
                    <a:pt x="174" y="13"/>
                  </a:lnTo>
                  <a:lnTo>
                    <a:pt x="174" y="21"/>
                  </a:lnTo>
                  <a:lnTo>
                    <a:pt x="174" y="27"/>
                  </a:lnTo>
                  <a:lnTo>
                    <a:pt x="174" y="36"/>
                  </a:lnTo>
                  <a:lnTo>
                    <a:pt x="174" y="44"/>
                  </a:lnTo>
                  <a:lnTo>
                    <a:pt x="174" y="55"/>
                  </a:lnTo>
                  <a:lnTo>
                    <a:pt x="173" y="65"/>
                  </a:lnTo>
                  <a:lnTo>
                    <a:pt x="173" y="78"/>
                  </a:lnTo>
                  <a:lnTo>
                    <a:pt x="169" y="88"/>
                  </a:lnTo>
                  <a:lnTo>
                    <a:pt x="167" y="101"/>
                  </a:lnTo>
                  <a:lnTo>
                    <a:pt x="163" y="114"/>
                  </a:lnTo>
                  <a:lnTo>
                    <a:pt x="159" y="129"/>
                  </a:lnTo>
                  <a:lnTo>
                    <a:pt x="154" y="143"/>
                  </a:lnTo>
                  <a:lnTo>
                    <a:pt x="148" y="156"/>
                  </a:lnTo>
                  <a:lnTo>
                    <a:pt x="140" y="171"/>
                  </a:lnTo>
                  <a:lnTo>
                    <a:pt x="135" y="186"/>
                  </a:lnTo>
                  <a:lnTo>
                    <a:pt x="127" y="200"/>
                  </a:lnTo>
                  <a:lnTo>
                    <a:pt x="119" y="215"/>
                  </a:lnTo>
                  <a:lnTo>
                    <a:pt x="112" y="228"/>
                  </a:lnTo>
                  <a:lnTo>
                    <a:pt x="106" y="241"/>
                  </a:lnTo>
                  <a:lnTo>
                    <a:pt x="98" y="253"/>
                  </a:lnTo>
                  <a:lnTo>
                    <a:pt x="91" y="264"/>
                  </a:lnTo>
                  <a:lnTo>
                    <a:pt x="83" y="274"/>
                  </a:lnTo>
                  <a:lnTo>
                    <a:pt x="79" y="281"/>
                  </a:lnTo>
                  <a:lnTo>
                    <a:pt x="76" y="289"/>
                  </a:lnTo>
                  <a:lnTo>
                    <a:pt x="72" y="295"/>
                  </a:lnTo>
                  <a:lnTo>
                    <a:pt x="70" y="297"/>
                  </a:lnTo>
                  <a:lnTo>
                    <a:pt x="70" y="299"/>
                  </a:lnTo>
                  <a:lnTo>
                    <a:pt x="144" y="340"/>
                  </a:lnTo>
                  <a:lnTo>
                    <a:pt x="51" y="314"/>
                  </a:lnTo>
                  <a:lnTo>
                    <a:pt x="43" y="335"/>
                  </a:lnTo>
                  <a:lnTo>
                    <a:pt x="1" y="373"/>
                  </a:lnTo>
                  <a:lnTo>
                    <a:pt x="0" y="375"/>
                  </a:lnTo>
                  <a:lnTo>
                    <a:pt x="3" y="382"/>
                  </a:lnTo>
                  <a:lnTo>
                    <a:pt x="7" y="386"/>
                  </a:lnTo>
                  <a:lnTo>
                    <a:pt x="17" y="392"/>
                  </a:lnTo>
                  <a:lnTo>
                    <a:pt x="20" y="392"/>
                  </a:lnTo>
                  <a:lnTo>
                    <a:pt x="26" y="394"/>
                  </a:lnTo>
                  <a:lnTo>
                    <a:pt x="34" y="395"/>
                  </a:lnTo>
                  <a:lnTo>
                    <a:pt x="43" y="397"/>
                  </a:lnTo>
                  <a:lnTo>
                    <a:pt x="53" y="397"/>
                  </a:lnTo>
                  <a:lnTo>
                    <a:pt x="64" y="397"/>
                  </a:lnTo>
                  <a:lnTo>
                    <a:pt x="76" y="397"/>
                  </a:lnTo>
                  <a:lnTo>
                    <a:pt x="89" y="399"/>
                  </a:lnTo>
                  <a:lnTo>
                    <a:pt x="100" y="397"/>
                  </a:lnTo>
                  <a:lnTo>
                    <a:pt x="114" y="397"/>
                  </a:lnTo>
                  <a:lnTo>
                    <a:pt x="125" y="395"/>
                  </a:lnTo>
                  <a:lnTo>
                    <a:pt x="138" y="395"/>
                  </a:lnTo>
                  <a:lnTo>
                    <a:pt x="150" y="395"/>
                  </a:lnTo>
                  <a:lnTo>
                    <a:pt x="161" y="394"/>
                  </a:lnTo>
                  <a:lnTo>
                    <a:pt x="171" y="394"/>
                  </a:lnTo>
                  <a:lnTo>
                    <a:pt x="180" y="394"/>
                  </a:lnTo>
                  <a:lnTo>
                    <a:pt x="186" y="392"/>
                  </a:lnTo>
                  <a:lnTo>
                    <a:pt x="192" y="392"/>
                  </a:lnTo>
                  <a:lnTo>
                    <a:pt x="195" y="392"/>
                  </a:lnTo>
                  <a:lnTo>
                    <a:pt x="197" y="392"/>
                  </a:lnTo>
                  <a:lnTo>
                    <a:pt x="211" y="350"/>
                  </a:lnTo>
                  <a:lnTo>
                    <a:pt x="195" y="321"/>
                  </a:lnTo>
                  <a:lnTo>
                    <a:pt x="193" y="318"/>
                  </a:lnTo>
                  <a:lnTo>
                    <a:pt x="193" y="308"/>
                  </a:lnTo>
                  <a:lnTo>
                    <a:pt x="192" y="300"/>
                  </a:lnTo>
                  <a:lnTo>
                    <a:pt x="192" y="293"/>
                  </a:lnTo>
                  <a:lnTo>
                    <a:pt x="192" y="285"/>
                  </a:lnTo>
                  <a:lnTo>
                    <a:pt x="192" y="276"/>
                  </a:lnTo>
                  <a:lnTo>
                    <a:pt x="192" y="264"/>
                  </a:lnTo>
                  <a:lnTo>
                    <a:pt x="192" y="255"/>
                  </a:lnTo>
                  <a:lnTo>
                    <a:pt x="192" y="243"/>
                  </a:lnTo>
                  <a:lnTo>
                    <a:pt x="192" y="234"/>
                  </a:lnTo>
                  <a:lnTo>
                    <a:pt x="192" y="222"/>
                  </a:lnTo>
                  <a:lnTo>
                    <a:pt x="192" y="213"/>
                  </a:lnTo>
                  <a:lnTo>
                    <a:pt x="193" y="202"/>
                  </a:lnTo>
                  <a:lnTo>
                    <a:pt x="195" y="194"/>
                  </a:lnTo>
                  <a:lnTo>
                    <a:pt x="195" y="183"/>
                  </a:lnTo>
                  <a:lnTo>
                    <a:pt x="195" y="175"/>
                  </a:lnTo>
                  <a:lnTo>
                    <a:pt x="195" y="167"/>
                  </a:lnTo>
                  <a:lnTo>
                    <a:pt x="197" y="160"/>
                  </a:lnTo>
                  <a:lnTo>
                    <a:pt x="199" y="146"/>
                  </a:lnTo>
                  <a:lnTo>
                    <a:pt x="201" y="133"/>
                  </a:lnTo>
                  <a:lnTo>
                    <a:pt x="203" y="122"/>
                  </a:lnTo>
                  <a:lnTo>
                    <a:pt x="203" y="110"/>
                  </a:lnTo>
                  <a:lnTo>
                    <a:pt x="203" y="99"/>
                  </a:lnTo>
                  <a:lnTo>
                    <a:pt x="203" y="86"/>
                  </a:lnTo>
                  <a:lnTo>
                    <a:pt x="199" y="78"/>
                  </a:lnTo>
                  <a:lnTo>
                    <a:pt x="197" y="70"/>
                  </a:lnTo>
                  <a:lnTo>
                    <a:pt x="195" y="65"/>
                  </a:lnTo>
                  <a:lnTo>
                    <a:pt x="193" y="57"/>
                  </a:lnTo>
                  <a:lnTo>
                    <a:pt x="192" y="49"/>
                  </a:lnTo>
                  <a:lnTo>
                    <a:pt x="190" y="42"/>
                  </a:lnTo>
                  <a:lnTo>
                    <a:pt x="186" y="36"/>
                  </a:lnTo>
                  <a:lnTo>
                    <a:pt x="184" y="29"/>
                  </a:lnTo>
                  <a:lnTo>
                    <a:pt x="178" y="17"/>
                  </a:lnTo>
                  <a:lnTo>
                    <a:pt x="174" y="8"/>
                  </a:lnTo>
                  <a:lnTo>
                    <a:pt x="173" y="2"/>
                  </a:lnTo>
                  <a:lnTo>
                    <a:pt x="173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50" name="Freeform 86"/>
            <p:cNvSpPr>
              <a:spLocks/>
            </p:cNvSpPr>
            <p:nvPr/>
          </p:nvSpPr>
          <p:spPr bwMode="auto">
            <a:xfrm>
              <a:off x="5130" y="724"/>
              <a:ext cx="492" cy="366"/>
            </a:xfrm>
            <a:custGeom>
              <a:avLst/>
              <a:gdLst>
                <a:gd name="T0" fmla="*/ 925 w 984"/>
                <a:gd name="T1" fmla="*/ 0 h 731"/>
                <a:gd name="T2" fmla="*/ 819 w 984"/>
                <a:gd name="T3" fmla="*/ 62 h 731"/>
                <a:gd name="T4" fmla="*/ 806 w 984"/>
                <a:gd name="T5" fmla="*/ 64 h 731"/>
                <a:gd name="T6" fmla="*/ 777 w 984"/>
                <a:gd name="T7" fmla="*/ 66 h 731"/>
                <a:gd name="T8" fmla="*/ 743 w 984"/>
                <a:gd name="T9" fmla="*/ 74 h 731"/>
                <a:gd name="T10" fmla="*/ 697 w 984"/>
                <a:gd name="T11" fmla="*/ 85 h 731"/>
                <a:gd name="T12" fmla="*/ 653 w 984"/>
                <a:gd name="T13" fmla="*/ 102 h 731"/>
                <a:gd name="T14" fmla="*/ 608 w 984"/>
                <a:gd name="T15" fmla="*/ 121 h 731"/>
                <a:gd name="T16" fmla="*/ 564 w 984"/>
                <a:gd name="T17" fmla="*/ 144 h 731"/>
                <a:gd name="T18" fmla="*/ 530 w 984"/>
                <a:gd name="T19" fmla="*/ 163 h 731"/>
                <a:gd name="T20" fmla="*/ 505 w 984"/>
                <a:gd name="T21" fmla="*/ 180 h 731"/>
                <a:gd name="T22" fmla="*/ 328 w 984"/>
                <a:gd name="T23" fmla="*/ 330 h 731"/>
                <a:gd name="T24" fmla="*/ 321 w 984"/>
                <a:gd name="T25" fmla="*/ 330 h 731"/>
                <a:gd name="T26" fmla="*/ 294 w 984"/>
                <a:gd name="T27" fmla="*/ 349 h 731"/>
                <a:gd name="T28" fmla="*/ 270 w 984"/>
                <a:gd name="T29" fmla="*/ 372 h 731"/>
                <a:gd name="T30" fmla="*/ 237 w 984"/>
                <a:gd name="T31" fmla="*/ 408 h 731"/>
                <a:gd name="T32" fmla="*/ 199 w 984"/>
                <a:gd name="T33" fmla="*/ 452 h 731"/>
                <a:gd name="T34" fmla="*/ 163 w 984"/>
                <a:gd name="T35" fmla="*/ 500 h 731"/>
                <a:gd name="T36" fmla="*/ 129 w 984"/>
                <a:gd name="T37" fmla="*/ 538 h 731"/>
                <a:gd name="T38" fmla="*/ 110 w 984"/>
                <a:gd name="T39" fmla="*/ 566 h 731"/>
                <a:gd name="T40" fmla="*/ 74 w 984"/>
                <a:gd name="T41" fmla="*/ 583 h 731"/>
                <a:gd name="T42" fmla="*/ 131 w 984"/>
                <a:gd name="T43" fmla="*/ 731 h 731"/>
                <a:gd name="T44" fmla="*/ 212 w 984"/>
                <a:gd name="T45" fmla="*/ 655 h 731"/>
                <a:gd name="T46" fmla="*/ 387 w 984"/>
                <a:gd name="T47" fmla="*/ 564 h 731"/>
                <a:gd name="T48" fmla="*/ 412 w 984"/>
                <a:gd name="T49" fmla="*/ 562 h 731"/>
                <a:gd name="T50" fmla="*/ 439 w 984"/>
                <a:gd name="T51" fmla="*/ 562 h 731"/>
                <a:gd name="T52" fmla="*/ 473 w 984"/>
                <a:gd name="T53" fmla="*/ 562 h 731"/>
                <a:gd name="T54" fmla="*/ 505 w 984"/>
                <a:gd name="T55" fmla="*/ 560 h 731"/>
                <a:gd name="T56" fmla="*/ 538 w 984"/>
                <a:gd name="T57" fmla="*/ 558 h 731"/>
                <a:gd name="T58" fmla="*/ 564 w 984"/>
                <a:gd name="T59" fmla="*/ 558 h 731"/>
                <a:gd name="T60" fmla="*/ 591 w 984"/>
                <a:gd name="T61" fmla="*/ 555 h 731"/>
                <a:gd name="T62" fmla="*/ 612 w 984"/>
                <a:gd name="T63" fmla="*/ 549 h 731"/>
                <a:gd name="T64" fmla="*/ 634 w 984"/>
                <a:gd name="T65" fmla="*/ 538 h 731"/>
                <a:gd name="T66" fmla="*/ 655 w 984"/>
                <a:gd name="T67" fmla="*/ 520 h 731"/>
                <a:gd name="T68" fmla="*/ 674 w 984"/>
                <a:gd name="T69" fmla="*/ 496 h 731"/>
                <a:gd name="T70" fmla="*/ 695 w 984"/>
                <a:gd name="T71" fmla="*/ 471 h 731"/>
                <a:gd name="T72" fmla="*/ 714 w 984"/>
                <a:gd name="T73" fmla="*/ 444 h 731"/>
                <a:gd name="T74" fmla="*/ 735 w 984"/>
                <a:gd name="T75" fmla="*/ 416 h 731"/>
                <a:gd name="T76" fmla="*/ 754 w 984"/>
                <a:gd name="T77" fmla="*/ 397 h 731"/>
                <a:gd name="T78" fmla="*/ 785 w 984"/>
                <a:gd name="T79" fmla="*/ 366 h 731"/>
                <a:gd name="T80" fmla="*/ 807 w 984"/>
                <a:gd name="T81" fmla="*/ 359 h 731"/>
                <a:gd name="T82" fmla="*/ 811 w 984"/>
                <a:gd name="T83" fmla="*/ 355 h 731"/>
                <a:gd name="T84" fmla="*/ 807 w 984"/>
                <a:gd name="T85" fmla="*/ 347 h 731"/>
                <a:gd name="T86" fmla="*/ 796 w 984"/>
                <a:gd name="T87" fmla="*/ 327 h 731"/>
                <a:gd name="T88" fmla="*/ 787 w 984"/>
                <a:gd name="T89" fmla="*/ 300 h 731"/>
                <a:gd name="T90" fmla="*/ 777 w 984"/>
                <a:gd name="T91" fmla="*/ 279 h 731"/>
                <a:gd name="T92" fmla="*/ 792 w 984"/>
                <a:gd name="T93" fmla="*/ 262 h 731"/>
                <a:gd name="T94" fmla="*/ 817 w 984"/>
                <a:gd name="T95" fmla="*/ 241 h 731"/>
                <a:gd name="T96" fmla="*/ 838 w 984"/>
                <a:gd name="T97" fmla="*/ 224 h 731"/>
                <a:gd name="T98" fmla="*/ 859 w 984"/>
                <a:gd name="T99" fmla="*/ 209 h 731"/>
                <a:gd name="T100" fmla="*/ 887 w 984"/>
                <a:gd name="T101" fmla="*/ 178 h 731"/>
                <a:gd name="T102" fmla="*/ 904 w 984"/>
                <a:gd name="T103" fmla="*/ 161 h 731"/>
                <a:gd name="T104" fmla="*/ 980 w 984"/>
                <a:gd name="T105" fmla="*/ 89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84" h="731">
                  <a:moveTo>
                    <a:pt x="980" y="89"/>
                  </a:moveTo>
                  <a:lnTo>
                    <a:pt x="984" y="5"/>
                  </a:lnTo>
                  <a:lnTo>
                    <a:pt x="925" y="0"/>
                  </a:lnTo>
                  <a:lnTo>
                    <a:pt x="832" y="24"/>
                  </a:lnTo>
                  <a:lnTo>
                    <a:pt x="821" y="62"/>
                  </a:lnTo>
                  <a:lnTo>
                    <a:pt x="819" y="62"/>
                  </a:lnTo>
                  <a:lnTo>
                    <a:pt x="817" y="62"/>
                  </a:lnTo>
                  <a:lnTo>
                    <a:pt x="811" y="62"/>
                  </a:lnTo>
                  <a:lnTo>
                    <a:pt x="806" y="64"/>
                  </a:lnTo>
                  <a:lnTo>
                    <a:pt x="796" y="64"/>
                  </a:lnTo>
                  <a:lnTo>
                    <a:pt x="788" y="64"/>
                  </a:lnTo>
                  <a:lnTo>
                    <a:pt x="777" y="66"/>
                  </a:lnTo>
                  <a:lnTo>
                    <a:pt x="768" y="70"/>
                  </a:lnTo>
                  <a:lnTo>
                    <a:pt x="754" y="72"/>
                  </a:lnTo>
                  <a:lnTo>
                    <a:pt x="743" y="74"/>
                  </a:lnTo>
                  <a:lnTo>
                    <a:pt x="728" y="78"/>
                  </a:lnTo>
                  <a:lnTo>
                    <a:pt x="714" y="81"/>
                  </a:lnTo>
                  <a:lnTo>
                    <a:pt x="697" y="85"/>
                  </a:lnTo>
                  <a:lnTo>
                    <a:pt x="684" y="91"/>
                  </a:lnTo>
                  <a:lnTo>
                    <a:pt x="669" y="97"/>
                  </a:lnTo>
                  <a:lnTo>
                    <a:pt x="653" y="102"/>
                  </a:lnTo>
                  <a:lnTo>
                    <a:pt x="638" y="108"/>
                  </a:lnTo>
                  <a:lnTo>
                    <a:pt x="621" y="116"/>
                  </a:lnTo>
                  <a:lnTo>
                    <a:pt x="608" y="121"/>
                  </a:lnTo>
                  <a:lnTo>
                    <a:pt x="593" y="129"/>
                  </a:lnTo>
                  <a:lnTo>
                    <a:pt x="577" y="136"/>
                  </a:lnTo>
                  <a:lnTo>
                    <a:pt x="564" y="144"/>
                  </a:lnTo>
                  <a:lnTo>
                    <a:pt x="553" y="152"/>
                  </a:lnTo>
                  <a:lnTo>
                    <a:pt x="541" y="157"/>
                  </a:lnTo>
                  <a:lnTo>
                    <a:pt x="530" y="163"/>
                  </a:lnTo>
                  <a:lnTo>
                    <a:pt x="520" y="169"/>
                  </a:lnTo>
                  <a:lnTo>
                    <a:pt x="511" y="174"/>
                  </a:lnTo>
                  <a:lnTo>
                    <a:pt x="505" y="180"/>
                  </a:lnTo>
                  <a:lnTo>
                    <a:pt x="494" y="186"/>
                  </a:lnTo>
                  <a:lnTo>
                    <a:pt x="492" y="190"/>
                  </a:lnTo>
                  <a:lnTo>
                    <a:pt x="328" y="330"/>
                  </a:lnTo>
                  <a:lnTo>
                    <a:pt x="328" y="330"/>
                  </a:lnTo>
                  <a:lnTo>
                    <a:pt x="325" y="330"/>
                  </a:lnTo>
                  <a:lnTo>
                    <a:pt x="321" y="330"/>
                  </a:lnTo>
                  <a:lnTo>
                    <a:pt x="315" y="334"/>
                  </a:lnTo>
                  <a:lnTo>
                    <a:pt x="306" y="340"/>
                  </a:lnTo>
                  <a:lnTo>
                    <a:pt x="294" y="349"/>
                  </a:lnTo>
                  <a:lnTo>
                    <a:pt x="287" y="355"/>
                  </a:lnTo>
                  <a:lnTo>
                    <a:pt x="281" y="363"/>
                  </a:lnTo>
                  <a:lnTo>
                    <a:pt x="270" y="372"/>
                  </a:lnTo>
                  <a:lnTo>
                    <a:pt x="262" y="384"/>
                  </a:lnTo>
                  <a:lnTo>
                    <a:pt x="249" y="395"/>
                  </a:lnTo>
                  <a:lnTo>
                    <a:pt x="237" y="408"/>
                  </a:lnTo>
                  <a:lnTo>
                    <a:pt x="226" y="422"/>
                  </a:lnTo>
                  <a:lnTo>
                    <a:pt x="212" y="439"/>
                  </a:lnTo>
                  <a:lnTo>
                    <a:pt x="199" y="452"/>
                  </a:lnTo>
                  <a:lnTo>
                    <a:pt x="188" y="469"/>
                  </a:lnTo>
                  <a:lnTo>
                    <a:pt x="174" y="484"/>
                  </a:lnTo>
                  <a:lnTo>
                    <a:pt x="163" y="500"/>
                  </a:lnTo>
                  <a:lnTo>
                    <a:pt x="150" y="513"/>
                  </a:lnTo>
                  <a:lnTo>
                    <a:pt x="138" y="528"/>
                  </a:lnTo>
                  <a:lnTo>
                    <a:pt x="129" y="538"/>
                  </a:lnTo>
                  <a:lnTo>
                    <a:pt x="121" y="551"/>
                  </a:lnTo>
                  <a:lnTo>
                    <a:pt x="116" y="558"/>
                  </a:lnTo>
                  <a:lnTo>
                    <a:pt x="110" y="566"/>
                  </a:lnTo>
                  <a:lnTo>
                    <a:pt x="106" y="570"/>
                  </a:lnTo>
                  <a:lnTo>
                    <a:pt x="106" y="572"/>
                  </a:lnTo>
                  <a:lnTo>
                    <a:pt x="74" y="583"/>
                  </a:lnTo>
                  <a:lnTo>
                    <a:pt x="0" y="686"/>
                  </a:lnTo>
                  <a:lnTo>
                    <a:pt x="57" y="709"/>
                  </a:lnTo>
                  <a:lnTo>
                    <a:pt x="131" y="731"/>
                  </a:lnTo>
                  <a:lnTo>
                    <a:pt x="178" y="709"/>
                  </a:lnTo>
                  <a:lnTo>
                    <a:pt x="212" y="678"/>
                  </a:lnTo>
                  <a:lnTo>
                    <a:pt x="212" y="655"/>
                  </a:lnTo>
                  <a:lnTo>
                    <a:pt x="319" y="587"/>
                  </a:lnTo>
                  <a:lnTo>
                    <a:pt x="384" y="566"/>
                  </a:lnTo>
                  <a:lnTo>
                    <a:pt x="387" y="564"/>
                  </a:lnTo>
                  <a:lnTo>
                    <a:pt x="397" y="564"/>
                  </a:lnTo>
                  <a:lnTo>
                    <a:pt x="403" y="562"/>
                  </a:lnTo>
                  <a:lnTo>
                    <a:pt x="412" y="562"/>
                  </a:lnTo>
                  <a:lnTo>
                    <a:pt x="418" y="562"/>
                  </a:lnTo>
                  <a:lnTo>
                    <a:pt x="429" y="562"/>
                  </a:lnTo>
                  <a:lnTo>
                    <a:pt x="439" y="562"/>
                  </a:lnTo>
                  <a:lnTo>
                    <a:pt x="450" y="562"/>
                  </a:lnTo>
                  <a:lnTo>
                    <a:pt x="461" y="562"/>
                  </a:lnTo>
                  <a:lnTo>
                    <a:pt x="473" y="562"/>
                  </a:lnTo>
                  <a:lnTo>
                    <a:pt x="484" y="560"/>
                  </a:lnTo>
                  <a:lnTo>
                    <a:pt x="494" y="560"/>
                  </a:lnTo>
                  <a:lnTo>
                    <a:pt x="505" y="560"/>
                  </a:lnTo>
                  <a:lnTo>
                    <a:pt x="519" y="560"/>
                  </a:lnTo>
                  <a:lnTo>
                    <a:pt x="528" y="558"/>
                  </a:lnTo>
                  <a:lnTo>
                    <a:pt x="538" y="558"/>
                  </a:lnTo>
                  <a:lnTo>
                    <a:pt x="545" y="558"/>
                  </a:lnTo>
                  <a:lnTo>
                    <a:pt x="557" y="558"/>
                  </a:lnTo>
                  <a:lnTo>
                    <a:pt x="564" y="558"/>
                  </a:lnTo>
                  <a:lnTo>
                    <a:pt x="574" y="558"/>
                  </a:lnTo>
                  <a:lnTo>
                    <a:pt x="581" y="557"/>
                  </a:lnTo>
                  <a:lnTo>
                    <a:pt x="591" y="555"/>
                  </a:lnTo>
                  <a:lnTo>
                    <a:pt x="596" y="553"/>
                  </a:lnTo>
                  <a:lnTo>
                    <a:pt x="604" y="551"/>
                  </a:lnTo>
                  <a:lnTo>
                    <a:pt x="612" y="549"/>
                  </a:lnTo>
                  <a:lnTo>
                    <a:pt x="619" y="545"/>
                  </a:lnTo>
                  <a:lnTo>
                    <a:pt x="627" y="541"/>
                  </a:lnTo>
                  <a:lnTo>
                    <a:pt x="634" y="538"/>
                  </a:lnTo>
                  <a:lnTo>
                    <a:pt x="642" y="532"/>
                  </a:lnTo>
                  <a:lnTo>
                    <a:pt x="650" y="528"/>
                  </a:lnTo>
                  <a:lnTo>
                    <a:pt x="655" y="520"/>
                  </a:lnTo>
                  <a:lnTo>
                    <a:pt x="661" y="513"/>
                  </a:lnTo>
                  <a:lnTo>
                    <a:pt x="667" y="503"/>
                  </a:lnTo>
                  <a:lnTo>
                    <a:pt x="674" y="496"/>
                  </a:lnTo>
                  <a:lnTo>
                    <a:pt x="680" y="488"/>
                  </a:lnTo>
                  <a:lnTo>
                    <a:pt x="688" y="479"/>
                  </a:lnTo>
                  <a:lnTo>
                    <a:pt x="695" y="471"/>
                  </a:lnTo>
                  <a:lnTo>
                    <a:pt x="703" y="462"/>
                  </a:lnTo>
                  <a:lnTo>
                    <a:pt x="709" y="452"/>
                  </a:lnTo>
                  <a:lnTo>
                    <a:pt x="714" y="444"/>
                  </a:lnTo>
                  <a:lnTo>
                    <a:pt x="722" y="435"/>
                  </a:lnTo>
                  <a:lnTo>
                    <a:pt x="728" y="425"/>
                  </a:lnTo>
                  <a:lnTo>
                    <a:pt x="735" y="416"/>
                  </a:lnTo>
                  <a:lnTo>
                    <a:pt x="741" y="410"/>
                  </a:lnTo>
                  <a:lnTo>
                    <a:pt x="747" y="403"/>
                  </a:lnTo>
                  <a:lnTo>
                    <a:pt x="754" y="397"/>
                  </a:lnTo>
                  <a:lnTo>
                    <a:pt x="766" y="384"/>
                  </a:lnTo>
                  <a:lnTo>
                    <a:pt x="777" y="376"/>
                  </a:lnTo>
                  <a:lnTo>
                    <a:pt x="785" y="366"/>
                  </a:lnTo>
                  <a:lnTo>
                    <a:pt x="794" y="363"/>
                  </a:lnTo>
                  <a:lnTo>
                    <a:pt x="800" y="359"/>
                  </a:lnTo>
                  <a:lnTo>
                    <a:pt x="807" y="359"/>
                  </a:lnTo>
                  <a:lnTo>
                    <a:pt x="809" y="357"/>
                  </a:lnTo>
                  <a:lnTo>
                    <a:pt x="811" y="357"/>
                  </a:lnTo>
                  <a:lnTo>
                    <a:pt x="811" y="355"/>
                  </a:lnTo>
                  <a:lnTo>
                    <a:pt x="811" y="353"/>
                  </a:lnTo>
                  <a:lnTo>
                    <a:pt x="807" y="349"/>
                  </a:lnTo>
                  <a:lnTo>
                    <a:pt x="807" y="347"/>
                  </a:lnTo>
                  <a:lnTo>
                    <a:pt x="804" y="342"/>
                  </a:lnTo>
                  <a:lnTo>
                    <a:pt x="802" y="336"/>
                  </a:lnTo>
                  <a:lnTo>
                    <a:pt x="796" y="327"/>
                  </a:lnTo>
                  <a:lnTo>
                    <a:pt x="794" y="317"/>
                  </a:lnTo>
                  <a:lnTo>
                    <a:pt x="790" y="308"/>
                  </a:lnTo>
                  <a:lnTo>
                    <a:pt x="787" y="300"/>
                  </a:lnTo>
                  <a:lnTo>
                    <a:pt x="781" y="289"/>
                  </a:lnTo>
                  <a:lnTo>
                    <a:pt x="779" y="283"/>
                  </a:lnTo>
                  <a:lnTo>
                    <a:pt x="777" y="279"/>
                  </a:lnTo>
                  <a:lnTo>
                    <a:pt x="777" y="275"/>
                  </a:lnTo>
                  <a:lnTo>
                    <a:pt x="783" y="271"/>
                  </a:lnTo>
                  <a:lnTo>
                    <a:pt x="792" y="262"/>
                  </a:lnTo>
                  <a:lnTo>
                    <a:pt x="804" y="254"/>
                  </a:lnTo>
                  <a:lnTo>
                    <a:pt x="811" y="247"/>
                  </a:lnTo>
                  <a:lnTo>
                    <a:pt x="817" y="241"/>
                  </a:lnTo>
                  <a:lnTo>
                    <a:pt x="825" y="235"/>
                  </a:lnTo>
                  <a:lnTo>
                    <a:pt x="832" y="230"/>
                  </a:lnTo>
                  <a:lnTo>
                    <a:pt x="838" y="224"/>
                  </a:lnTo>
                  <a:lnTo>
                    <a:pt x="845" y="220"/>
                  </a:lnTo>
                  <a:lnTo>
                    <a:pt x="851" y="212"/>
                  </a:lnTo>
                  <a:lnTo>
                    <a:pt x="859" y="209"/>
                  </a:lnTo>
                  <a:lnTo>
                    <a:pt x="868" y="195"/>
                  </a:lnTo>
                  <a:lnTo>
                    <a:pt x="880" y="186"/>
                  </a:lnTo>
                  <a:lnTo>
                    <a:pt x="887" y="178"/>
                  </a:lnTo>
                  <a:lnTo>
                    <a:pt x="893" y="173"/>
                  </a:lnTo>
                  <a:lnTo>
                    <a:pt x="901" y="163"/>
                  </a:lnTo>
                  <a:lnTo>
                    <a:pt x="904" y="161"/>
                  </a:lnTo>
                  <a:lnTo>
                    <a:pt x="931" y="165"/>
                  </a:lnTo>
                  <a:lnTo>
                    <a:pt x="980" y="161"/>
                  </a:lnTo>
                  <a:lnTo>
                    <a:pt x="980" y="89"/>
                  </a:lnTo>
                  <a:lnTo>
                    <a:pt x="980" y="89"/>
                  </a:lnTo>
                  <a:close/>
                </a:path>
              </a:pathLst>
            </a:custGeom>
            <a:solidFill>
              <a:srgbClr val="E6F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51" name="Freeform 87"/>
            <p:cNvSpPr>
              <a:spLocks/>
            </p:cNvSpPr>
            <p:nvPr/>
          </p:nvSpPr>
          <p:spPr bwMode="auto">
            <a:xfrm>
              <a:off x="5136" y="746"/>
              <a:ext cx="493" cy="349"/>
            </a:xfrm>
            <a:custGeom>
              <a:avLst/>
              <a:gdLst>
                <a:gd name="T0" fmla="*/ 116 w 985"/>
                <a:gd name="T1" fmla="*/ 658 h 700"/>
                <a:gd name="T2" fmla="*/ 87 w 985"/>
                <a:gd name="T3" fmla="*/ 597 h 700"/>
                <a:gd name="T4" fmla="*/ 131 w 985"/>
                <a:gd name="T5" fmla="*/ 614 h 700"/>
                <a:gd name="T6" fmla="*/ 142 w 985"/>
                <a:gd name="T7" fmla="*/ 599 h 700"/>
                <a:gd name="T8" fmla="*/ 192 w 985"/>
                <a:gd name="T9" fmla="*/ 540 h 700"/>
                <a:gd name="T10" fmla="*/ 243 w 985"/>
                <a:gd name="T11" fmla="*/ 517 h 700"/>
                <a:gd name="T12" fmla="*/ 226 w 985"/>
                <a:gd name="T13" fmla="*/ 498 h 700"/>
                <a:gd name="T14" fmla="*/ 203 w 985"/>
                <a:gd name="T15" fmla="*/ 481 h 700"/>
                <a:gd name="T16" fmla="*/ 277 w 985"/>
                <a:gd name="T17" fmla="*/ 457 h 700"/>
                <a:gd name="T18" fmla="*/ 329 w 985"/>
                <a:gd name="T19" fmla="*/ 439 h 700"/>
                <a:gd name="T20" fmla="*/ 391 w 985"/>
                <a:gd name="T21" fmla="*/ 415 h 700"/>
                <a:gd name="T22" fmla="*/ 350 w 985"/>
                <a:gd name="T23" fmla="*/ 371 h 700"/>
                <a:gd name="T24" fmla="*/ 401 w 985"/>
                <a:gd name="T25" fmla="*/ 337 h 700"/>
                <a:gd name="T26" fmla="*/ 500 w 985"/>
                <a:gd name="T27" fmla="*/ 371 h 700"/>
                <a:gd name="T28" fmla="*/ 523 w 985"/>
                <a:gd name="T29" fmla="*/ 323 h 700"/>
                <a:gd name="T30" fmla="*/ 528 w 985"/>
                <a:gd name="T31" fmla="*/ 259 h 700"/>
                <a:gd name="T32" fmla="*/ 523 w 985"/>
                <a:gd name="T33" fmla="*/ 194 h 700"/>
                <a:gd name="T34" fmla="*/ 534 w 985"/>
                <a:gd name="T35" fmla="*/ 173 h 700"/>
                <a:gd name="T36" fmla="*/ 585 w 985"/>
                <a:gd name="T37" fmla="*/ 211 h 700"/>
                <a:gd name="T38" fmla="*/ 582 w 985"/>
                <a:gd name="T39" fmla="*/ 162 h 700"/>
                <a:gd name="T40" fmla="*/ 561 w 985"/>
                <a:gd name="T41" fmla="*/ 124 h 700"/>
                <a:gd name="T42" fmla="*/ 608 w 985"/>
                <a:gd name="T43" fmla="*/ 112 h 700"/>
                <a:gd name="T44" fmla="*/ 658 w 985"/>
                <a:gd name="T45" fmla="*/ 107 h 700"/>
                <a:gd name="T46" fmla="*/ 709 w 985"/>
                <a:gd name="T47" fmla="*/ 156 h 700"/>
                <a:gd name="T48" fmla="*/ 745 w 985"/>
                <a:gd name="T49" fmla="*/ 194 h 700"/>
                <a:gd name="T50" fmla="*/ 787 w 985"/>
                <a:gd name="T51" fmla="*/ 152 h 700"/>
                <a:gd name="T52" fmla="*/ 804 w 985"/>
                <a:gd name="T53" fmla="*/ 90 h 700"/>
                <a:gd name="T54" fmla="*/ 832 w 985"/>
                <a:gd name="T55" fmla="*/ 80 h 700"/>
                <a:gd name="T56" fmla="*/ 867 w 985"/>
                <a:gd name="T57" fmla="*/ 74 h 700"/>
                <a:gd name="T58" fmla="*/ 874 w 985"/>
                <a:gd name="T59" fmla="*/ 27 h 700"/>
                <a:gd name="T60" fmla="*/ 905 w 985"/>
                <a:gd name="T61" fmla="*/ 69 h 700"/>
                <a:gd name="T62" fmla="*/ 956 w 985"/>
                <a:gd name="T63" fmla="*/ 33 h 700"/>
                <a:gd name="T64" fmla="*/ 971 w 985"/>
                <a:gd name="T65" fmla="*/ 52 h 700"/>
                <a:gd name="T66" fmla="*/ 891 w 985"/>
                <a:gd name="T67" fmla="*/ 137 h 700"/>
                <a:gd name="T68" fmla="*/ 838 w 985"/>
                <a:gd name="T69" fmla="*/ 183 h 700"/>
                <a:gd name="T70" fmla="*/ 783 w 985"/>
                <a:gd name="T71" fmla="*/ 232 h 700"/>
                <a:gd name="T72" fmla="*/ 791 w 985"/>
                <a:gd name="T73" fmla="*/ 263 h 700"/>
                <a:gd name="T74" fmla="*/ 798 w 985"/>
                <a:gd name="T75" fmla="*/ 312 h 700"/>
                <a:gd name="T76" fmla="*/ 747 w 985"/>
                <a:gd name="T77" fmla="*/ 356 h 700"/>
                <a:gd name="T78" fmla="*/ 709 w 985"/>
                <a:gd name="T79" fmla="*/ 419 h 700"/>
                <a:gd name="T80" fmla="*/ 650 w 985"/>
                <a:gd name="T81" fmla="*/ 487 h 700"/>
                <a:gd name="T82" fmla="*/ 580 w 985"/>
                <a:gd name="T83" fmla="*/ 523 h 700"/>
                <a:gd name="T84" fmla="*/ 526 w 985"/>
                <a:gd name="T85" fmla="*/ 529 h 700"/>
                <a:gd name="T86" fmla="*/ 468 w 985"/>
                <a:gd name="T87" fmla="*/ 527 h 700"/>
                <a:gd name="T88" fmla="*/ 416 w 985"/>
                <a:gd name="T89" fmla="*/ 519 h 700"/>
                <a:gd name="T90" fmla="*/ 433 w 985"/>
                <a:gd name="T91" fmla="*/ 515 h 700"/>
                <a:gd name="T92" fmla="*/ 475 w 985"/>
                <a:gd name="T93" fmla="*/ 476 h 700"/>
                <a:gd name="T94" fmla="*/ 426 w 985"/>
                <a:gd name="T95" fmla="*/ 495 h 700"/>
                <a:gd name="T96" fmla="*/ 376 w 985"/>
                <a:gd name="T97" fmla="*/ 515 h 700"/>
                <a:gd name="T98" fmla="*/ 319 w 985"/>
                <a:gd name="T99" fmla="*/ 555 h 700"/>
                <a:gd name="T100" fmla="*/ 260 w 985"/>
                <a:gd name="T101" fmla="*/ 588 h 700"/>
                <a:gd name="T102" fmla="*/ 217 w 985"/>
                <a:gd name="T103" fmla="*/ 616 h 700"/>
                <a:gd name="T104" fmla="*/ 196 w 985"/>
                <a:gd name="T105" fmla="*/ 664 h 700"/>
                <a:gd name="T106" fmla="*/ 135 w 985"/>
                <a:gd name="T107" fmla="*/ 694 h 700"/>
                <a:gd name="T108" fmla="*/ 95 w 985"/>
                <a:gd name="T109" fmla="*/ 692 h 700"/>
                <a:gd name="T110" fmla="*/ 23 w 985"/>
                <a:gd name="T111" fmla="*/ 664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85" h="700">
                  <a:moveTo>
                    <a:pt x="0" y="652"/>
                  </a:moveTo>
                  <a:lnTo>
                    <a:pt x="103" y="673"/>
                  </a:lnTo>
                  <a:lnTo>
                    <a:pt x="104" y="671"/>
                  </a:lnTo>
                  <a:lnTo>
                    <a:pt x="110" y="669"/>
                  </a:lnTo>
                  <a:lnTo>
                    <a:pt x="112" y="666"/>
                  </a:lnTo>
                  <a:lnTo>
                    <a:pt x="114" y="664"/>
                  </a:lnTo>
                  <a:lnTo>
                    <a:pt x="116" y="658"/>
                  </a:lnTo>
                  <a:lnTo>
                    <a:pt x="116" y="652"/>
                  </a:lnTo>
                  <a:lnTo>
                    <a:pt x="112" y="643"/>
                  </a:lnTo>
                  <a:lnTo>
                    <a:pt x="106" y="633"/>
                  </a:lnTo>
                  <a:lnTo>
                    <a:pt x="101" y="624"/>
                  </a:lnTo>
                  <a:lnTo>
                    <a:pt x="97" y="614"/>
                  </a:lnTo>
                  <a:lnTo>
                    <a:pt x="91" y="603"/>
                  </a:lnTo>
                  <a:lnTo>
                    <a:pt x="87" y="597"/>
                  </a:lnTo>
                  <a:lnTo>
                    <a:pt x="87" y="591"/>
                  </a:lnTo>
                  <a:lnTo>
                    <a:pt x="91" y="590"/>
                  </a:lnTo>
                  <a:lnTo>
                    <a:pt x="95" y="590"/>
                  </a:lnTo>
                  <a:lnTo>
                    <a:pt x="103" y="595"/>
                  </a:lnTo>
                  <a:lnTo>
                    <a:pt x="110" y="601"/>
                  </a:lnTo>
                  <a:lnTo>
                    <a:pt x="122" y="609"/>
                  </a:lnTo>
                  <a:lnTo>
                    <a:pt x="131" y="614"/>
                  </a:lnTo>
                  <a:lnTo>
                    <a:pt x="141" y="620"/>
                  </a:lnTo>
                  <a:lnTo>
                    <a:pt x="146" y="624"/>
                  </a:lnTo>
                  <a:lnTo>
                    <a:pt x="154" y="626"/>
                  </a:lnTo>
                  <a:lnTo>
                    <a:pt x="154" y="620"/>
                  </a:lnTo>
                  <a:lnTo>
                    <a:pt x="152" y="614"/>
                  </a:lnTo>
                  <a:lnTo>
                    <a:pt x="146" y="605"/>
                  </a:lnTo>
                  <a:lnTo>
                    <a:pt x="142" y="599"/>
                  </a:lnTo>
                  <a:lnTo>
                    <a:pt x="137" y="588"/>
                  </a:lnTo>
                  <a:lnTo>
                    <a:pt x="133" y="582"/>
                  </a:lnTo>
                  <a:lnTo>
                    <a:pt x="129" y="576"/>
                  </a:lnTo>
                  <a:lnTo>
                    <a:pt x="129" y="574"/>
                  </a:lnTo>
                  <a:lnTo>
                    <a:pt x="180" y="546"/>
                  </a:lnTo>
                  <a:lnTo>
                    <a:pt x="182" y="544"/>
                  </a:lnTo>
                  <a:lnTo>
                    <a:pt x="192" y="540"/>
                  </a:lnTo>
                  <a:lnTo>
                    <a:pt x="199" y="536"/>
                  </a:lnTo>
                  <a:lnTo>
                    <a:pt x="205" y="534"/>
                  </a:lnTo>
                  <a:lnTo>
                    <a:pt x="213" y="531"/>
                  </a:lnTo>
                  <a:lnTo>
                    <a:pt x="222" y="529"/>
                  </a:lnTo>
                  <a:lnTo>
                    <a:pt x="230" y="525"/>
                  </a:lnTo>
                  <a:lnTo>
                    <a:pt x="236" y="521"/>
                  </a:lnTo>
                  <a:lnTo>
                    <a:pt x="243" y="517"/>
                  </a:lnTo>
                  <a:lnTo>
                    <a:pt x="251" y="514"/>
                  </a:lnTo>
                  <a:lnTo>
                    <a:pt x="258" y="508"/>
                  </a:lnTo>
                  <a:lnTo>
                    <a:pt x="260" y="504"/>
                  </a:lnTo>
                  <a:lnTo>
                    <a:pt x="257" y="500"/>
                  </a:lnTo>
                  <a:lnTo>
                    <a:pt x="249" y="498"/>
                  </a:lnTo>
                  <a:lnTo>
                    <a:pt x="237" y="498"/>
                  </a:lnTo>
                  <a:lnTo>
                    <a:pt x="226" y="498"/>
                  </a:lnTo>
                  <a:lnTo>
                    <a:pt x="215" y="496"/>
                  </a:lnTo>
                  <a:lnTo>
                    <a:pt x="205" y="495"/>
                  </a:lnTo>
                  <a:lnTo>
                    <a:pt x="198" y="493"/>
                  </a:lnTo>
                  <a:lnTo>
                    <a:pt x="194" y="491"/>
                  </a:lnTo>
                  <a:lnTo>
                    <a:pt x="194" y="487"/>
                  </a:lnTo>
                  <a:lnTo>
                    <a:pt x="198" y="485"/>
                  </a:lnTo>
                  <a:lnTo>
                    <a:pt x="203" y="481"/>
                  </a:lnTo>
                  <a:lnTo>
                    <a:pt x="215" y="477"/>
                  </a:lnTo>
                  <a:lnTo>
                    <a:pt x="224" y="472"/>
                  </a:lnTo>
                  <a:lnTo>
                    <a:pt x="236" y="468"/>
                  </a:lnTo>
                  <a:lnTo>
                    <a:pt x="249" y="464"/>
                  </a:lnTo>
                  <a:lnTo>
                    <a:pt x="260" y="462"/>
                  </a:lnTo>
                  <a:lnTo>
                    <a:pt x="268" y="458"/>
                  </a:lnTo>
                  <a:lnTo>
                    <a:pt x="277" y="457"/>
                  </a:lnTo>
                  <a:lnTo>
                    <a:pt x="283" y="453"/>
                  </a:lnTo>
                  <a:lnTo>
                    <a:pt x="289" y="453"/>
                  </a:lnTo>
                  <a:lnTo>
                    <a:pt x="295" y="451"/>
                  </a:lnTo>
                  <a:lnTo>
                    <a:pt x="302" y="449"/>
                  </a:lnTo>
                  <a:lnTo>
                    <a:pt x="310" y="447"/>
                  </a:lnTo>
                  <a:lnTo>
                    <a:pt x="319" y="443"/>
                  </a:lnTo>
                  <a:lnTo>
                    <a:pt x="329" y="439"/>
                  </a:lnTo>
                  <a:lnTo>
                    <a:pt x="340" y="434"/>
                  </a:lnTo>
                  <a:lnTo>
                    <a:pt x="353" y="430"/>
                  </a:lnTo>
                  <a:lnTo>
                    <a:pt x="365" y="426"/>
                  </a:lnTo>
                  <a:lnTo>
                    <a:pt x="374" y="420"/>
                  </a:lnTo>
                  <a:lnTo>
                    <a:pt x="384" y="417"/>
                  </a:lnTo>
                  <a:lnTo>
                    <a:pt x="390" y="415"/>
                  </a:lnTo>
                  <a:lnTo>
                    <a:pt x="391" y="415"/>
                  </a:lnTo>
                  <a:lnTo>
                    <a:pt x="390" y="413"/>
                  </a:lnTo>
                  <a:lnTo>
                    <a:pt x="384" y="409"/>
                  </a:lnTo>
                  <a:lnTo>
                    <a:pt x="376" y="401"/>
                  </a:lnTo>
                  <a:lnTo>
                    <a:pt x="369" y="396"/>
                  </a:lnTo>
                  <a:lnTo>
                    <a:pt x="359" y="388"/>
                  </a:lnTo>
                  <a:lnTo>
                    <a:pt x="353" y="380"/>
                  </a:lnTo>
                  <a:lnTo>
                    <a:pt x="350" y="371"/>
                  </a:lnTo>
                  <a:lnTo>
                    <a:pt x="350" y="363"/>
                  </a:lnTo>
                  <a:lnTo>
                    <a:pt x="353" y="356"/>
                  </a:lnTo>
                  <a:lnTo>
                    <a:pt x="361" y="350"/>
                  </a:lnTo>
                  <a:lnTo>
                    <a:pt x="371" y="344"/>
                  </a:lnTo>
                  <a:lnTo>
                    <a:pt x="382" y="342"/>
                  </a:lnTo>
                  <a:lnTo>
                    <a:pt x="391" y="339"/>
                  </a:lnTo>
                  <a:lnTo>
                    <a:pt x="401" y="337"/>
                  </a:lnTo>
                  <a:lnTo>
                    <a:pt x="409" y="337"/>
                  </a:lnTo>
                  <a:lnTo>
                    <a:pt x="412" y="337"/>
                  </a:lnTo>
                  <a:lnTo>
                    <a:pt x="429" y="430"/>
                  </a:lnTo>
                  <a:lnTo>
                    <a:pt x="471" y="392"/>
                  </a:lnTo>
                  <a:lnTo>
                    <a:pt x="456" y="367"/>
                  </a:lnTo>
                  <a:lnTo>
                    <a:pt x="500" y="373"/>
                  </a:lnTo>
                  <a:lnTo>
                    <a:pt x="500" y="371"/>
                  </a:lnTo>
                  <a:lnTo>
                    <a:pt x="504" y="367"/>
                  </a:lnTo>
                  <a:lnTo>
                    <a:pt x="507" y="360"/>
                  </a:lnTo>
                  <a:lnTo>
                    <a:pt x="511" y="350"/>
                  </a:lnTo>
                  <a:lnTo>
                    <a:pt x="515" y="342"/>
                  </a:lnTo>
                  <a:lnTo>
                    <a:pt x="517" y="337"/>
                  </a:lnTo>
                  <a:lnTo>
                    <a:pt x="519" y="329"/>
                  </a:lnTo>
                  <a:lnTo>
                    <a:pt x="523" y="323"/>
                  </a:lnTo>
                  <a:lnTo>
                    <a:pt x="523" y="316"/>
                  </a:lnTo>
                  <a:lnTo>
                    <a:pt x="526" y="308"/>
                  </a:lnTo>
                  <a:lnTo>
                    <a:pt x="526" y="299"/>
                  </a:lnTo>
                  <a:lnTo>
                    <a:pt x="528" y="291"/>
                  </a:lnTo>
                  <a:lnTo>
                    <a:pt x="528" y="280"/>
                  </a:lnTo>
                  <a:lnTo>
                    <a:pt x="528" y="270"/>
                  </a:lnTo>
                  <a:lnTo>
                    <a:pt x="528" y="259"/>
                  </a:lnTo>
                  <a:lnTo>
                    <a:pt x="528" y="249"/>
                  </a:lnTo>
                  <a:lnTo>
                    <a:pt x="528" y="240"/>
                  </a:lnTo>
                  <a:lnTo>
                    <a:pt x="526" y="228"/>
                  </a:lnTo>
                  <a:lnTo>
                    <a:pt x="526" y="219"/>
                  </a:lnTo>
                  <a:lnTo>
                    <a:pt x="526" y="211"/>
                  </a:lnTo>
                  <a:lnTo>
                    <a:pt x="523" y="202"/>
                  </a:lnTo>
                  <a:lnTo>
                    <a:pt x="523" y="194"/>
                  </a:lnTo>
                  <a:lnTo>
                    <a:pt x="521" y="187"/>
                  </a:lnTo>
                  <a:lnTo>
                    <a:pt x="521" y="183"/>
                  </a:lnTo>
                  <a:lnTo>
                    <a:pt x="519" y="175"/>
                  </a:lnTo>
                  <a:lnTo>
                    <a:pt x="519" y="173"/>
                  </a:lnTo>
                  <a:lnTo>
                    <a:pt x="523" y="173"/>
                  </a:lnTo>
                  <a:lnTo>
                    <a:pt x="530" y="173"/>
                  </a:lnTo>
                  <a:lnTo>
                    <a:pt x="534" y="173"/>
                  </a:lnTo>
                  <a:lnTo>
                    <a:pt x="542" y="175"/>
                  </a:lnTo>
                  <a:lnTo>
                    <a:pt x="547" y="177"/>
                  </a:lnTo>
                  <a:lnTo>
                    <a:pt x="555" y="181"/>
                  </a:lnTo>
                  <a:lnTo>
                    <a:pt x="566" y="189"/>
                  </a:lnTo>
                  <a:lnTo>
                    <a:pt x="576" y="198"/>
                  </a:lnTo>
                  <a:lnTo>
                    <a:pt x="582" y="206"/>
                  </a:lnTo>
                  <a:lnTo>
                    <a:pt x="585" y="211"/>
                  </a:lnTo>
                  <a:lnTo>
                    <a:pt x="587" y="206"/>
                  </a:lnTo>
                  <a:lnTo>
                    <a:pt x="589" y="198"/>
                  </a:lnTo>
                  <a:lnTo>
                    <a:pt x="589" y="190"/>
                  </a:lnTo>
                  <a:lnTo>
                    <a:pt x="589" y="185"/>
                  </a:lnTo>
                  <a:lnTo>
                    <a:pt x="587" y="177"/>
                  </a:lnTo>
                  <a:lnTo>
                    <a:pt x="585" y="169"/>
                  </a:lnTo>
                  <a:lnTo>
                    <a:pt x="582" y="162"/>
                  </a:lnTo>
                  <a:lnTo>
                    <a:pt x="574" y="154"/>
                  </a:lnTo>
                  <a:lnTo>
                    <a:pt x="568" y="147"/>
                  </a:lnTo>
                  <a:lnTo>
                    <a:pt x="563" y="143"/>
                  </a:lnTo>
                  <a:lnTo>
                    <a:pt x="551" y="131"/>
                  </a:lnTo>
                  <a:lnTo>
                    <a:pt x="547" y="130"/>
                  </a:lnTo>
                  <a:lnTo>
                    <a:pt x="549" y="128"/>
                  </a:lnTo>
                  <a:lnTo>
                    <a:pt x="561" y="124"/>
                  </a:lnTo>
                  <a:lnTo>
                    <a:pt x="568" y="122"/>
                  </a:lnTo>
                  <a:lnTo>
                    <a:pt x="578" y="118"/>
                  </a:lnTo>
                  <a:lnTo>
                    <a:pt x="583" y="118"/>
                  </a:lnTo>
                  <a:lnTo>
                    <a:pt x="589" y="116"/>
                  </a:lnTo>
                  <a:lnTo>
                    <a:pt x="595" y="114"/>
                  </a:lnTo>
                  <a:lnTo>
                    <a:pt x="602" y="114"/>
                  </a:lnTo>
                  <a:lnTo>
                    <a:pt x="608" y="112"/>
                  </a:lnTo>
                  <a:lnTo>
                    <a:pt x="616" y="111"/>
                  </a:lnTo>
                  <a:lnTo>
                    <a:pt x="621" y="109"/>
                  </a:lnTo>
                  <a:lnTo>
                    <a:pt x="629" y="109"/>
                  </a:lnTo>
                  <a:lnTo>
                    <a:pt x="637" y="107"/>
                  </a:lnTo>
                  <a:lnTo>
                    <a:pt x="642" y="107"/>
                  </a:lnTo>
                  <a:lnTo>
                    <a:pt x="650" y="107"/>
                  </a:lnTo>
                  <a:lnTo>
                    <a:pt x="658" y="107"/>
                  </a:lnTo>
                  <a:lnTo>
                    <a:pt x="671" y="107"/>
                  </a:lnTo>
                  <a:lnTo>
                    <a:pt x="682" y="111"/>
                  </a:lnTo>
                  <a:lnTo>
                    <a:pt x="692" y="114"/>
                  </a:lnTo>
                  <a:lnTo>
                    <a:pt x="701" y="126"/>
                  </a:lnTo>
                  <a:lnTo>
                    <a:pt x="705" y="133"/>
                  </a:lnTo>
                  <a:lnTo>
                    <a:pt x="709" y="145"/>
                  </a:lnTo>
                  <a:lnTo>
                    <a:pt x="709" y="156"/>
                  </a:lnTo>
                  <a:lnTo>
                    <a:pt x="713" y="169"/>
                  </a:lnTo>
                  <a:lnTo>
                    <a:pt x="713" y="181"/>
                  </a:lnTo>
                  <a:lnTo>
                    <a:pt x="715" y="190"/>
                  </a:lnTo>
                  <a:lnTo>
                    <a:pt x="718" y="198"/>
                  </a:lnTo>
                  <a:lnTo>
                    <a:pt x="726" y="202"/>
                  </a:lnTo>
                  <a:lnTo>
                    <a:pt x="732" y="200"/>
                  </a:lnTo>
                  <a:lnTo>
                    <a:pt x="745" y="194"/>
                  </a:lnTo>
                  <a:lnTo>
                    <a:pt x="749" y="189"/>
                  </a:lnTo>
                  <a:lnTo>
                    <a:pt x="756" y="185"/>
                  </a:lnTo>
                  <a:lnTo>
                    <a:pt x="764" y="179"/>
                  </a:lnTo>
                  <a:lnTo>
                    <a:pt x="770" y="173"/>
                  </a:lnTo>
                  <a:lnTo>
                    <a:pt x="775" y="168"/>
                  </a:lnTo>
                  <a:lnTo>
                    <a:pt x="781" y="160"/>
                  </a:lnTo>
                  <a:lnTo>
                    <a:pt x="787" y="152"/>
                  </a:lnTo>
                  <a:lnTo>
                    <a:pt x="794" y="147"/>
                  </a:lnTo>
                  <a:lnTo>
                    <a:pt x="802" y="133"/>
                  </a:lnTo>
                  <a:lnTo>
                    <a:pt x="808" y="122"/>
                  </a:lnTo>
                  <a:lnTo>
                    <a:pt x="810" y="111"/>
                  </a:lnTo>
                  <a:lnTo>
                    <a:pt x="810" y="103"/>
                  </a:lnTo>
                  <a:lnTo>
                    <a:pt x="808" y="93"/>
                  </a:lnTo>
                  <a:lnTo>
                    <a:pt x="804" y="90"/>
                  </a:lnTo>
                  <a:lnTo>
                    <a:pt x="796" y="84"/>
                  </a:lnTo>
                  <a:lnTo>
                    <a:pt x="794" y="82"/>
                  </a:lnTo>
                  <a:lnTo>
                    <a:pt x="800" y="80"/>
                  </a:lnTo>
                  <a:lnTo>
                    <a:pt x="812" y="82"/>
                  </a:lnTo>
                  <a:lnTo>
                    <a:pt x="819" y="82"/>
                  </a:lnTo>
                  <a:lnTo>
                    <a:pt x="827" y="82"/>
                  </a:lnTo>
                  <a:lnTo>
                    <a:pt x="832" y="80"/>
                  </a:lnTo>
                  <a:lnTo>
                    <a:pt x="838" y="80"/>
                  </a:lnTo>
                  <a:lnTo>
                    <a:pt x="840" y="71"/>
                  </a:lnTo>
                  <a:lnTo>
                    <a:pt x="838" y="61"/>
                  </a:lnTo>
                  <a:lnTo>
                    <a:pt x="836" y="52"/>
                  </a:lnTo>
                  <a:lnTo>
                    <a:pt x="834" y="50"/>
                  </a:lnTo>
                  <a:lnTo>
                    <a:pt x="867" y="76"/>
                  </a:lnTo>
                  <a:lnTo>
                    <a:pt x="867" y="74"/>
                  </a:lnTo>
                  <a:lnTo>
                    <a:pt x="867" y="69"/>
                  </a:lnTo>
                  <a:lnTo>
                    <a:pt x="867" y="61"/>
                  </a:lnTo>
                  <a:lnTo>
                    <a:pt x="867" y="54"/>
                  </a:lnTo>
                  <a:lnTo>
                    <a:pt x="867" y="42"/>
                  </a:lnTo>
                  <a:lnTo>
                    <a:pt x="869" y="35"/>
                  </a:lnTo>
                  <a:lnTo>
                    <a:pt x="871" y="29"/>
                  </a:lnTo>
                  <a:lnTo>
                    <a:pt x="874" y="27"/>
                  </a:lnTo>
                  <a:lnTo>
                    <a:pt x="876" y="27"/>
                  </a:lnTo>
                  <a:lnTo>
                    <a:pt x="880" y="31"/>
                  </a:lnTo>
                  <a:lnTo>
                    <a:pt x="884" y="38"/>
                  </a:lnTo>
                  <a:lnTo>
                    <a:pt x="891" y="48"/>
                  </a:lnTo>
                  <a:lnTo>
                    <a:pt x="893" y="55"/>
                  </a:lnTo>
                  <a:lnTo>
                    <a:pt x="899" y="63"/>
                  </a:lnTo>
                  <a:lnTo>
                    <a:pt x="905" y="69"/>
                  </a:lnTo>
                  <a:lnTo>
                    <a:pt x="909" y="73"/>
                  </a:lnTo>
                  <a:lnTo>
                    <a:pt x="918" y="71"/>
                  </a:lnTo>
                  <a:lnTo>
                    <a:pt x="928" y="67"/>
                  </a:lnTo>
                  <a:lnTo>
                    <a:pt x="939" y="59"/>
                  </a:lnTo>
                  <a:lnTo>
                    <a:pt x="948" y="50"/>
                  </a:lnTo>
                  <a:lnTo>
                    <a:pt x="952" y="40"/>
                  </a:lnTo>
                  <a:lnTo>
                    <a:pt x="956" y="33"/>
                  </a:lnTo>
                  <a:lnTo>
                    <a:pt x="960" y="25"/>
                  </a:lnTo>
                  <a:lnTo>
                    <a:pt x="964" y="17"/>
                  </a:lnTo>
                  <a:lnTo>
                    <a:pt x="964" y="10"/>
                  </a:lnTo>
                  <a:lnTo>
                    <a:pt x="967" y="4"/>
                  </a:lnTo>
                  <a:lnTo>
                    <a:pt x="967" y="0"/>
                  </a:lnTo>
                  <a:lnTo>
                    <a:pt x="969" y="0"/>
                  </a:lnTo>
                  <a:lnTo>
                    <a:pt x="971" y="52"/>
                  </a:lnTo>
                  <a:lnTo>
                    <a:pt x="985" y="93"/>
                  </a:lnTo>
                  <a:lnTo>
                    <a:pt x="977" y="120"/>
                  </a:lnTo>
                  <a:lnTo>
                    <a:pt x="952" y="126"/>
                  </a:lnTo>
                  <a:lnTo>
                    <a:pt x="931" y="137"/>
                  </a:lnTo>
                  <a:lnTo>
                    <a:pt x="899" y="130"/>
                  </a:lnTo>
                  <a:lnTo>
                    <a:pt x="897" y="131"/>
                  </a:lnTo>
                  <a:lnTo>
                    <a:pt x="891" y="137"/>
                  </a:lnTo>
                  <a:lnTo>
                    <a:pt x="886" y="141"/>
                  </a:lnTo>
                  <a:lnTo>
                    <a:pt x="880" y="149"/>
                  </a:lnTo>
                  <a:lnTo>
                    <a:pt x="871" y="156"/>
                  </a:lnTo>
                  <a:lnTo>
                    <a:pt x="861" y="168"/>
                  </a:lnTo>
                  <a:lnTo>
                    <a:pt x="853" y="171"/>
                  </a:lnTo>
                  <a:lnTo>
                    <a:pt x="846" y="177"/>
                  </a:lnTo>
                  <a:lnTo>
                    <a:pt x="838" y="183"/>
                  </a:lnTo>
                  <a:lnTo>
                    <a:pt x="832" y="190"/>
                  </a:lnTo>
                  <a:lnTo>
                    <a:pt x="825" y="194"/>
                  </a:lnTo>
                  <a:lnTo>
                    <a:pt x="819" y="202"/>
                  </a:lnTo>
                  <a:lnTo>
                    <a:pt x="812" y="208"/>
                  </a:lnTo>
                  <a:lnTo>
                    <a:pt x="804" y="213"/>
                  </a:lnTo>
                  <a:lnTo>
                    <a:pt x="793" y="223"/>
                  </a:lnTo>
                  <a:lnTo>
                    <a:pt x="783" y="232"/>
                  </a:lnTo>
                  <a:lnTo>
                    <a:pt x="777" y="238"/>
                  </a:lnTo>
                  <a:lnTo>
                    <a:pt x="775" y="240"/>
                  </a:lnTo>
                  <a:lnTo>
                    <a:pt x="781" y="244"/>
                  </a:lnTo>
                  <a:lnTo>
                    <a:pt x="781" y="246"/>
                  </a:lnTo>
                  <a:lnTo>
                    <a:pt x="785" y="251"/>
                  </a:lnTo>
                  <a:lnTo>
                    <a:pt x="787" y="257"/>
                  </a:lnTo>
                  <a:lnTo>
                    <a:pt x="791" y="263"/>
                  </a:lnTo>
                  <a:lnTo>
                    <a:pt x="793" y="270"/>
                  </a:lnTo>
                  <a:lnTo>
                    <a:pt x="794" y="280"/>
                  </a:lnTo>
                  <a:lnTo>
                    <a:pt x="794" y="287"/>
                  </a:lnTo>
                  <a:lnTo>
                    <a:pt x="796" y="295"/>
                  </a:lnTo>
                  <a:lnTo>
                    <a:pt x="796" y="301"/>
                  </a:lnTo>
                  <a:lnTo>
                    <a:pt x="798" y="308"/>
                  </a:lnTo>
                  <a:lnTo>
                    <a:pt x="798" y="312"/>
                  </a:lnTo>
                  <a:lnTo>
                    <a:pt x="798" y="314"/>
                  </a:lnTo>
                  <a:lnTo>
                    <a:pt x="770" y="333"/>
                  </a:lnTo>
                  <a:lnTo>
                    <a:pt x="768" y="335"/>
                  </a:lnTo>
                  <a:lnTo>
                    <a:pt x="760" y="341"/>
                  </a:lnTo>
                  <a:lnTo>
                    <a:pt x="756" y="344"/>
                  </a:lnTo>
                  <a:lnTo>
                    <a:pt x="753" y="350"/>
                  </a:lnTo>
                  <a:lnTo>
                    <a:pt x="747" y="356"/>
                  </a:lnTo>
                  <a:lnTo>
                    <a:pt x="743" y="363"/>
                  </a:lnTo>
                  <a:lnTo>
                    <a:pt x="739" y="371"/>
                  </a:lnTo>
                  <a:lnTo>
                    <a:pt x="734" y="379"/>
                  </a:lnTo>
                  <a:lnTo>
                    <a:pt x="728" y="386"/>
                  </a:lnTo>
                  <a:lnTo>
                    <a:pt x="722" y="398"/>
                  </a:lnTo>
                  <a:lnTo>
                    <a:pt x="715" y="407"/>
                  </a:lnTo>
                  <a:lnTo>
                    <a:pt x="709" y="419"/>
                  </a:lnTo>
                  <a:lnTo>
                    <a:pt x="701" y="428"/>
                  </a:lnTo>
                  <a:lnTo>
                    <a:pt x="696" y="439"/>
                  </a:lnTo>
                  <a:lnTo>
                    <a:pt x="688" y="449"/>
                  </a:lnTo>
                  <a:lnTo>
                    <a:pt x="679" y="458"/>
                  </a:lnTo>
                  <a:lnTo>
                    <a:pt x="671" y="468"/>
                  </a:lnTo>
                  <a:lnTo>
                    <a:pt x="661" y="477"/>
                  </a:lnTo>
                  <a:lnTo>
                    <a:pt x="650" y="487"/>
                  </a:lnTo>
                  <a:lnTo>
                    <a:pt x="640" y="495"/>
                  </a:lnTo>
                  <a:lnTo>
                    <a:pt x="629" y="502"/>
                  </a:lnTo>
                  <a:lnTo>
                    <a:pt x="620" y="510"/>
                  </a:lnTo>
                  <a:lnTo>
                    <a:pt x="606" y="515"/>
                  </a:lnTo>
                  <a:lnTo>
                    <a:pt x="595" y="519"/>
                  </a:lnTo>
                  <a:lnTo>
                    <a:pt x="587" y="521"/>
                  </a:lnTo>
                  <a:lnTo>
                    <a:pt x="580" y="523"/>
                  </a:lnTo>
                  <a:lnTo>
                    <a:pt x="572" y="523"/>
                  </a:lnTo>
                  <a:lnTo>
                    <a:pt x="566" y="527"/>
                  </a:lnTo>
                  <a:lnTo>
                    <a:pt x="557" y="527"/>
                  </a:lnTo>
                  <a:lnTo>
                    <a:pt x="549" y="527"/>
                  </a:lnTo>
                  <a:lnTo>
                    <a:pt x="542" y="527"/>
                  </a:lnTo>
                  <a:lnTo>
                    <a:pt x="534" y="529"/>
                  </a:lnTo>
                  <a:lnTo>
                    <a:pt x="526" y="529"/>
                  </a:lnTo>
                  <a:lnTo>
                    <a:pt x="519" y="529"/>
                  </a:lnTo>
                  <a:lnTo>
                    <a:pt x="509" y="529"/>
                  </a:lnTo>
                  <a:lnTo>
                    <a:pt x="502" y="529"/>
                  </a:lnTo>
                  <a:lnTo>
                    <a:pt x="492" y="529"/>
                  </a:lnTo>
                  <a:lnTo>
                    <a:pt x="485" y="527"/>
                  </a:lnTo>
                  <a:lnTo>
                    <a:pt x="473" y="527"/>
                  </a:lnTo>
                  <a:lnTo>
                    <a:pt x="468" y="527"/>
                  </a:lnTo>
                  <a:lnTo>
                    <a:pt x="458" y="525"/>
                  </a:lnTo>
                  <a:lnTo>
                    <a:pt x="450" y="525"/>
                  </a:lnTo>
                  <a:lnTo>
                    <a:pt x="443" y="523"/>
                  </a:lnTo>
                  <a:lnTo>
                    <a:pt x="435" y="523"/>
                  </a:lnTo>
                  <a:lnTo>
                    <a:pt x="429" y="523"/>
                  </a:lnTo>
                  <a:lnTo>
                    <a:pt x="422" y="521"/>
                  </a:lnTo>
                  <a:lnTo>
                    <a:pt x="416" y="519"/>
                  </a:lnTo>
                  <a:lnTo>
                    <a:pt x="412" y="519"/>
                  </a:lnTo>
                  <a:lnTo>
                    <a:pt x="405" y="519"/>
                  </a:lnTo>
                  <a:lnTo>
                    <a:pt x="405" y="519"/>
                  </a:lnTo>
                  <a:lnTo>
                    <a:pt x="409" y="519"/>
                  </a:lnTo>
                  <a:lnTo>
                    <a:pt x="418" y="519"/>
                  </a:lnTo>
                  <a:lnTo>
                    <a:pt x="426" y="517"/>
                  </a:lnTo>
                  <a:lnTo>
                    <a:pt x="433" y="515"/>
                  </a:lnTo>
                  <a:lnTo>
                    <a:pt x="441" y="512"/>
                  </a:lnTo>
                  <a:lnTo>
                    <a:pt x="450" y="510"/>
                  </a:lnTo>
                  <a:lnTo>
                    <a:pt x="456" y="504"/>
                  </a:lnTo>
                  <a:lnTo>
                    <a:pt x="462" y="498"/>
                  </a:lnTo>
                  <a:lnTo>
                    <a:pt x="466" y="493"/>
                  </a:lnTo>
                  <a:lnTo>
                    <a:pt x="471" y="487"/>
                  </a:lnTo>
                  <a:lnTo>
                    <a:pt x="475" y="476"/>
                  </a:lnTo>
                  <a:lnTo>
                    <a:pt x="477" y="470"/>
                  </a:lnTo>
                  <a:lnTo>
                    <a:pt x="471" y="468"/>
                  </a:lnTo>
                  <a:lnTo>
                    <a:pt x="462" y="474"/>
                  </a:lnTo>
                  <a:lnTo>
                    <a:pt x="450" y="481"/>
                  </a:lnTo>
                  <a:lnTo>
                    <a:pt x="439" y="489"/>
                  </a:lnTo>
                  <a:lnTo>
                    <a:pt x="433" y="491"/>
                  </a:lnTo>
                  <a:lnTo>
                    <a:pt x="426" y="495"/>
                  </a:lnTo>
                  <a:lnTo>
                    <a:pt x="420" y="495"/>
                  </a:lnTo>
                  <a:lnTo>
                    <a:pt x="416" y="496"/>
                  </a:lnTo>
                  <a:lnTo>
                    <a:pt x="405" y="498"/>
                  </a:lnTo>
                  <a:lnTo>
                    <a:pt x="397" y="498"/>
                  </a:lnTo>
                  <a:lnTo>
                    <a:pt x="390" y="502"/>
                  </a:lnTo>
                  <a:lnTo>
                    <a:pt x="382" y="510"/>
                  </a:lnTo>
                  <a:lnTo>
                    <a:pt x="376" y="515"/>
                  </a:lnTo>
                  <a:lnTo>
                    <a:pt x="371" y="523"/>
                  </a:lnTo>
                  <a:lnTo>
                    <a:pt x="365" y="527"/>
                  </a:lnTo>
                  <a:lnTo>
                    <a:pt x="355" y="531"/>
                  </a:lnTo>
                  <a:lnTo>
                    <a:pt x="348" y="534"/>
                  </a:lnTo>
                  <a:lnTo>
                    <a:pt x="340" y="540"/>
                  </a:lnTo>
                  <a:lnTo>
                    <a:pt x="329" y="546"/>
                  </a:lnTo>
                  <a:lnTo>
                    <a:pt x="319" y="555"/>
                  </a:lnTo>
                  <a:lnTo>
                    <a:pt x="310" y="559"/>
                  </a:lnTo>
                  <a:lnTo>
                    <a:pt x="302" y="563"/>
                  </a:lnTo>
                  <a:lnTo>
                    <a:pt x="293" y="567"/>
                  </a:lnTo>
                  <a:lnTo>
                    <a:pt x="285" y="574"/>
                  </a:lnTo>
                  <a:lnTo>
                    <a:pt x="276" y="578"/>
                  </a:lnTo>
                  <a:lnTo>
                    <a:pt x="268" y="584"/>
                  </a:lnTo>
                  <a:lnTo>
                    <a:pt x="260" y="588"/>
                  </a:lnTo>
                  <a:lnTo>
                    <a:pt x="253" y="593"/>
                  </a:lnTo>
                  <a:lnTo>
                    <a:pt x="243" y="597"/>
                  </a:lnTo>
                  <a:lnTo>
                    <a:pt x="236" y="601"/>
                  </a:lnTo>
                  <a:lnTo>
                    <a:pt x="230" y="605"/>
                  </a:lnTo>
                  <a:lnTo>
                    <a:pt x="226" y="609"/>
                  </a:lnTo>
                  <a:lnTo>
                    <a:pt x="218" y="612"/>
                  </a:lnTo>
                  <a:lnTo>
                    <a:pt x="217" y="616"/>
                  </a:lnTo>
                  <a:lnTo>
                    <a:pt x="215" y="616"/>
                  </a:lnTo>
                  <a:lnTo>
                    <a:pt x="213" y="624"/>
                  </a:lnTo>
                  <a:lnTo>
                    <a:pt x="209" y="630"/>
                  </a:lnTo>
                  <a:lnTo>
                    <a:pt x="209" y="641"/>
                  </a:lnTo>
                  <a:lnTo>
                    <a:pt x="205" y="649"/>
                  </a:lnTo>
                  <a:lnTo>
                    <a:pt x="201" y="660"/>
                  </a:lnTo>
                  <a:lnTo>
                    <a:pt x="196" y="664"/>
                  </a:lnTo>
                  <a:lnTo>
                    <a:pt x="192" y="669"/>
                  </a:lnTo>
                  <a:lnTo>
                    <a:pt x="184" y="675"/>
                  </a:lnTo>
                  <a:lnTo>
                    <a:pt x="177" y="681"/>
                  </a:lnTo>
                  <a:lnTo>
                    <a:pt x="167" y="685"/>
                  </a:lnTo>
                  <a:lnTo>
                    <a:pt x="158" y="688"/>
                  </a:lnTo>
                  <a:lnTo>
                    <a:pt x="146" y="690"/>
                  </a:lnTo>
                  <a:lnTo>
                    <a:pt x="135" y="694"/>
                  </a:lnTo>
                  <a:lnTo>
                    <a:pt x="123" y="696"/>
                  </a:lnTo>
                  <a:lnTo>
                    <a:pt x="116" y="698"/>
                  </a:lnTo>
                  <a:lnTo>
                    <a:pt x="112" y="698"/>
                  </a:lnTo>
                  <a:lnTo>
                    <a:pt x="110" y="700"/>
                  </a:lnTo>
                  <a:lnTo>
                    <a:pt x="108" y="698"/>
                  </a:lnTo>
                  <a:lnTo>
                    <a:pt x="103" y="696"/>
                  </a:lnTo>
                  <a:lnTo>
                    <a:pt x="95" y="692"/>
                  </a:lnTo>
                  <a:lnTo>
                    <a:pt x="85" y="690"/>
                  </a:lnTo>
                  <a:lnTo>
                    <a:pt x="74" y="685"/>
                  </a:lnTo>
                  <a:lnTo>
                    <a:pt x="65" y="681"/>
                  </a:lnTo>
                  <a:lnTo>
                    <a:pt x="53" y="677"/>
                  </a:lnTo>
                  <a:lnTo>
                    <a:pt x="44" y="673"/>
                  </a:lnTo>
                  <a:lnTo>
                    <a:pt x="32" y="668"/>
                  </a:lnTo>
                  <a:lnTo>
                    <a:pt x="23" y="664"/>
                  </a:lnTo>
                  <a:lnTo>
                    <a:pt x="15" y="660"/>
                  </a:lnTo>
                  <a:lnTo>
                    <a:pt x="0" y="652"/>
                  </a:lnTo>
                  <a:lnTo>
                    <a:pt x="0" y="652"/>
                  </a:lnTo>
                  <a:close/>
                </a:path>
              </a:pathLst>
            </a:custGeom>
            <a:solidFill>
              <a:srgbClr val="C2D6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52" name="Freeform 88"/>
            <p:cNvSpPr>
              <a:spLocks/>
            </p:cNvSpPr>
            <p:nvPr/>
          </p:nvSpPr>
          <p:spPr bwMode="auto">
            <a:xfrm>
              <a:off x="5370" y="938"/>
              <a:ext cx="34" cy="33"/>
            </a:xfrm>
            <a:custGeom>
              <a:avLst/>
              <a:gdLst>
                <a:gd name="T0" fmla="*/ 0 w 68"/>
                <a:gd name="T1" fmla="*/ 23 h 67"/>
                <a:gd name="T2" fmla="*/ 30 w 68"/>
                <a:gd name="T3" fmla="*/ 0 h 67"/>
                <a:gd name="T4" fmla="*/ 68 w 68"/>
                <a:gd name="T5" fmla="*/ 17 h 67"/>
                <a:gd name="T6" fmla="*/ 41 w 68"/>
                <a:gd name="T7" fmla="*/ 67 h 67"/>
                <a:gd name="T8" fmla="*/ 26 w 68"/>
                <a:gd name="T9" fmla="*/ 67 h 67"/>
                <a:gd name="T10" fmla="*/ 0 w 68"/>
                <a:gd name="T11" fmla="*/ 23 h 67"/>
                <a:gd name="T12" fmla="*/ 0 w 68"/>
                <a:gd name="T13" fmla="*/ 2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67">
                  <a:moveTo>
                    <a:pt x="0" y="23"/>
                  </a:moveTo>
                  <a:lnTo>
                    <a:pt x="30" y="0"/>
                  </a:lnTo>
                  <a:lnTo>
                    <a:pt x="68" y="17"/>
                  </a:lnTo>
                  <a:lnTo>
                    <a:pt x="41" y="67"/>
                  </a:lnTo>
                  <a:lnTo>
                    <a:pt x="26" y="67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996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53" name="Freeform 89"/>
            <p:cNvSpPr>
              <a:spLocks/>
            </p:cNvSpPr>
            <p:nvPr/>
          </p:nvSpPr>
          <p:spPr bwMode="auto">
            <a:xfrm>
              <a:off x="5326" y="963"/>
              <a:ext cx="80" cy="299"/>
            </a:xfrm>
            <a:custGeom>
              <a:avLst/>
              <a:gdLst>
                <a:gd name="T0" fmla="*/ 133 w 162"/>
                <a:gd name="T1" fmla="*/ 17 h 597"/>
                <a:gd name="T2" fmla="*/ 137 w 162"/>
                <a:gd name="T3" fmla="*/ 34 h 597"/>
                <a:gd name="T4" fmla="*/ 137 w 162"/>
                <a:gd name="T5" fmla="*/ 47 h 597"/>
                <a:gd name="T6" fmla="*/ 133 w 162"/>
                <a:gd name="T7" fmla="*/ 57 h 597"/>
                <a:gd name="T8" fmla="*/ 131 w 162"/>
                <a:gd name="T9" fmla="*/ 70 h 597"/>
                <a:gd name="T10" fmla="*/ 129 w 162"/>
                <a:gd name="T11" fmla="*/ 79 h 597"/>
                <a:gd name="T12" fmla="*/ 129 w 162"/>
                <a:gd name="T13" fmla="*/ 93 h 597"/>
                <a:gd name="T14" fmla="*/ 129 w 162"/>
                <a:gd name="T15" fmla="*/ 112 h 597"/>
                <a:gd name="T16" fmla="*/ 133 w 162"/>
                <a:gd name="T17" fmla="*/ 135 h 597"/>
                <a:gd name="T18" fmla="*/ 137 w 162"/>
                <a:gd name="T19" fmla="*/ 163 h 597"/>
                <a:gd name="T20" fmla="*/ 145 w 162"/>
                <a:gd name="T21" fmla="*/ 192 h 597"/>
                <a:gd name="T22" fmla="*/ 150 w 162"/>
                <a:gd name="T23" fmla="*/ 224 h 597"/>
                <a:gd name="T24" fmla="*/ 154 w 162"/>
                <a:gd name="T25" fmla="*/ 260 h 597"/>
                <a:gd name="T26" fmla="*/ 158 w 162"/>
                <a:gd name="T27" fmla="*/ 294 h 597"/>
                <a:gd name="T28" fmla="*/ 162 w 162"/>
                <a:gd name="T29" fmla="*/ 325 h 597"/>
                <a:gd name="T30" fmla="*/ 160 w 162"/>
                <a:gd name="T31" fmla="*/ 357 h 597"/>
                <a:gd name="T32" fmla="*/ 156 w 162"/>
                <a:gd name="T33" fmla="*/ 382 h 597"/>
                <a:gd name="T34" fmla="*/ 148 w 162"/>
                <a:gd name="T35" fmla="*/ 405 h 597"/>
                <a:gd name="T36" fmla="*/ 137 w 162"/>
                <a:gd name="T37" fmla="*/ 424 h 597"/>
                <a:gd name="T38" fmla="*/ 128 w 162"/>
                <a:gd name="T39" fmla="*/ 441 h 597"/>
                <a:gd name="T40" fmla="*/ 114 w 162"/>
                <a:gd name="T41" fmla="*/ 456 h 597"/>
                <a:gd name="T42" fmla="*/ 103 w 162"/>
                <a:gd name="T43" fmla="*/ 471 h 597"/>
                <a:gd name="T44" fmla="*/ 91 w 162"/>
                <a:gd name="T45" fmla="*/ 484 h 597"/>
                <a:gd name="T46" fmla="*/ 82 w 162"/>
                <a:gd name="T47" fmla="*/ 498 h 597"/>
                <a:gd name="T48" fmla="*/ 76 w 162"/>
                <a:gd name="T49" fmla="*/ 511 h 597"/>
                <a:gd name="T50" fmla="*/ 69 w 162"/>
                <a:gd name="T51" fmla="*/ 526 h 597"/>
                <a:gd name="T52" fmla="*/ 67 w 162"/>
                <a:gd name="T53" fmla="*/ 543 h 597"/>
                <a:gd name="T54" fmla="*/ 67 w 162"/>
                <a:gd name="T55" fmla="*/ 557 h 597"/>
                <a:gd name="T56" fmla="*/ 69 w 162"/>
                <a:gd name="T57" fmla="*/ 577 h 597"/>
                <a:gd name="T58" fmla="*/ 70 w 162"/>
                <a:gd name="T59" fmla="*/ 593 h 597"/>
                <a:gd name="T60" fmla="*/ 0 w 162"/>
                <a:gd name="T61" fmla="*/ 505 h 597"/>
                <a:gd name="T62" fmla="*/ 0 w 162"/>
                <a:gd name="T63" fmla="*/ 494 h 597"/>
                <a:gd name="T64" fmla="*/ 0 w 162"/>
                <a:gd name="T65" fmla="*/ 471 h 597"/>
                <a:gd name="T66" fmla="*/ 0 w 162"/>
                <a:gd name="T67" fmla="*/ 454 h 597"/>
                <a:gd name="T68" fmla="*/ 4 w 162"/>
                <a:gd name="T69" fmla="*/ 439 h 597"/>
                <a:gd name="T70" fmla="*/ 17 w 162"/>
                <a:gd name="T71" fmla="*/ 416 h 597"/>
                <a:gd name="T72" fmla="*/ 31 w 162"/>
                <a:gd name="T73" fmla="*/ 395 h 597"/>
                <a:gd name="T74" fmla="*/ 48 w 162"/>
                <a:gd name="T75" fmla="*/ 372 h 597"/>
                <a:gd name="T76" fmla="*/ 53 w 162"/>
                <a:gd name="T77" fmla="*/ 359 h 597"/>
                <a:gd name="T78" fmla="*/ 61 w 162"/>
                <a:gd name="T79" fmla="*/ 344 h 597"/>
                <a:gd name="T80" fmla="*/ 67 w 162"/>
                <a:gd name="T81" fmla="*/ 327 h 597"/>
                <a:gd name="T82" fmla="*/ 72 w 162"/>
                <a:gd name="T83" fmla="*/ 309 h 597"/>
                <a:gd name="T84" fmla="*/ 72 w 162"/>
                <a:gd name="T85" fmla="*/ 289 h 597"/>
                <a:gd name="T86" fmla="*/ 74 w 162"/>
                <a:gd name="T87" fmla="*/ 268 h 597"/>
                <a:gd name="T88" fmla="*/ 72 w 162"/>
                <a:gd name="T89" fmla="*/ 245 h 597"/>
                <a:gd name="T90" fmla="*/ 72 w 162"/>
                <a:gd name="T91" fmla="*/ 222 h 597"/>
                <a:gd name="T92" fmla="*/ 72 w 162"/>
                <a:gd name="T93" fmla="*/ 199 h 597"/>
                <a:gd name="T94" fmla="*/ 70 w 162"/>
                <a:gd name="T95" fmla="*/ 176 h 597"/>
                <a:gd name="T96" fmla="*/ 70 w 162"/>
                <a:gd name="T97" fmla="*/ 155 h 597"/>
                <a:gd name="T98" fmla="*/ 72 w 162"/>
                <a:gd name="T99" fmla="*/ 138 h 597"/>
                <a:gd name="T100" fmla="*/ 72 w 162"/>
                <a:gd name="T101" fmla="*/ 121 h 597"/>
                <a:gd name="T102" fmla="*/ 72 w 162"/>
                <a:gd name="T103" fmla="*/ 110 h 597"/>
                <a:gd name="T104" fmla="*/ 78 w 162"/>
                <a:gd name="T105" fmla="*/ 89 h 597"/>
                <a:gd name="T106" fmla="*/ 86 w 162"/>
                <a:gd name="T107" fmla="*/ 72 h 597"/>
                <a:gd name="T108" fmla="*/ 95 w 162"/>
                <a:gd name="T109" fmla="*/ 55 h 597"/>
                <a:gd name="T110" fmla="*/ 103 w 162"/>
                <a:gd name="T111" fmla="*/ 38 h 597"/>
                <a:gd name="T112" fmla="*/ 112 w 162"/>
                <a:gd name="T113" fmla="*/ 19 h 597"/>
                <a:gd name="T114" fmla="*/ 118 w 162"/>
                <a:gd name="T115" fmla="*/ 5 h 597"/>
                <a:gd name="T116" fmla="*/ 122 w 162"/>
                <a:gd name="T117" fmla="*/ 0 h 597"/>
                <a:gd name="T118" fmla="*/ 131 w 162"/>
                <a:gd name="T119" fmla="*/ 15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2" h="597">
                  <a:moveTo>
                    <a:pt x="131" y="15"/>
                  </a:moveTo>
                  <a:lnTo>
                    <a:pt x="133" y="17"/>
                  </a:lnTo>
                  <a:lnTo>
                    <a:pt x="135" y="24"/>
                  </a:lnTo>
                  <a:lnTo>
                    <a:pt x="137" y="34"/>
                  </a:lnTo>
                  <a:lnTo>
                    <a:pt x="139" y="43"/>
                  </a:lnTo>
                  <a:lnTo>
                    <a:pt x="137" y="47"/>
                  </a:lnTo>
                  <a:lnTo>
                    <a:pt x="137" y="51"/>
                  </a:lnTo>
                  <a:lnTo>
                    <a:pt x="133" y="57"/>
                  </a:lnTo>
                  <a:lnTo>
                    <a:pt x="131" y="66"/>
                  </a:lnTo>
                  <a:lnTo>
                    <a:pt x="131" y="70"/>
                  </a:lnTo>
                  <a:lnTo>
                    <a:pt x="129" y="74"/>
                  </a:lnTo>
                  <a:lnTo>
                    <a:pt x="129" y="79"/>
                  </a:lnTo>
                  <a:lnTo>
                    <a:pt x="129" y="87"/>
                  </a:lnTo>
                  <a:lnTo>
                    <a:pt x="129" y="93"/>
                  </a:lnTo>
                  <a:lnTo>
                    <a:pt x="129" y="102"/>
                  </a:lnTo>
                  <a:lnTo>
                    <a:pt x="129" y="112"/>
                  </a:lnTo>
                  <a:lnTo>
                    <a:pt x="131" y="125"/>
                  </a:lnTo>
                  <a:lnTo>
                    <a:pt x="133" y="135"/>
                  </a:lnTo>
                  <a:lnTo>
                    <a:pt x="135" y="148"/>
                  </a:lnTo>
                  <a:lnTo>
                    <a:pt x="137" y="163"/>
                  </a:lnTo>
                  <a:lnTo>
                    <a:pt x="141" y="176"/>
                  </a:lnTo>
                  <a:lnTo>
                    <a:pt x="145" y="192"/>
                  </a:lnTo>
                  <a:lnTo>
                    <a:pt x="148" y="209"/>
                  </a:lnTo>
                  <a:lnTo>
                    <a:pt x="150" y="224"/>
                  </a:lnTo>
                  <a:lnTo>
                    <a:pt x="154" y="243"/>
                  </a:lnTo>
                  <a:lnTo>
                    <a:pt x="154" y="260"/>
                  </a:lnTo>
                  <a:lnTo>
                    <a:pt x="158" y="277"/>
                  </a:lnTo>
                  <a:lnTo>
                    <a:pt x="158" y="294"/>
                  </a:lnTo>
                  <a:lnTo>
                    <a:pt x="162" y="311"/>
                  </a:lnTo>
                  <a:lnTo>
                    <a:pt x="162" y="325"/>
                  </a:lnTo>
                  <a:lnTo>
                    <a:pt x="162" y="342"/>
                  </a:lnTo>
                  <a:lnTo>
                    <a:pt x="160" y="357"/>
                  </a:lnTo>
                  <a:lnTo>
                    <a:pt x="160" y="370"/>
                  </a:lnTo>
                  <a:lnTo>
                    <a:pt x="156" y="382"/>
                  </a:lnTo>
                  <a:lnTo>
                    <a:pt x="152" y="393"/>
                  </a:lnTo>
                  <a:lnTo>
                    <a:pt x="148" y="405"/>
                  </a:lnTo>
                  <a:lnTo>
                    <a:pt x="145" y="416"/>
                  </a:lnTo>
                  <a:lnTo>
                    <a:pt x="137" y="424"/>
                  </a:lnTo>
                  <a:lnTo>
                    <a:pt x="133" y="433"/>
                  </a:lnTo>
                  <a:lnTo>
                    <a:pt x="128" y="441"/>
                  </a:lnTo>
                  <a:lnTo>
                    <a:pt x="122" y="450"/>
                  </a:lnTo>
                  <a:lnTo>
                    <a:pt x="114" y="456"/>
                  </a:lnTo>
                  <a:lnTo>
                    <a:pt x="109" y="463"/>
                  </a:lnTo>
                  <a:lnTo>
                    <a:pt x="103" y="471"/>
                  </a:lnTo>
                  <a:lnTo>
                    <a:pt x="97" y="477"/>
                  </a:lnTo>
                  <a:lnTo>
                    <a:pt x="91" y="484"/>
                  </a:lnTo>
                  <a:lnTo>
                    <a:pt x="86" y="490"/>
                  </a:lnTo>
                  <a:lnTo>
                    <a:pt x="82" y="498"/>
                  </a:lnTo>
                  <a:lnTo>
                    <a:pt x="78" y="505"/>
                  </a:lnTo>
                  <a:lnTo>
                    <a:pt x="76" y="511"/>
                  </a:lnTo>
                  <a:lnTo>
                    <a:pt x="72" y="519"/>
                  </a:lnTo>
                  <a:lnTo>
                    <a:pt x="69" y="526"/>
                  </a:lnTo>
                  <a:lnTo>
                    <a:pt x="69" y="536"/>
                  </a:lnTo>
                  <a:lnTo>
                    <a:pt x="67" y="543"/>
                  </a:lnTo>
                  <a:lnTo>
                    <a:pt x="67" y="549"/>
                  </a:lnTo>
                  <a:lnTo>
                    <a:pt x="67" y="557"/>
                  </a:lnTo>
                  <a:lnTo>
                    <a:pt x="69" y="564"/>
                  </a:lnTo>
                  <a:lnTo>
                    <a:pt x="69" y="577"/>
                  </a:lnTo>
                  <a:lnTo>
                    <a:pt x="69" y="587"/>
                  </a:lnTo>
                  <a:lnTo>
                    <a:pt x="70" y="593"/>
                  </a:lnTo>
                  <a:lnTo>
                    <a:pt x="72" y="597"/>
                  </a:lnTo>
                  <a:lnTo>
                    <a:pt x="0" y="505"/>
                  </a:lnTo>
                  <a:lnTo>
                    <a:pt x="0" y="501"/>
                  </a:lnTo>
                  <a:lnTo>
                    <a:pt x="0" y="494"/>
                  </a:lnTo>
                  <a:lnTo>
                    <a:pt x="0" y="482"/>
                  </a:lnTo>
                  <a:lnTo>
                    <a:pt x="0" y="471"/>
                  </a:lnTo>
                  <a:lnTo>
                    <a:pt x="0" y="462"/>
                  </a:lnTo>
                  <a:lnTo>
                    <a:pt x="0" y="454"/>
                  </a:lnTo>
                  <a:lnTo>
                    <a:pt x="2" y="446"/>
                  </a:lnTo>
                  <a:lnTo>
                    <a:pt x="4" y="439"/>
                  </a:lnTo>
                  <a:lnTo>
                    <a:pt x="8" y="425"/>
                  </a:lnTo>
                  <a:lnTo>
                    <a:pt x="17" y="416"/>
                  </a:lnTo>
                  <a:lnTo>
                    <a:pt x="23" y="405"/>
                  </a:lnTo>
                  <a:lnTo>
                    <a:pt x="31" y="395"/>
                  </a:lnTo>
                  <a:lnTo>
                    <a:pt x="38" y="384"/>
                  </a:lnTo>
                  <a:lnTo>
                    <a:pt x="48" y="372"/>
                  </a:lnTo>
                  <a:lnTo>
                    <a:pt x="50" y="365"/>
                  </a:lnTo>
                  <a:lnTo>
                    <a:pt x="53" y="359"/>
                  </a:lnTo>
                  <a:lnTo>
                    <a:pt x="57" y="351"/>
                  </a:lnTo>
                  <a:lnTo>
                    <a:pt x="61" y="344"/>
                  </a:lnTo>
                  <a:lnTo>
                    <a:pt x="63" y="336"/>
                  </a:lnTo>
                  <a:lnTo>
                    <a:pt x="67" y="327"/>
                  </a:lnTo>
                  <a:lnTo>
                    <a:pt x="69" y="319"/>
                  </a:lnTo>
                  <a:lnTo>
                    <a:pt x="72" y="309"/>
                  </a:lnTo>
                  <a:lnTo>
                    <a:pt x="72" y="298"/>
                  </a:lnTo>
                  <a:lnTo>
                    <a:pt x="72" y="289"/>
                  </a:lnTo>
                  <a:lnTo>
                    <a:pt x="72" y="277"/>
                  </a:lnTo>
                  <a:lnTo>
                    <a:pt x="74" y="268"/>
                  </a:lnTo>
                  <a:lnTo>
                    <a:pt x="72" y="256"/>
                  </a:lnTo>
                  <a:lnTo>
                    <a:pt x="72" y="245"/>
                  </a:lnTo>
                  <a:lnTo>
                    <a:pt x="72" y="233"/>
                  </a:lnTo>
                  <a:lnTo>
                    <a:pt x="72" y="222"/>
                  </a:lnTo>
                  <a:lnTo>
                    <a:pt x="72" y="211"/>
                  </a:lnTo>
                  <a:lnTo>
                    <a:pt x="72" y="199"/>
                  </a:lnTo>
                  <a:lnTo>
                    <a:pt x="70" y="188"/>
                  </a:lnTo>
                  <a:lnTo>
                    <a:pt x="70" y="176"/>
                  </a:lnTo>
                  <a:lnTo>
                    <a:pt x="70" y="165"/>
                  </a:lnTo>
                  <a:lnTo>
                    <a:pt x="70" y="155"/>
                  </a:lnTo>
                  <a:lnTo>
                    <a:pt x="70" y="146"/>
                  </a:lnTo>
                  <a:lnTo>
                    <a:pt x="72" y="138"/>
                  </a:lnTo>
                  <a:lnTo>
                    <a:pt x="72" y="129"/>
                  </a:lnTo>
                  <a:lnTo>
                    <a:pt x="72" y="121"/>
                  </a:lnTo>
                  <a:lnTo>
                    <a:pt x="72" y="114"/>
                  </a:lnTo>
                  <a:lnTo>
                    <a:pt x="72" y="110"/>
                  </a:lnTo>
                  <a:lnTo>
                    <a:pt x="76" y="97"/>
                  </a:lnTo>
                  <a:lnTo>
                    <a:pt x="78" y="89"/>
                  </a:lnTo>
                  <a:lnTo>
                    <a:pt x="82" y="79"/>
                  </a:lnTo>
                  <a:lnTo>
                    <a:pt x="86" y="72"/>
                  </a:lnTo>
                  <a:lnTo>
                    <a:pt x="91" y="62"/>
                  </a:lnTo>
                  <a:lnTo>
                    <a:pt x="95" y="55"/>
                  </a:lnTo>
                  <a:lnTo>
                    <a:pt x="99" y="45"/>
                  </a:lnTo>
                  <a:lnTo>
                    <a:pt x="103" y="38"/>
                  </a:lnTo>
                  <a:lnTo>
                    <a:pt x="107" y="26"/>
                  </a:lnTo>
                  <a:lnTo>
                    <a:pt x="112" y="19"/>
                  </a:lnTo>
                  <a:lnTo>
                    <a:pt x="114" y="11"/>
                  </a:lnTo>
                  <a:lnTo>
                    <a:pt x="118" y="5"/>
                  </a:lnTo>
                  <a:lnTo>
                    <a:pt x="120" y="0"/>
                  </a:lnTo>
                  <a:lnTo>
                    <a:pt x="122" y="0"/>
                  </a:lnTo>
                  <a:lnTo>
                    <a:pt x="131" y="15"/>
                  </a:lnTo>
                  <a:lnTo>
                    <a:pt x="131" y="15"/>
                  </a:lnTo>
                  <a:close/>
                </a:path>
              </a:pathLst>
            </a:custGeom>
            <a:solidFill>
              <a:srgbClr val="996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54" name="Freeform 90"/>
            <p:cNvSpPr>
              <a:spLocks/>
            </p:cNvSpPr>
            <p:nvPr/>
          </p:nvSpPr>
          <p:spPr bwMode="auto">
            <a:xfrm>
              <a:off x="5334" y="991"/>
              <a:ext cx="59" cy="208"/>
            </a:xfrm>
            <a:custGeom>
              <a:avLst/>
              <a:gdLst>
                <a:gd name="T0" fmla="*/ 61 w 118"/>
                <a:gd name="T1" fmla="*/ 59 h 416"/>
                <a:gd name="T2" fmla="*/ 61 w 118"/>
                <a:gd name="T3" fmla="*/ 76 h 416"/>
                <a:gd name="T4" fmla="*/ 69 w 118"/>
                <a:gd name="T5" fmla="*/ 97 h 416"/>
                <a:gd name="T6" fmla="*/ 78 w 118"/>
                <a:gd name="T7" fmla="*/ 118 h 416"/>
                <a:gd name="T8" fmla="*/ 80 w 118"/>
                <a:gd name="T9" fmla="*/ 118 h 416"/>
                <a:gd name="T10" fmla="*/ 78 w 118"/>
                <a:gd name="T11" fmla="*/ 97 h 416"/>
                <a:gd name="T12" fmla="*/ 76 w 118"/>
                <a:gd name="T13" fmla="*/ 72 h 416"/>
                <a:gd name="T14" fmla="*/ 82 w 118"/>
                <a:gd name="T15" fmla="*/ 45 h 416"/>
                <a:gd name="T16" fmla="*/ 93 w 118"/>
                <a:gd name="T17" fmla="*/ 26 h 416"/>
                <a:gd name="T18" fmla="*/ 95 w 118"/>
                <a:gd name="T19" fmla="*/ 21 h 416"/>
                <a:gd name="T20" fmla="*/ 95 w 118"/>
                <a:gd name="T21" fmla="*/ 38 h 416"/>
                <a:gd name="T22" fmla="*/ 95 w 118"/>
                <a:gd name="T23" fmla="*/ 64 h 416"/>
                <a:gd name="T24" fmla="*/ 97 w 118"/>
                <a:gd name="T25" fmla="*/ 87 h 416"/>
                <a:gd name="T26" fmla="*/ 99 w 118"/>
                <a:gd name="T27" fmla="*/ 108 h 416"/>
                <a:gd name="T28" fmla="*/ 103 w 118"/>
                <a:gd name="T29" fmla="*/ 135 h 416"/>
                <a:gd name="T30" fmla="*/ 105 w 118"/>
                <a:gd name="T31" fmla="*/ 163 h 416"/>
                <a:gd name="T32" fmla="*/ 109 w 118"/>
                <a:gd name="T33" fmla="*/ 190 h 416"/>
                <a:gd name="T34" fmla="*/ 112 w 118"/>
                <a:gd name="T35" fmla="*/ 216 h 416"/>
                <a:gd name="T36" fmla="*/ 116 w 118"/>
                <a:gd name="T37" fmla="*/ 239 h 416"/>
                <a:gd name="T38" fmla="*/ 116 w 118"/>
                <a:gd name="T39" fmla="*/ 264 h 416"/>
                <a:gd name="T40" fmla="*/ 116 w 118"/>
                <a:gd name="T41" fmla="*/ 296 h 416"/>
                <a:gd name="T42" fmla="*/ 107 w 118"/>
                <a:gd name="T43" fmla="*/ 321 h 416"/>
                <a:gd name="T44" fmla="*/ 88 w 118"/>
                <a:gd name="T45" fmla="*/ 344 h 416"/>
                <a:gd name="T46" fmla="*/ 67 w 118"/>
                <a:gd name="T47" fmla="*/ 370 h 416"/>
                <a:gd name="T48" fmla="*/ 52 w 118"/>
                <a:gd name="T49" fmla="*/ 399 h 416"/>
                <a:gd name="T50" fmla="*/ 38 w 118"/>
                <a:gd name="T51" fmla="*/ 416 h 416"/>
                <a:gd name="T52" fmla="*/ 0 w 118"/>
                <a:gd name="T53" fmla="*/ 359 h 416"/>
                <a:gd name="T54" fmla="*/ 14 w 118"/>
                <a:gd name="T55" fmla="*/ 334 h 416"/>
                <a:gd name="T56" fmla="*/ 23 w 118"/>
                <a:gd name="T57" fmla="*/ 315 h 416"/>
                <a:gd name="T58" fmla="*/ 34 w 118"/>
                <a:gd name="T59" fmla="*/ 294 h 416"/>
                <a:gd name="T60" fmla="*/ 44 w 118"/>
                <a:gd name="T61" fmla="*/ 273 h 416"/>
                <a:gd name="T62" fmla="*/ 52 w 118"/>
                <a:gd name="T63" fmla="*/ 253 h 416"/>
                <a:gd name="T64" fmla="*/ 59 w 118"/>
                <a:gd name="T65" fmla="*/ 213 h 416"/>
                <a:gd name="T66" fmla="*/ 57 w 118"/>
                <a:gd name="T67" fmla="*/ 177 h 416"/>
                <a:gd name="T68" fmla="*/ 52 w 118"/>
                <a:gd name="T69" fmla="*/ 156 h 416"/>
                <a:gd name="T70" fmla="*/ 48 w 118"/>
                <a:gd name="T71" fmla="*/ 135 h 416"/>
                <a:gd name="T72" fmla="*/ 46 w 118"/>
                <a:gd name="T73" fmla="*/ 114 h 416"/>
                <a:gd name="T74" fmla="*/ 46 w 118"/>
                <a:gd name="T75" fmla="*/ 95 h 416"/>
                <a:gd name="T76" fmla="*/ 50 w 118"/>
                <a:gd name="T77" fmla="*/ 62 h 416"/>
                <a:gd name="T78" fmla="*/ 57 w 118"/>
                <a:gd name="T79" fmla="*/ 42 h 416"/>
                <a:gd name="T80" fmla="*/ 71 w 118"/>
                <a:gd name="T81" fmla="*/ 11 h 416"/>
                <a:gd name="T82" fmla="*/ 78 w 118"/>
                <a:gd name="T83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8" h="416">
                  <a:moveTo>
                    <a:pt x="65" y="45"/>
                  </a:moveTo>
                  <a:lnTo>
                    <a:pt x="63" y="49"/>
                  </a:lnTo>
                  <a:lnTo>
                    <a:pt x="61" y="59"/>
                  </a:lnTo>
                  <a:lnTo>
                    <a:pt x="61" y="62"/>
                  </a:lnTo>
                  <a:lnTo>
                    <a:pt x="61" y="70"/>
                  </a:lnTo>
                  <a:lnTo>
                    <a:pt x="61" y="76"/>
                  </a:lnTo>
                  <a:lnTo>
                    <a:pt x="65" y="83"/>
                  </a:lnTo>
                  <a:lnTo>
                    <a:pt x="65" y="91"/>
                  </a:lnTo>
                  <a:lnTo>
                    <a:pt x="69" y="97"/>
                  </a:lnTo>
                  <a:lnTo>
                    <a:pt x="71" y="104"/>
                  </a:lnTo>
                  <a:lnTo>
                    <a:pt x="74" y="110"/>
                  </a:lnTo>
                  <a:lnTo>
                    <a:pt x="78" y="118"/>
                  </a:lnTo>
                  <a:lnTo>
                    <a:pt x="82" y="121"/>
                  </a:lnTo>
                  <a:lnTo>
                    <a:pt x="80" y="120"/>
                  </a:lnTo>
                  <a:lnTo>
                    <a:pt x="80" y="118"/>
                  </a:lnTo>
                  <a:lnTo>
                    <a:pt x="78" y="110"/>
                  </a:lnTo>
                  <a:lnTo>
                    <a:pt x="78" y="104"/>
                  </a:lnTo>
                  <a:lnTo>
                    <a:pt x="78" y="97"/>
                  </a:lnTo>
                  <a:lnTo>
                    <a:pt x="76" y="87"/>
                  </a:lnTo>
                  <a:lnTo>
                    <a:pt x="76" y="80"/>
                  </a:lnTo>
                  <a:lnTo>
                    <a:pt x="76" y="72"/>
                  </a:lnTo>
                  <a:lnTo>
                    <a:pt x="76" y="62"/>
                  </a:lnTo>
                  <a:lnTo>
                    <a:pt x="78" y="55"/>
                  </a:lnTo>
                  <a:lnTo>
                    <a:pt x="82" y="45"/>
                  </a:lnTo>
                  <a:lnTo>
                    <a:pt x="86" y="38"/>
                  </a:lnTo>
                  <a:lnTo>
                    <a:pt x="90" y="32"/>
                  </a:lnTo>
                  <a:lnTo>
                    <a:pt x="93" y="26"/>
                  </a:lnTo>
                  <a:lnTo>
                    <a:pt x="95" y="21"/>
                  </a:lnTo>
                  <a:lnTo>
                    <a:pt x="97" y="21"/>
                  </a:lnTo>
                  <a:lnTo>
                    <a:pt x="95" y="21"/>
                  </a:lnTo>
                  <a:lnTo>
                    <a:pt x="95" y="24"/>
                  </a:lnTo>
                  <a:lnTo>
                    <a:pt x="95" y="30"/>
                  </a:lnTo>
                  <a:lnTo>
                    <a:pt x="95" y="38"/>
                  </a:lnTo>
                  <a:lnTo>
                    <a:pt x="95" y="47"/>
                  </a:lnTo>
                  <a:lnTo>
                    <a:pt x="95" y="59"/>
                  </a:lnTo>
                  <a:lnTo>
                    <a:pt x="95" y="64"/>
                  </a:lnTo>
                  <a:lnTo>
                    <a:pt x="95" y="72"/>
                  </a:lnTo>
                  <a:lnTo>
                    <a:pt x="95" y="80"/>
                  </a:lnTo>
                  <a:lnTo>
                    <a:pt x="97" y="87"/>
                  </a:lnTo>
                  <a:lnTo>
                    <a:pt x="97" y="93"/>
                  </a:lnTo>
                  <a:lnTo>
                    <a:pt x="99" y="100"/>
                  </a:lnTo>
                  <a:lnTo>
                    <a:pt x="99" y="108"/>
                  </a:lnTo>
                  <a:lnTo>
                    <a:pt x="101" y="116"/>
                  </a:lnTo>
                  <a:lnTo>
                    <a:pt x="101" y="125"/>
                  </a:lnTo>
                  <a:lnTo>
                    <a:pt x="103" y="135"/>
                  </a:lnTo>
                  <a:lnTo>
                    <a:pt x="103" y="142"/>
                  </a:lnTo>
                  <a:lnTo>
                    <a:pt x="105" y="154"/>
                  </a:lnTo>
                  <a:lnTo>
                    <a:pt x="105" y="163"/>
                  </a:lnTo>
                  <a:lnTo>
                    <a:pt x="107" y="173"/>
                  </a:lnTo>
                  <a:lnTo>
                    <a:pt x="107" y="180"/>
                  </a:lnTo>
                  <a:lnTo>
                    <a:pt x="109" y="190"/>
                  </a:lnTo>
                  <a:lnTo>
                    <a:pt x="111" y="199"/>
                  </a:lnTo>
                  <a:lnTo>
                    <a:pt x="111" y="207"/>
                  </a:lnTo>
                  <a:lnTo>
                    <a:pt x="112" y="216"/>
                  </a:lnTo>
                  <a:lnTo>
                    <a:pt x="114" y="224"/>
                  </a:lnTo>
                  <a:lnTo>
                    <a:pt x="114" y="232"/>
                  </a:lnTo>
                  <a:lnTo>
                    <a:pt x="116" y="239"/>
                  </a:lnTo>
                  <a:lnTo>
                    <a:pt x="116" y="247"/>
                  </a:lnTo>
                  <a:lnTo>
                    <a:pt x="116" y="253"/>
                  </a:lnTo>
                  <a:lnTo>
                    <a:pt x="116" y="264"/>
                  </a:lnTo>
                  <a:lnTo>
                    <a:pt x="118" y="277"/>
                  </a:lnTo>
                  <a:lnTo>
                    <a:pt x="116" y="287"/>
                  </a:lnTo>
                  <a:lnTo>
                    <a:pt x="116" y="296"/>
                  </a:lnTo>
                  <a:lnTo>
                    <a:pt x="114" y="304"/>
                  </a:lnTo>
                  <a:lnTo>
                    <a:pt x="112" y="313"/>
                  </a:lnTo>
                  <a:lnTo>
                    <a:pt x="107" y="321"/>
                  </a:lnTo>
                  <a:lnTo>
                    <a:pt x="99" y="329"/>
                  </a:lnTo>
                  <a:lnTo>
                    <a:pt x="93" y="336"/>
                  </a:lnTo>
                  <a:lnTo>
                    <a:pt x="88" y="344"/>
                  </a:lnTo>
                  <a:lnTo>
                    <a:pt x="80" y="351"/>
                  </a:lnTo>
                  <a:lnTo>
                    <a:pt x="73" y="361"/>
                  </a:lnTo>
                  <a:lnTo>
                    <a:pt x="67" y="370"/>
                  </a:lnTo>
                  <a:lnTo>
                    <a:pt x="61" y="384"/>
                  </a:lnTo>
                  <a:lnTo>
                    <a:pt x="55" y="391"/>
                  </a:lnTo>
                  <a:lnTo>
                    <a:pt x="52" y="399"/>
                  </a:lnTo>
                  <a:lnTo>
                    <a:pt x="46" y="405"/>
                  </a:lnTo>
                  <a:lnTo>
                    <a:pt x="44" y="410"/>
                  </a:lnTo>
                  <a:lnTo>
                    <a:pt x="38" y="416"/>
                  </a:lnTo>
                  <a:lnTo>
                    <a:pt x="36" y="416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4" y="353"/>
                  </a:lnTo>
                  <a:lnTo>
                    <a:pt x="6" y="344"/>
                  </a:lnTo>
                  <a:lnTo>
                    <a:pt x="14" y="334"/>
                  </a:lnTo>
                  <a:lnTo>
                    <a:pt x="17" y="327"/>
                  </a:lnTo>
                  <a:lnTo>
                    <a:pt x="21" y="321"/>
                  </a:lnTo>
                  <a:lnTo>
                    <a:pt x="23" y="315"/>
                  </a:lnTo>
                  <a:lnTo>
                    <a:pt x="27" y="308"/>
                  </a:lnTo>
                  <a:lnTo>
                    <a:pt x="31" y="302"/>
                  </a:lnTo>
                  <a:lnTo>
                    <a:pt x="34" y="294"/>
                  </a:lnTo>
                  <a:lnTo>
                    <a:pt x="38" y="287"/>
                  </a:lnTo>
                  <a:lnTo>
                    <a:pt x="42" y="281"/>
                  </a:lnTo>
                  <a:lnTo>
                    <a:pt x="44" y="273"/>
                  </a:lnTo>
                  <a:lnTo>
                    <a:pt x="48" y="266"/>
                  </a:lnTo>
                  <a:lnTo>
                    <a:pt x="50" y="258"/>
                  </a:lnTo>
                  <a:lnTo>
                    <a:pt x="52" y="253"/>
                  </a:lnTo>
                  <a:lnTo>
                    <a:pt x="55" y="239"/>
                  </a:lnTo>
                  <a:lnTo>
                    <a:pt x="59" y="226"/>
                  </a:lnTo>
                  <a:lnTo>
                    <a:pt x="59" y="213"/>
                  </a:lnTo>
                  <a:lnTo>
                    <a:pt x="59" y="201"/>
                  </a:lnTo>
                  <a:lnTo>
                    <a:pt x="59" y="188"/>
                  </a:lnTo>
                  <a:lnTo>
                    <a:pt x="57" y="177"/>
                  </a:lnTo>
                  <a:lnTo>
                    <a:pt x="55" y="169"/>
                  </a:lnTo>
                  <a:lnTo>
                    <a:pt x="53" y="163"/>
                  </a:lnTo>
                  <a:lnTo>
                    <a:pt x="52" y="156"/>
                  </a:lnTo>
                  <a:lnTo>
                    <a:pt x="52" y="150"/>
                  </a:lnTo>
                  <a:lnTo>
                    <a:pt x="50" y="142"/>
                  </a:lnTo>
                  <a:lnTo>
                    <a:pt x="48" y="135"/>
                  </a:lnTo>
                  <a:lnTo>
                    <a:pt x="48" y="129"/>
                  </a:lnTo>
                  <a:lnTo>
                    <a:pt x="48" y="121"/>
                  </a:lnTo>
                  <a:lnTo>
                    <a:pt x="46" y="114"/>
                  </a:lnTo>
                  <a:lnTo>
                    <a:pt x="46" y="108"/>
                  </a:lnTo>
                  <a:lnTo>
                    <a:pt x="46" y="100"/>
                  </a:lnTo>
                  <a:lnTo>
                    <a:pt x="46" y="95"/>
                  </a:lnTo>
                  <a:lnTo>
                    <a:pt x="46" y="81"/>
                  </a:lnTo>
                  <a:lnTo>
                    <a:pt x="50" y="70"/>
                  </a:lnTo>
                  <a:lnTo>
                    <a:pt x="50" y="62"/>
                  </a:lnTo>
                  <a:lnTo>
                    <a:pt x="52" y="55"/>
                  </a:lnTo>
                  <a:lnTo>
                    <a:pt x="53" y="49"/>
                  </a:lnTo>
                  <a:lnTo>
                    <a:pt x="57" y="42"/>
                  </a:lnTo>
                  <a:lnTo>
                    <a:pt x="61" y="32"/>
                  </a:lnTo>
                  <a:lnTo>
                    <a:pt x="67" y="21"/>
                  </a:lnTo>
                  <a:lnTo>
                    <a:pt x="71" y="11"/>
                  </a:lnTo>
                  <a:lnTo>
                    <a:pt x="74" y="5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65" y="45"/>
                  </a:lnTo>
                  <a:lnTo>
                    <a:pt x="65" y="45"/>
                  </a:lnTo>
                  <a:close/>
                </a:path>
              </a:pathLst>
            </a:custGeom>
            <a:solidFill>
              <a:srgbClr val="CCA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55" name="Freeform 91"/>
            <p:cNvSpPr>
              <a:spLocks/>
            </p:cNvSpPr>
            <p:nvPr/>
          </p:nvSpPr>
          <p:spPr bwMode="auto">
            <a:xfrm>
              <a:off x="5271" y="787"/>
              <a:ext cx="135" cy="149"/>
            </a:xfrm>
            <a:custGeom>
              <a:avLst/>
              <a:gdLst>
                <a:gd name="T0" fmla="*/ 239 w 270"/>
                <a:gd name="T1" fmla="*/ 57 h 298"/>
                <a:gd name="T2" fmla="*/ 241 w 270"/>
                <a:gd name="T3" fmla="*/ 61 h 298"/>
                <a:gd name="T4" fmla="*/ 243 w 270"/>
                <a:gd name="T5" fmla="*/ 67 h 298"/>
                <a:gd name="T6" fmla="*/ 247 w 270"/>
                <a:gd name="T7" fmla="*/ 74 h 298"/>
                <a:gd name="T8" fmla="*/ 251 w 270"/>
                <a:gd name="T9" fmla="*/ 82 h 298"/>
                <a:gd name="T10" fmla="*/ 255 w 270"/>
                <a:gd name="T11" fmla="*/ 91 h 298"/>
                <a:gd name="T12" fmla="*/ 258 w 270"/>
                <a:gd name="T13" fmla="*/ 103 h 298"/>
                <a:gd name="T14" fmla="*/ 262 w 270"/>
                <a:gd name="T15" fmla="*/ 112 h 298"/>
                <a:gd name="T16" fmla="*/ 262 w 270"/>
                <a:gd name="T17" fmla="*/ 124 h 298"/>
                <a:gd name="T18" fmla="*/ 266 w 270"/>
                <a:gd name="T19" fmla="*/ 137 h 298"/>
                <a:gd name="T20" fmla="*/ 266 w 270"/>
                <a:gd name="T21" fmla="*/ 146 h 298"/>
                <a:gd name="T22" fmla="*/ 270 w 270"/>
                <a:gd name="T23" fmla="*/ 160 h 298"/>
                <a:gd name="T24" fmla="*/ 270 w 270"/>
                <a:gd name="T25" fmla="*/ 169 h 298"/>
                <a:gd name="T26" fmla="*/ 270 w 270"/>
                <a:gd name="T27" fmla="*/ 181 h 298"/>
                <a:gd name="T28" fmla="*/ 270 w 270"/>
                <a:gd name="T29" fmla="*/ 190 h 298"/>
                <a:gd name="T30" fmla="*/ 270 w 270"/>
                <a:gd name="T31" fmla="*/ 200 h 298"/>
                <a:gd name="T32" fmla="*/ 270 w 270"/>
                <a:gd name="T33" fmla="*/ 205 h 298"/>
                <a:gd name="T34" fmla="*/ 270 w 270"/>
                <a:gd name="T35" fmla="*/ 213 h 298"/>
                <a:gd name="T36" fmla="*/ 270 w 270"/>
                <a:gd name="T37" fmla="*/ 219 h 298"/>
                <a:gd name="T38" fmla="*/ 270 w 270"/>
                <a:gd name="T39" fmla="*/ 226 h 298"/>
                <a:gd name="T40" fmla="*/ 270 w 270"/>
                <a:gd name="T41" fmla="*/ 236 h 298"/>
                <a:gd name="T42" fmla="*/ 266 w 270"/>
                <a:gd name="T43" fmla="*/ 249 h 298"/>
                <a:gd name="T44" fmla="*/ 258 w 270"/>
                <a:gd name="T45" fmla="*/ 255 h 298"/>
                <a:gd name="T46" fmla="*/ 256 w 270"/>
                <a:gd name="T47" fmla="*/ 262 h 298"/>
                <a:gd name="T48" fmla="*/ 251 w 270"/>
                <a:gd name="T49" fmla="*/ 270 h 298"/>
                <a:gd name="T50" fmla="*/ 247 w 270"/>
                <a:gd name="T51" fmla="*/ 278 h 298"/>
                <a:gd name="T52" fmla="*/ 241 w 270"/>
                <a:gd name="T53" fmla="*/ 283 h 298"/>
                <a:gd name="T54" fmla="*/ 239 w 270"/>
                <a:gd name="T55" fmla="*/ 289 h 298"/>
                <a:gd name="T56" fmla="*/ 237 w 270"/>
                <a:gd name="T57" fmla="*/ 291 h 298"/>
                <a:gd name="T58" fmla="*/ 237 w 270"/>
                <a:gd name="T59" fmla="*/ 295 h 298"/>
                <a:gd name="T60" fmla="*/ 186 w 270"/>
                <a:gd name="T61" fmla="*/ 285 h 298"/>
                <a:gd name="T62" fmla="*/ 165 w 270"/>
                <a:gd name="T63" fmla="*/ 298 h 298"/>
                <a:gd name="T64" fmla="*/ 137 w 270"/>
                <a:gd name="T65" fmla="*/ 298 h 298"/>
                <a:gd name="T66" fmla="*/ 108 w 270"/>
                <a:gd name="T67" fmla="*/ 279 h 298"/>
                <a:gd name="T68" fmla="*/ 91 w 270"/>
                <a:gd name="T69" fmla="*/ 287 h 298"/>
                <a:gd name="T70" fmla="*/ 59 w 270"/>
                <a:gd name="T71" fmla="*/ 241 h 298"/>
                <a:gd name="T72" fmla="*/ 17 w 270"/>
                <a:gd name="T73" fmla="*/ 230 h 298"/>
                <a:gd name="T74" fmla="*/ 0 w 270"/>
                <a:gd name="T75" fmla="*/ 173 h 298"/>
                <a:gd name="T76" fmla="*/ 70 w 270"/>
                <a:gd name="T77" fmla="*/ 70 h 298"/>
                <a:gd name="T78" fmla="*/ 156 w 270"/>
                <a:gd name="T79" fmla="*/ 0 h 298"/>
                <a:gd name="T80" fmla="*/ 198 w 270"/>
                <a:gd name="T81" fmla="*/ 23 h 298"/>
                <a:gd name="T82" fmla="*/ 239 w 270"/>
                <a:gd name="T83" fmla="*/ 57 h 298"/>
                <a:gd name="T84" fmla="*/ 239 w 270"/>
                <a:gd name="T85" fmla="*/ 57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0" h="298">
                  <a:moveTo>
                    <a:pt x="239" y="57"/>
                  </a:moveTo>
                  <a:lnTo>
                    <a:pt x="241" y="61"/>
                  </a:lnTo>
                  <a:lnTo>
                    <a:pt x="243" y="67"/>
                  </a:lnTo>
                  <a:lnTo>
                    <a:pt x="247" y="74"/>
                  </a:lnTo>
                  <a:lnTo>
                    <a:pt x="251" y="82"/>
                  </a:lnTo>
                  <a:lnTo>
                    <a:pt x="255" y="91"/>
                  </a:lnTo>
                  <a:lnTo>
                    <a:pt x="258" y="103"/>
                  </a:lnTo>
                  <a:lnTo>
                    <a:pt x="262" y="112"/>
                  </a:lnTo>
                  <a:lnTo>
                    <a:pt x="262" y="124"/>
                  </a:lnTo>
                  <a:lnTo>
                    <a:pt x="266" y="137"/>
                  </a:lnTo>
                  <a:lnTo>
                    <a:pt x="266" y="146"/>
                  </a:lnTo>
                  <a:lnTo>
                    <a:pt x="270" y="160"/>
                  </a:lnTo>
                  <a:lnTo>
                    <a:pt x="270" y="169"/>
                  </a:lnTo>
                  <a:lnTo>
                    <a:pt x="270" y="181"/>
                  </a:lnTo>
                  <a:lnTo>
                    <a:pt x="270" y="190"/>
                  </a:lnTo>
                  <a:lnTo>
                    <a:pt x="270" y="200"/>
                  </a:lnTo>
                  <a:lnTo>
                    <a:pt x="270" y="205"/>
                  </a:lnTo>
                  <a:lnTo>
                    <a:pt x="270" y="213"/>
                  </a:lnTo>
                  <a:lnTo>
                    <a:pt x="270" y="219"/>
                  </a:lnTo>
                  <a:lnTo>
                    <a:pt x="270" y="226"/>
                  </a:lnTo>
                  <a:lnTo>
                    <a:pt x="270" y="236"/>
                  </a:lnTo>
                  <a:lnTo>
                    <a:pt x="266" y="249"/>
                  </a:lnTo>
                  <a:lnTo>
                    <a:pt x="258" y="255"/>
                  </a:lnTo>
                  <a:lnTo>
                    <a:pt x="256" y="262"/>
                  </a:lnTo>
                  <a:lnTo>
                    <a:pt x="251" y="270"/>
                  </a:lnTo>
                  <a:lnTo>
                    <a:pt x="247" y="278"/>
                  </a:lnTo>
                  <a:lnTo>
                    <a:pt x="241" y="283"/>
                  </a:lnTo>
                  <a:lnTo>
                    <a:pt x="239" y="289"/>
                  </a:lnTo>
                  <a:lnTo>
                    <a:pt x="237" y="291"/>
                  </a:lnTo>
                  <a:lnTo>
                    <a:pt x="237" y="295"/>
                  </a:lnTo>
                  <a:lnTo>
                    <a:pt x="186" y="285"/>
                  </a:lnTo>
                  <a:lnTo>
                    <a:pt x="165" y="298"/>
                  </a:lnTo>
                  <a:lnTo>
                    <a:pt x="137" y="298"/>
                  </a:lnTo>
                  <a:lnTo>
                    <a:pt x="108" y="279"/>
                  </a:lnTo>
                  <a:lnTo>
                    <a:pt x="91" y="287"/>
                  </a:lnTo>
                  <a:lnTo>
                    <a:pt x="59" y="241"/>
                  </a:lnTo>
                  <a:lnTo>
                    <a:pt x="17" y="230"/>
                  </a:lnTo>
                  <a:lnTo>
                    <a:pt x="0" y="173"/>
                  </a:lnTo>
                  <a:lnTo>
                    <a:pt x="70" y="70"/>
                  </a:lnTo>
                  <a:lnTo>
                    <a:pt x="156" y="0"/>
                  </a:lnTo>
                  <a:lnTo>
                    <a:pt x="198" y="23"/>
                  </a:lnTo>
                  <a:lnTo>
                    <a:pt x="239" y="57"/>
                  </a:lnTo>
                  <a:lnTo>
                    <a:pt x="239" y="57"/>
                  </a:lnTo>
                  <a:close/>
                </a:path>
              </a:pathLst>
            </a:custGeom>
            <a:solidFill>
              <a:srgbClr val="D896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56" name="Freeform 92"/>
            <p:cNvSpPr>
              <a:spLocks/>
            </p:cNvSpPr>
            <p:nvPr/>
          </p:nvSpPr>
          <p:spPr bwMode="auto">
            <a:xfrm>
              <a:off x="5254" y="752"/>
              <a:ext cx="145" cy="148"/>
            </a:xfrm>
            <a:custGeom>
              <a:avLst/>
              <a:gdLst>
                <a:gd name="T0" fmla="*/ 235 w 289"/>
                <a:gd name="T1" fmla="*/ 169 h 294"/>
                <a:gd name="T2" fmla="*/ 235 w 289"/>
                <a:gd name="T3" fmla="*/ 163 h 294"/>
                <a:gd name="T4" fmla="*/ 235 w 289"/>
                <a:gd name="T5" fmla="*/ 150 h 294"/>
                <a:gd name="T6" fmla="*/ 237 w 289"/>
                <a:gd name="T7" fmla="*/ 135 h 294"/>
                <a:gd name="T8" fmla="*/ 241 w 289"/>
                <a:gd name="T9" fmla="*/ 125 h 294"/>
                <a:gd name="T10" fmla="*/ 254 w 289"/>
                <a:gd name="T11" fmla="*/ 123 h 294"/>
                <a:gd name="T12" fmla="*/ 270 w 289"/>
                <a:gd name="T13" fmla="*/ 140 h 294"/>
                <a:gd name="T14" fmla="*/ 277 w 289"/>
                <a:gd name="T15" fmla="*/ 161 h 294"/>
                <a:gd name="T16" fmla="*/ 281 w 289"/>
                <a:gd name="T17" fmla="*/ 171 h 294"/>
                <a:gd name="T18" fmla="*/ 285 w 289"/>
                <a:gd name="T19" fmla="*/ 159 h 294"/>
                <a:gd name="T20" fmla="*/ 287 w 289"/>
                <a:gd name="T21" fmla="*/ 146 h 294"/>
                <a:gd name="T22" fmla="*/ 289 w 289"/>
                <a:gd name="T23" fmla="*/ 129 h 294"/>
                <a:gd name="T24" fmla="*/ 283 w 289"/>
                <a:gd name="T25" fmla="*/ 108 h 294"/>
                <a:gd name="T26" fmla="*/ 273 w 289"/>
                <a:gd name="T27" fmla="*/ 87 h 294"/>
                <a:gd name="T28" fmla="*/ 258 w 289"/>
                <a:gd name="T29" fmla="*/ 66 h 294"/>
                <a:gd name="T30" fmla="*/ 245 w 289"/>
                <a:gd name="T31" fmla="*/ 51 h 294"/>
                <a:gd name="T32" fmla="*/ 230 w 289"/>
                <a:gd name="T33" fmla="*/ 40 h 294"/>
                <a:gd name="T34" fmla="*/ 218 w 289"/>
                <a:gd name="T35" fmla="*/ 34 h 294"/>
                <a:gd name="T36" fmla="*/ 203 w 289"/>
                <a:gd name="T37" fmla="*/ 32 h 294"/>
                <a:gd name="T38" fmla="*/ 192 w 289"/>
                <a:gd name="T39" fmla="*/ 21 h 294"/>
                <a:gd name="T40" fmla="*/ 169 w 289"/>
                <a:gd name="T41" fmla="*/ 5 h 294"/>
                <a:gd name="T42" fmla="*/ 150 w 289"/>
                <a:gd name="T43" fmla="*/ 0 h 294"/>
                <a:gd name="T44" fmla="*/ 131 w 289"/>
                <a:gd name="T45" fmla="*/ 0 h 294"/>
                <a:gd name="T46" fmla="*/ 110 w 289"/>
                <a:gd name="T47" fmla="*/ 0 h 294"/>
                <a:gd name="T48" fmla="*/ 87 w 289"/>
                <a:gd name="T49" fmla="*/ 5 h 294"/>
                <a:gd name="T50" fmla="*/ 66 w 289"/>
                <a:gd name="T51" fmla="*/ 11 h 294"/>
                <a:gd name="T52" fmla="*/ 49 w 289"/>
                <a:gd name="T53" fmla="*/ 24 h 294"/>
                <a:gd name="T54" fmla="*/ 34 w 289"/>
                <a:gd name="T55" fmla="*/ 41 h 294"/>
                <a:gd name="T56" fmla="*/ 28 w 289"/>
                <a:gd name="T57" fmla="*/ 53 h 294"/>
                <a:gd name="T58" fmla="*/ 22 w 289"/>
                <a:gd name="T59" fmla="*/ 68 h 294"/>
                <a:gd name="T60" fmla="*/ 17 w 289"/>
                <a:gd name="T61" fmla="*/ 83 h 294"/>
                <a:gd name="T62" fmla="*/ 13 w 289"/>
                <a:gd name="T63" fmla="*/ 104 h 294"/>
                <a:gd name="T64" fmla="*/ 9 w 289"/>
                <a:gd name="T65" fmla="*/ 121 h 294"/>
                <a:gd name="T66" fmla="*/ 7 w 289"/>
                <a:gd name="T67" fmla="*/ 142 h 294"/>
                <a:gd name="T68" fmla="*/ 3 w 289"/>
                <a:gd name="T69" fmla="*/ 161 h 294"/>
                <a:gd name="T70" fmla="*/ 3 w 289"/>
                <a:gd name="T71" fmla="*/ 180 h 294"/>
                <a:gd name="T72" fmla="*/ 3 w 289"/>
                <a:gd name="T73" fmla="*/ 197 h 294"/>
                <a:gd name="T74" fmla="*/ 3 w 289"/>
                <a:gd name="T75" fmla="*/ 214 h 294"/>
                <a:gd name="T76" fmla="*/ 1 w 289"/>
                <a:gd name="T77" fmla="*/ 235 h 294"/>
                <a:gd name="T78" fmla="*/ 5 w 289"/>
                <a:gd name="T79" fmla="*/ 252 h 294"/>
                <a:gd name="T80" fmla="*/ 15 w 289"/>
                <a:gd name="T81" fmla="*/ 260 h 294"/>
                <a:gd name="T82" fmla="*/ 32 w 289"/>
                <a:gd name="T83" fmla="*/ 270 h 294"/>
                <a:gd name="T84" fmla="*/ 51 w 289"/>
                <a:gd name="T85" fmla="*/ 277 h 294"/>
                <a:gd name="T86" fmla="*/ 68 w 289"/>
                <a:gd name="T87" fmla="*/ 287 h 294"/>
                <a:gd name="T88" fmla="*/ 87 w 289"/>
                <a:gd name="T89" fmla="*/ 292 h 294"/>
                <a:gd name="T90" fmla="*/ 97 w 289"/>
                <a:gd name="T91" fmla="*/ 294 h 294"/>
                <a:gd name="T92" fmla="*/ 110 w 289"/>
                <a:gd name="T93" fmla="*/ 294 h 294"/>
                <a:gd name="T94" fmla="*/ 133 w 289"/>
                <a:gd name="T95" fmla="*/ 285 h 294"/>
                <a:gd name="T96" fmla="*/ 155 w 289"/>
                <a:gd name="T97" fmla="*/ 264 h 294"/>
                <a:gd name="T98" fmla="*/ 163 w 289"/>
                <a:gd name="T99" fmla="*/ 252 h 294"/>
                <a:gd name="T100" fmla="*/ 171 w 289"/>
                <a:gd name="T101" fmla="*/ 239 h 294"/>
                <a:gd name="T102" fmla="*/ 176 w 289"/>
                <a:gd name="T103" fmla="*/ 226 h 294"/>
                <a:gd name="T104" fmla="*/ 180 w 289"/>
                <a:gd name="T105" fmla="*/ 211 h 294"/>
                <a:gd name="T106" fmla="*/ 182 w 289"/>
                <a:gd name="T107" fmla="*/ 197 h 294"/>
                <a:gd name="T108" fmla="*/ 186 w 289"/>
                <a:gd name="T109" fmla="*/ 184 h 294"/>
                <a:gd name="T110" fmla="*/ 197 w 289"/>
                <a:gd name="T111" fmla="*/ 161 h 294"/>
                <a:gd name="T112" fmla="*/ 203 w 289"/>
                <a:gd name="T113" fmla="*/ 144 h 294"/>
                <a:gd name="T114" fmla="*/ 209 w 289"/>
                <a:gd name="T115" fmla="*/ 138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9" h="294">
                  <a:moveTo>
                    <a:pt x="209" y="138"/>
                  </a:moveTo>
                  <a:lnTo>
                    <a:pt x="235" y="169"/>
                  </a:lnTo>
                  <a:lnTo>
                    <a:pt x="235" y="167"/>
                  </a:lnTo>
                  <a:lnTo>
                    <a:pt x="235" y="163"/>
                  </a:lnTo>
                  <a:lnTo>
                    <a:pt x="235" y="155"/>
                  </a:lnTo>
                  <a:lnTo>
                    <a:pt x="235" y="150"/>
                  </a:lnTo>
                  <a:lnTo>
                    <a:pt x="235" y="142"/>
                  </a:lnTo>
                  <a:lnTo>
                    <a:pt x="237" y="135"/>
                  </a:lnTo>
                  <a:lnTo>
                    <a:pt x="237" y="129"/>
                  </a:lnTo>
                  <a:lnTo>
                    <a:pt x="241" y="125"/>
                  </a:lnTo>
                  <a:lnTo>
                    <a:pt x="247" y="121"/>
                  </a:lnTo>
                  <a:lnTo>
                    <a:pt x="254" y="123"/>
                  </a:lnTo>
                  <a:lnTo>
                    <a:pt x="262" y="129"/>
                  </a:lnTo>
                  <a:lnTo>
                    <a:pt x="270" y="140"/>
                  </a:lnTo>
                  <a:lnTo>
                    <a:pt x="273" y="150"/>
                  </a:lnTo>
                  <a:lnTo>
                    <a:pt x="277" y="161"/>
                  </a:lnTo>
                  <a:lnTo>
                    <a:pt x="279" y="167"/>
                  </a:lnTo>
                  <a:lnTo>
                    <a:pt x="281" y="171"/>
                  </a:lnTo>
                  <a:lnTo>
                    <a:pt x="283" y="167"/>
                  </a:lnTo>
                  <a:lnTo>
                    <a:pt x="285" y="159"/>
                  </a:lnTo>
                  <a:lnTo>
                    <a:pt x="287" y="154"/>
                  </a:lnTo>
                  <a:lnTo>
                    <a:pt x="287" y="146"/>
                  </a:lnTo>
                  <a:lnTo>
                    <a:pt x="287" y="136"/>
                  </a:lnTo>
                  <a:lnTo>
                    <a:pt x="289" y="129"/>
                  </a:lnTo>
                  <a:lnTo>
                    <a:pt x="285" y="117"/>
                  </a:lnTo>
                  <a:lnTo>
                    <a:pt x="283" y="108"/>
                  </a:lnTo>
                  <a:lnTo>
                    <a:pt x="277" y="97"/>
                  </a:lnTo>
                  <a:lnTo>
                    <a:pt x="273" y="87"/>
                  </a:lnTo>
                  <a:lnTo>
                    <a:pt x="266" y="76"/>
                  </a:lnTo>
                  <a:lnTo>
                    <a:pt x="258" y="66"/>
                  </a:lnTo>
                  <a:lnTo>
                    <a:pt x="252" y="57"/>
                  </a:lnTo>
                  <a:lnTo>
                    <a:pt x="245" y="51"/>
                  </a:lnTo>
                  <a:lnTo>
                    <a:pt x="237" y="43"/>
                  </a:lnTo>
                  <a:lnTo>
                    <a:pt x="230" y="40"/>
                  </a:lnTo>
                  <a:lnTo>
                    <a:pt x="222" y="36"/>
                  </a:lnTo>
                  <a:lnTo>
                    <a:pt x="218" y="34"/>
                  </a:lnTo>
                  <a:lnTo>
                    <a:pt x="207" y="32"/>
                  </a:lnTo>
                  <a:lnTo>
                    <a:pt x="203" y="32"/>
                  </a:lnTo>
                  <a:lnTo>
                    <a:pt x="199" y="28"/>
                  </a:lnTo>
                  <a:lnTo>
                    <a:pt x="192" y="21"/>
                  </a:lnTo>
                  <a:lnTo>
                    <a:pt x="180" y="11"/>
                  </a:lnTo>
                  <a:lnTo>
                    <a:pt x="169" y="5"/>
                  </a:lnTo>
                  <a:lnTo>
                    <a:pt x="159" y="2"/>
                  </a:lnTo>
                  <a:lnTo>
                    <a:pt x="150" y="0"/>
                  </a:lnTo>
                  <a:lnTo>
                    <a:pt x="140" y="0"/>
                  </a:lnTo>
                  <a:lnTo>
                    <a:pt x="131" y="0"/>
                  </a:lnTo>
                  <a:lnTo>
                    <a:pt x="121" y="0"/>
                  </a:lnTo>
                  <a:lnTo>
                    <a:pt x="110" y="0"/>
                  </a:lnTo>
                  <a:lnTo>
                    <a:pt x="98" y="2"/>
                  </a:lnTo>
                  <a:lnTo>
                    <a:pt x="87" y="5"/>
                  </a:lnTo>
                  <a:lnTo>
                    <a:pt x="76" y="7"/>
                  </a:lnTo>
                  <a:lnTo>
                    <a:pt x="66" y="11"/>
                  </a:lnTo>
                  <a:lnTo>
                    <a:pt x="57" y="17"/>
                  </a:lnTo>
                  <a:lnTo>
                    <a:pt x="49" y="24"/>
                  </a:lnTo>
                  <a:lnTo>
                    <a:pt x="41" y="32"/>
                  </a:lnTo>
                  <a:lnTo>
                    <a:pt x="34" y="41"/>
                  </a:lnTo>
                  <a:lnTo>
                    <a:pt x="30" y="45"/>
                  </a:lnTo>
                  <a:lnTo>
                    <a:pt x="28" y="53"/>
                  </a:lnTo>
                  <a:lnTo>
                    <a:pt x="24" y="59"/>
                  </a:lnTo>
                  <a:lnTo>
                    <a:pt x="22" y="68"/>
                  </a:lnTo>
                  <a:lnTo>
                    <a:pt x="19" y="76"/>
                  </a:lnTo>
                  <a:lnTo>
                    <a:pt x="17" y="83"/>
                  </a:lnTo>
                  <a:lnTo>
                    <a:pt x="15" y="93"/>
                  </a:lnTo>
                  <a:lnTo>
                    <a:pt x="13" y="104"/>
                  </a:lnTo>
                  <a:lnTo>
                    <a:pt x="11" y="112"/>
                  </a:lnTo>
                  <a:lnTo>
                    <a:pt x="9" y="121"/>
                  </a:lnTo>
                  <a:lnTo>
                    <a:pt x="7" y="131"/>
                  </a:lnTo>
                  <a:lnTo>
                    <a:pt x="7" y="142"/>
                  </a:lnTo>
                  <a:lnTo>
                    <a:pt x="5" y="152"/>
                  </a:lnTo>
                  <a:lnTo>
                    <a:pt x="3" y="161"/>
                  </a:lnTo>
                  <a:lnTo>
                    <a:pt x="3" y="171"/>
                  </a:lnTo>
                  <a:lnTo>
                    <a:pt x="3" y="180"/>
                  </a:lnTo>
                  <a:lnTo>
                    <a:pt x="3" y="190"/>
                  </a:lnTo>
                  <a:lnTo>
                    <a:pt x="3" y="197"/>
                  </a:lnTo>
                  <a:lnTo>
                    <a:pt x="3" y="205"/>
                  </a:lnTo>
                  <a:lnTo>
                    <a:pt x="3" y="214"/>
                  </a:lnTo>
                  <a:lnTo>
                    <a:pt x="0" y="226"/>
                  </a:lnTo>
                  <a:lnTo>
                    <a:pt x="1" y="235"/>
                  </a:lnTo>
                  <a:lnTo>
                    <a:pt x="1" y="243"/>
                  </a:lnTo>
                  <a:lnTo>
                    <a:pt x="5" y="252"/>
                  </a:lnTo>
                  <a:lnTo>
                    <a:pt x="9" y="256"/>
                  </a:lnTo>
                  <a:lnTo>
                    <a:pt x="15" y="260"/>
                  </a:lnTo>
                  <a:lnTo>
                    <a:pt x="22" y="264"/>
                  </a:lnTo>
                  <a:lnTo>
                    <a:pt x="32" y="270"/>
                  </a:lnTo>
                  <a:lnTo>
                    <a:pt x="41" y="273"/>
                  </a:lnTo>
                  <a:lnTo>
                    <a:pt x="51" y="277"/>
                  </a:lnTo>
                  <a:lnTo>
                    <a:pt x="59" y="281"/>
                  </a:lnTo>
                  <a:lnTo>
                    <a:pt x="68" y="287"/>
                  </a:lnTo>
                  <a:lnTo>
                    <a:pt x="76" y="289"/>
                  </a:lnTo>
                  <a:lnTo>
                    <a:pt x="87" y="292"/>
                  </a:lnTo>
                  <a:lnTo>
                    <a:pt x="91" y="292"/>
                  </a:lnTo>
                  <a:lnTo>
                    <a:pt x="97" y="294"/>
                  </a:lnTo>
                  <a:lnTo>
                    <a:pt x="104" y="294"/>
                  </a:lnTo>
                  <a:lnTo>
                    <a:pt x="110" y="294"/>
                  </a:lnTo>
                  <a:lnTo>
                    <a:pt x="121" y="290"/>
                  </a:lnTo>
                  <a:lnTo>
                    <a:pt x="133" y="285"/>
                  </a:lnTo>
                  <a:lnTo>
                    <a:pt x="144" y="273"/>
                  </a:lnTo>
                  <a:lnTo>
                    <a:pt x="155" y="264"/>
                  </a:lnTo>
                  <a:lnTo>
                    <a:pt x="159" y="258"/>
                  </a:lnTo>
                  <a:lnTo>
                    <a:pt x="163" y="252"/>
                  </a:lnTo>
                  <a:lnTo>
                    <a:pt x="165" y="245"/>
                  </a:lnTo>
                  <a:lnTo>
                    <a:pt x="171" y="239"/>
                  </a:lnTo>
                  <a:lnTo>
                    <a:pt x="173" y="232"/>
                  </a:lnTo>
                  <a:lnTo>
                    <a:pt x="176" y="226"/>
                  </a:lnTo>
                  <a:lnTo>
                    <a:pt x="178" y="218"/>
                  </a:lnTo>
                  <a:lnTo>
                    <a:pt x="180" y="211"/>
                  </a:lnTo>
                  <a:lnTo>
                    <a:pt x="180" y="205"/>
                  </a:lnTo>
                  <a:lnTo>
                    <a:pt x="182" y="197"/>
                  </a:lnTo>
                  <a:lnTo>
                    <a:pt x="184" y="190"/>
                  </a:lnTo>
                  <a:lnTo>
                    <a:pt x="186" y="184"/>
                  </a:lnTo>
                  <a:lnTo>
                    <a:pt x="192" y="171"/>
                  </a:lnTo>
                  <a:lnTo>
                    <a:pt x="197" y="161"/>
                  </a:lnTo>
                  <a:lnTo>
                    <a:pt x="199" y="150"/>
                  </a:lnTo>
                  <a:lnTo>
                    <a:pt x="203" y="144"/>
                  </a:lnTo>
                  <a:lnTo>
                    <a:pt x="207" y="138"/>
                  </a:lnTo>
                  <a:lnTo>
                    <a:pt x="209" y="138"/>
                  </a:lnTo>
                  <a:lnTo>
                    <a:pt x="209" y="13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57" name="Freeform 93"/>
            <p:cNvSpPr>
              <a:spLocks/>
            </p:cNvSpPr>
            <p:nvPr/>
          </p:nvSpPr>
          <p:spPr bwMode="auto">
            <a:xfrm>
              <a:off x="4496" y="1263"/>
              <a:ext cx="449" cy="319"/>
            </a:xfrm>
            <a:custGeom>
              <a:avLst/>
              <a:gdLst>
                <a:gd name="T0" fmla="*/ 100 w 899"/>
                <a:gd name="T1" fmla="*/ 599 h 639"/>
                <a:gd name="T2" fmla="*/ 17 w 899"/>
                <a:gd name="T3" fmla="*/ 597 h 639"/>
                <a:gd name="T4" fmla="*/ 0 w 899"/>
                <a:gd name="T5" fmla="*/ 379 h 639"/>
                <a:gd name="T6" fmla="*/ 3 w 899"/>
                <a:gd name="T7" fmla="*/ 362 h 639"/>
                <a:gd name="T8" fmla="*/ 15 w 899"/>
                <a:gd name="T9" fmla="*/ 337 h 639"/>
                <a:gd name="T10" fmla="*/ 30 w 899"/>
                <a:gd name="T11" fmla="*/ 310 h 639"/>
                <a:gd name="T12" fmla="*/ 55 w 899"/>
                <a:gd name="T13" fmla="*/ 286 h 639"/>
                <a:gd name="T14" fmla="*/ 83 w 899"/>
                <a:gd name="T15" fmla="*/ 251 h 639"/>
                <a:gd name="T16" fmla="*/ 116 w 899"/>
                <a:gd name="T17" fmla="*/ 221 h 639"/>
                <a:gd name="T18" fmla="*/ 146 w 899"/>
                <a:gd name="T19" fmla="*/ 192 h 639"/>
                <a:gd name="T20" fmla="*/ 175 w 899"/>
                <a:gd name="T21" fmla="*/ 173 h 639"/>
                <a:gd name="T22" fmla="*/ 192 w 899"/>
                <a:gd name="T23" fmla="*/ 162 h 639"/>
                <a:gd name="T24" fmla="*/ 218 w 899"/>
                <a:gd name="T25" fmla="*/ 162 h 639"/>
                <a:gd name="T26" fmla="*/ 247 w 899"/>
                <a:gd name="T27" fmla="*/ 158 h 639"/>
                <a:gd name="T28" fmla="*/ 270 w 899"/>
                <a:gd name="T29" fmla="*/ 151 h 639"/>
                <a:gd name="T30" fmla="*/ 319 w 899"/>
                <a:gd name="T31" fmla="*/ 124 h 639"/>
                <a:gd name="T32" fmla="*/ 416 w 899"/>
                <a:gd name="T33" fmla="*/ 156 h 639"/>
                <a:gd name="T34" fmla="*/ 446 w 899"/>
                <a:gd name="T35" fmla="*/ 166 h 639"/>
                <a:gd name="T36" fmla="*/ 465 w 899"/>
                <a:gd name="T37" fmla="*/ 158 h 639"/>
                <a:gd name="T38" fmla="*/ 486 w 899"/>
                <a:gd name="T39" fmla="*/ 152 h 639"/>
                <a:gd name="T40" fmla="*/ 507 w 899"/>
                <a:gd name="T41" fmla="*/ 151 h 639"/>
                <a:gd name="T42" fmla="*/ 528 w 899"/>
                <a:gd name="T43" fmla="*/ 147 h 639"/>
                <a:gd name="T44" fmla="*/ 549 w 899"/>
                <a:gd name="T45" fmla="*/ 143 h 639"/>
                <a:gd name="T46" fmla="*/ 574 w 899"/>
                <a:gd name="T47" fmla="*/ 137 h 639"/>
                <a:gd name="T48" fmla="*/ 604 w 899"/>
                <a:gd name="T49" fmla="*/ 128 h 639"/>
                <a:gd name="T50" fmla="*/ 638 w 899"/>
                <a:gd name="T51" fmla="*/ 118 h 639"/>
                <a:gd name="T52" fmla="*/ 673 w 899"/>
                <a:gd name="T53" fmla="*/ 97 h 639"/>
                <a:gd name="T54" fmla="*/ 711 w 899"/>
                <a:gd name="T55" fmla="*/ 76 h 639"/>
                <a:gd name="T56" fmla="*/ 745 w 899"/>
                <a:gd name="T57" fmla="*/ 57 h 639"/>
                <a:gd name="T58" fmla="*/ 773 w 899"/>
                <a:gd name="T59" fmla="*/ 42 h 639"/>
                <a:gd name="T60" fmla="*/ 787 w 899"/>
                <a:gd name="T61" fmla="*/ 35 h 639"/>
                <a:gd name="T62" fmla="*/ 876 w 899"/>
                <a:gd name="T63" fmla="*/ 0 h 639"/>
                <a:gd name="T64" fmla="*/ 868 w 899"/>
                <a:gd name="T65" fmla="*/ 111 h 639"/>
                <a:gd name="T66" fmla="*/ 863 w 899"/>
                <a:gd name="T67" fmla="*/ 122 h 639"/>
                <a:gd name="T68" fmla="*/ 842 w 899"/>
                <a:gd name="T69" fmla="*/ 152 h 639"/>
                <a:gd name="T70" fmla="*/ 823 w 899"/>
                <a:gd name="T71" fmla="*/ 166 h 639"/>
                <a:gd name="T72" fmla="*/ 798 w 899"/>
                <a:gd name="T73" fmla="*/ 181 h 639"/>
                <a:gd name="T74" fmla="*/ 764 w 899"/>
                <a:gd name="T75" fmla="*/ 194 h 639"/>
                <a:gd name="T76" fmla="*/ 728 w 899"/>
                <a:gd name="T77" fmla="*/ 208 h 639"/>
                <a:gd name="T78" fmla="*/ 686 w 899"/>
                <a:gd name="T79" fmla="*/ 227 h 639"/>
                <a:gd name="T80" fmla="*/ 640 w 899"/>
                <a:gd name="T81" fmla="*/ 251 h 639"/>
                <a:gd name="T82" fmla="*/ 593 w 899"/>
                <a:gd name="T83" fmla="*/ 284 h 639"/>
                <a:gd name="T84" fmla="*/ 545 w 899"/>
                <a:gd name="T85" fmla="*/ 322 h 639"/>
                <a:gd name="T86" fmla="*/ 501 w 899"/>
                <a:gd name="T87" fmla="*/ 363 h 639"/>
                <a:gd name="T88" fmla="*/ 467 w 899"/>
                <a:gd name="T89" fmla="*/ 400 h 639"/>
                <a:gd name="T90" fmla="*/ 443 w 899"/>
                <a:gd name="T91" fmla="*/ 424 h 639"/>
                <a:gd name="T92" fmla="*/ 435 w 899"/>
                <a:gd name="T93" fmla="*/ 436 h 639"/>
                <a:gd name="T94" fmla="*/ 91 w 899"/>
                <a:gd name="T95" fmla="*/ 567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99" h="639">
                  <a:moveTo>
                    <a:pt x="91" y="567"/>
                  </a:moveTo>
                  <a:lnTo>
                    <a:pt x="93" y="582"/>
                  </a:lnTo>
                  <a:lnTo>
                    <a:pt x="100" y="599"/>
                  </a:lnTo>
                  <a:lnTo>
                    <a:pt x="87" y="612"/>
                  </a:lnTo>
                  <a:lnTo>
                    <a:pt x="32" y="639"/>
                  </a:lnTo>
                  <a:lnTo>
                    <a:pt x="17" y="597"/>
                  </a:lnTo>
                  <a:lnTo>
                    <a:pt x="19" y="546"/>
                  </a:lnTo>
                  <a:lnTo>
                    <a:pt x="0" y="407"/>
                  </a:lnTo>
                  <a:lnTo>
                    <a:pt x="0" y="379"/>
                  </a:lnTo>
                  <a:lnTo>
                    <a:pt x="0" y="377"/>
                  </a:lnTo>
                  <a:lnTo>
                    <a:pt x="2" y="369"/>
                  </a:lnTo>
                  <a:lnTo>
                    <a:pt x="3" y="362"/>
                  </a:lnTo>
                  <a:lnTo>
                    <a:pt x="9" y="352"/>
                  </a:lnTo>
                  <a:lnTo>
                    <a:pt x="11" y="344"/>
                  </a:lnTo>
                  <a:lnTo>
                    <a:pt x="15" y="337"/>
                  </a:lnTo>
                  <a:lnTo>
                    <a:pt x="19" y="329"/>
                  </a:lnTo>
                  <a:lnTo>
                    <a:pt x="26" y="322"/>
                  </a:lnTo>
                  <a:lnTo>
                    <a:pt x="30" y="310"/>
                  </a:lnTo>
                  <a:lnTo>
                    <a:pt x="38" y="303"/>
                  </a:lnTo>
                  <a:lnTo>
                    <a:pt x="45" y="293"/>
                  </a:lnTo>
                  <a:lnTo>
                    <a:pt x="55" y="286"/>
                  </a:lnTo>
                  <a:lnTo>
                    <a:pt x="62" y="274"/>
                  </a:lnTo>
                  <a:lnTo>
                    <a:pt x="72" y="263"/>
                  </a:lnTo>
                  <a:lnTo>
                    <a:pt x="83" y="251"/>
                  </a:lnTo>
                  <a:lnTo>
                    <a:pt x="95" y="242"/>
                  </a:lnTo>
                  <a:lnTo>
                    <a:pt x="106" y="230"/>
                  </a:lnTo>
                  <a:lnTo>
                    <a:pt x="116" y="221"/>
                  </a:lnTo>
                  <a:lnTo>
                    <a:pt x="127" y="211"/>
                  </a:lnTo>
                  <a:lnTo>
                    <a:pt x="138" y="202"/>
                  </a:lnTo>
                  <a:lnTo>
                    <a:pt x="146" y="192"/>
                  </a:lnTo>
                  <a:lnTo>
                    <a:pt x="157" y="185"/>
                  </a:lnTo>
                  <a:lnTo>
                    <a:pt x="165" y="177"/>
                  </a:lnTo>
                  <a:lnTo>
                    <a:pt x="175" y="173"/>
                  </a:lnTo>
                  <a:lnTo>
                    <a:pt x="184" y="164"/>
                  </a:lnTo>
                  <a:lnTo>
                    <a:pt x="188" y="162"/>
                  </a:lnTo>
                  <a:lnTo>
                    <a:pt x="192" y="162"/>
                  </a:lnTo>
                  <a:lnTo>
                    <a:pt x="203" y="162"/>
                  </a:lnTo>
                  <a:lnTo>
                    <a:pt x="211" y="162"/>
                  </a:lnTo>
                  <a:lnTo>
                    <a:pt x="218" y="162"/>
                  </a:lnTo>
                  <a:lnTo>
                    <a:pt x="228" y="162"/>
                  </a:lnTo>
                  <a:lnTo>
                    <a:pt x="239" y="162"/>
                  </a:lnTo>
                  <a:lnTo>
                    <a:pt x="247" y="158"/>
                  </a:lnTo>
                  <a:lnTo>
                    <a:pt x="254" y="156"/>
                  </a:lnTo>
                  <a:lnTo>
                    <a:pt x="262" y="152"/>
                  </a:lnTo>
                  <a:lnTo>
                    <a:pt x="270" y="151"/>
                  </a:lnTo>
                  <a:lnTo>
                    <a:pt x="279" y="145"/>
                  </a:lnTo>
                  <a:lnTo>
                    <a:pt x="285" y="145"/>
                  </a:lnTo>
                  <a:lnTo>
                    <a:pt x="319" y="124"/>
                  </a:lnTo>
                  <a:lnTo>
                    <a:pt x="346" y="156"/>
                  </a:lnTo>
                  <a:lnTo>
                    <a:pt x="399" y="204"/>
                  </a:lnTo>
                  <a:lnTo>
                    <a:pt x="416" y="156"/>
                  </a:lnTo>
                  <a:lnTo>
                    <a:pt x="443" y="168"/>
                  </a:lnTo>
                  <a:lnTo>
                    <a:pt x="443" y="166"/>
                  </a:lnTo>
                  <a:lnTo>
                    <a:pt x="446" y="166"/>
                  </a:lnTo>
                  <a:lnTo>
                    <a:pt x="450" y="162"/>
                  </a:lnTo>
                  <a:lnTo>
                    <a:pt x="458" y="162"/>
                  </a:lnTo>
                  <a:lnTo>
                    <a:pt x="465" y="158"/>
                  </a:lnTo>
                  <a:lnTo>
                    <a:pt x="477" y="156"/>
                  </a:lnTo>
                  <a:lnTo>
                    <a:pt x="481" y="154"/>
                  </a:lnTo>
                  <a:lnTo>
                    <a:pt x="486" y="152"/>
                  </a:lnTo>
                  <a:lnTo>
                    <a:pt x="494" y="152"/>
                  </a:lnTo>
                  <a:lnTo>
                    <a:pt x="501" y="152"/>
                  </a:lnTo>
                  <a:lnTo>
                    <a:pt x="507" y="151"/>
                  </a:lnTo>
                  <a:lnTo>
                    <a:pt x="513" y="149"/>
                  </a:lnTo>
                  <a:lnTo>
                    <a:pt x="521" y="149"/>
                  </a:lnTo>
                  <a:lnTo>
                    <a:pt x="528" y="147"/>
                  </a:lnTo>
                  <a:lnTo>
                    <a:pt x="534" y="145"/>
                  </a:lnTo>
                  <a:lnTo>
                    <a:pt x="541" y="145"/>
                  </a:lnTo>
                  <a:lnTo>
                    <a:pt x="549" y="143"/>
                  </a:lnTo>
                  <a:lnTo>
                    <a:pt x="559" y="141"/>
                  </a:lnTo>
                  <a:lnTo>
                    <a:pt x="566" y="139"/>
                  </a:lnTo>
                  <a:lnTo>
                    <a:pt x="574" y="137"/>
                  </a:lnTo>
                  <a:lnTo>
                    <a:pt x="583" y="135"/>
                  </a:lnTo>
                  <a:lnTo>
                    <a:pt x="595" y="133"/>
                  </a:lnTo>
                  <a:lnTo>
                    <a:pt x="604" y="128"/>
                  </a:lnTo>
                  <a:lnTo>
                    <a:pt x="616" y="124"/>
                  </a:lnTo>
                  <a:lnTo>
                    <a:pt x="625" y="120"/>
                  </a:lnTo>
                  <a:lnTo>
                    <a:pt x="638" y="118"/>
                  </a:lnTo>
                  <a:lnTo>
                    <a:pt x="650" y="111"/>
                  </a:lnTo>
                  <a:lnTo>
                    <a:pt x="661" y="103"/>
                  </a:lnTo>
                  <a:lnTo>
                    <a:pt x="673" y="97"/>
                  </a:lnTo>
                  <a:lnTo>
                    <a:pt x="688" y="92"/>
                  </a:lnTo>
                  <a:lnTo>
                    <a:pt x="699" y="84"/>
                  </a:lnTo>
                  <a:lnTo>
                    <a:pt x="711" y="76"/>
                  </a:lnTo>
                  <a:lnTo>
                    <a:pt x="724" y="71"/>
                  </a:lnTo>
                  <a:lnTo>
                    <a:pt x="735" y="65"/>
                  </a:lnTo>
                  <a:lnTo>
                    <a:pt x="745" y="57"/>
                  </a:lnTo>
                  <a:lnTo>
                    <a:pt x="756" y="52"/>
                  </a:lnTo>
                  <a:lnTo>
                    <a:pt x="764" y="46"/>
                  </a:lnTo>
                  <a:lnTo>
                    <a:pt x="773" y="42"/>
                  </a:lnTo>
                  <a:lnTo>
                    <a:pt x="779" y="38"/>
                  </a:lnTo>
                  <a:lnTo>
                    <a:pt x="783" y="35"/>
                  </a:lnTo>
                  <a:lnTo>
                    <a:pt x="787" y="35"/>
                  </a:lnTo>
                  <a:lnTo>
                    <a:pt x="789" y="35"/>
                  </a:lnTo>
                  <a:lnTo>
                    <a:pt x="827" y="31"/>
                  </a:lnTo>
                  <a:lnTo>
                    <a:pt x="876" y="0"/>
                  </a:lnTo>
                  <a:lnTo>
                    <a:pt x="889" y="27"/>
                  </a:lnTo>
                  <a:lnTo>
                    <a:pt x="899" y="86"/>
                  </a:lnTo>
                  <a:lnTo>
                    <a:pt x="868" y="111"/>
                  </a:lnTo>
                  <a:lnTo>
                    <a:pt x="866" y="111"/>
                  </a:lnTo>
                  <a:lnTo>
                    <a:pt x="866" y="116"/>
                  </a:lnTo>
                  <a:lnTo>
                    <a:pt x="863" y="122"/>
                  </a:lnTo>
                  <a:lnTo>
                    <a:pt x="859" y="132"/>
                  </a:lnTo>
                  <a:lnTo>
                    <a:pt x="851" y="141"/>
                  </a:lnTo>
                  <a:lnTo>
                    <a:pt x="842" y="152"/>
                  </a:lnTo>
                  <a:lnTo>
                    <a:pt x="836" y="156"/>
                  </a:lnTo>
                  <a:lnTo>
                    <a:pt x="830" y="162"/>
                  </a:lnTo>
                  <a:lnTo>
                    <a:pt x="823" y="166"/>
                  </a:lnTo>
                  <a:lnTo>
                    <a:pt x="815" y="173"/>
                  </a:lnTo>
                  <a:lnTo>
                    <a:pt x="806" y="177"/>
                  </a:lnTo>
                  <a:lnTo>
                    <a:pt x="798" y="181"/>
                  </a:lnTo>
                  <a:lnTo>
                    <a:pt x="787" y="185"/>
                  </a:lnTo>
                  <a:lnTo>
                    <a:pt x="777" y="190"/>
                  </a:lnTo>
                  <a:lnTo>
                    <a:pt x="764" y="194"/>
                  </a:lnTo>
                  <a:lnTo>
                    <a:pt x="752" y="196"/>
                  </a:lnTo>
                  <a:lnTo>
                    <a:pt x="741" y="202"/>
                  </a:lnTo>
                  <a:lnTo>
                    <a:pt x="728" y="208"/>
                  </a:lnTo>
                  <a:lnTo>
                    <a:pt x="714" y="213"/>
                  </a:lnTo>
                  <a:lnTo>
                    <a:pt x="701" y="219"/>
                  </a:lnTo>
                  <a:lnTo>
                    <a:pt x="686" y="227"/>
                  </a:lnTo>
                  <a:lnTo>
                    <a:pt x="671" y="234"/>
                  </a:lnTo>
                  <a:lnTo>
                    <a:pt x="655" y="242"/>
                  </a:lnTo>
                  <a:lnTo>
                    <a:pt x="640" y="251"/>
                  </a:lnTo>
                  <a:lnTo>
                    <a:pt x="625" y="261"/>
                  </a:lnTo>
                  <a:lnTo>
                    <a:pt x="610" y="274"/>
                  </a:lnTo>
                  <a:lnTo>
                    <a:pt x="593" y="284"/>
                  </a:lnTo>
                  <a:lnTo>
                    <a:pt x="578" y="297"/>
                  </a:lnTo>
                  <a:lnTo>
                    <a:pt x="560" y="308"/>
                  </a:lnTo>
                  <a:lnTo>
                    <a:pt x="545" y="322"/>
                  </a:lnTo>
                  <a:lnTo>
                    <a:pt x="530" y="335"/>
                  </a:lnTo>
                  <a:lnTo>
                    <a:pt x="515" y="348"/>
                  </a:lnTo>
                  <a:lnTo>
                    <a:pt x="501" y="363"/>
                  </a:lnTo>
                  <a:lnTo>
                    <a:pt x="490" y="377"/>
                  </a:lnTo>
                  <a:lnTo>
                    <a:pt x="477" y="388"/>
                  </a:lnTo>
                  <a:lnTo>
                    <a:pt x="467" y="400"/>
                  </a:lnTo>
                  <a:lnTo>
                    <a:pt x="456" y="409"/>
                  </a:lnTo>
                  <a:lnTo>
                    <a:pt x="450" y="419"/>
                  </a:lnTo>
                  <a:lnTo>
                    <a:pt x="443" y="424"/>
                  </a:lnTo>
                  <a:lnTo>
                    <a:pt x="439" y="432"/>
                  </a:lnTo>
                  <a:lnTo>
                    <a:pt x="435" y="434"/>
                  </a:lnTo>
                  <a:lnTo>
                    <a:pt x="435" y="436"/>
                  </a:lnTo>
                  <a:lnTo>
                    <a:pt x="395" y="573"/>
                  </a:lnTo>
                  <a:lnTo>
                    <a:pt x="195" y="626"/>
                  </a:lnTo>
                  <a:lnTo>
                    <a:pt x="91" y="567"/>
                  </a:lnTo>
                  <a:lnTo>
                    <a:pt x="91" y="567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58" name="Freeform 94"/>
            <p:cNvSpPr>
              <a:spLocks/>
            </p:cNvSpPr>
            <p:nvPr/>
          </p:nvSpPr>
          <p:spPr bwMode="auto">
            <a:xfrm>
              <a:off x="4692" y="1280"/>
              <a:ext cx="250" cy="223"/>
            </a:xfrm>
            <a:custGeom>
              <a:avLst/>
              <a:gdLst>
                <a:gd name="T0" fmla="*/ 17 w 500"/>
                <a:gd name="T1" fmla="*/ 188 h 446"/>
                <a:gd name="T2" fmla="*/ 44 w 500"/>
                <a:gd name="T3" fmla="*/ 437 h 446"/>
                <a:gd name="T4" fmla="*/ 61 w 500"/>
                <a:gd name="T5" fmla="*/ 408 h 446"/>
                <a:gd name="T6" fmla="*/ 72 w 500"/>
                <a:gd name="T7" fmla="*/ 387 h 446"/>
                <a:gd name="T8" fmla="*/ 84 w 500"/>
                <a:gd name="T9" fmla="*/ 365 h 446"/>
                <a:gd name="T10" fmla="*/ 93 w 500"/>
                <a:gd name="T11" fmla="*/ 346 h 446"/>
                <a:gd name="T12" fmla="*/ 101 w 500"/>
                <a:gd name="T13" fmla="*/ 334 h 446"/>
                <a:gd name="T14" fmla="*/ 116 w 500"/>
                <a:gd name="T15" fmla="*/ 328 h 446"/>
                <a:gd name="T16" fmla="*/ 139 w 500"/>
                <a:gd name="T17" fmla="*/ 315 h 446"/>
                <a:gd name="T18" fmla="*/ 175 w 500"/>
                <a:gd name="T19" fmla="*/ 283 h 446"/>
                <a:gd name="T20" fmla="*/ 194 w 500"/>
                <a:gd name="T21" fmla="*/ 264 h 446"/>
                <a:gd name="T22" fmla="*/ 217 w 500"/>
                <a:gd name="T23" fmla="*/ 245 h 446"/>
                <a:gd name="T24" fmla="*/ 242 w 500"/>
                <a:gd name="T25" fmla="*/ 230 h 446"/>
                <a:gd name="T26" fmla="*/ 263 w 500"/>
                <a:gd name="T27" fmla="*/ 218 h 446"/>
                <a:gd name="T28" fmla="*/ 285 w 500"/>
                <a:gd name="T29" fmla="*/ 211 h 446"/>
                <a:gd name="T30" fmla="*/ 310 w 500"/>
                <a:gd name="T31" fmla="*/ 203 h 446"/>
                <a:gd name="T32" fmla="*/ 333 w 500"/>
                <a:gd name="T33" fmla="*/ 197 h 446"/>
                <a:gd name="T34" fmla="*/ 358 w 500"/>
                <a:gd name="T35" fmla="*/ 190 h 446"/>
                <a:gd name="T36" fmla="*/ 379 w 500"/>
                <a:gd name="T37" fmla="*/ 180 h 446"/>
                <a:gd name="T38" fmla="*/ 399 w 500"/>
                <a:gd name="T39" fmla="*/ 169 h 446"/>
                <a:gd name="T40" fmla="*/ 424 w 500"/>
                <a:gd name="T41" fmla="*/ 152 h 446"/>
                <a:gd name="T42" fmla="*/ 453 w 500"/>
                <a:gd name="T43" fmla="*/ 127 h 446"/>
                <a:gd name="T44" fmla="*/ 468 w 500"/>
                <a:gd name="T45" fmla="*/ 98 h 446"/>
                <a:gd name="T46" fmla="*/ 475 w 500"/>
                <a:gd name="T47" fmla="*/ 79 h 446"/>
                <a:gd name="T48" fmla="*/ 500 w 500"/>
                <a:gd name="T49" fmla="*/ 49 h 446"/>
                <a:gd name="T50" fmla="*/ 453 w 500"/>
                <a:gd name="T51" fmla="*/ 11 h 446"/>
                <a:gd name="T52" fmla="*/ 437 w 500"/>
                <a:gd name="T53" fmla="*/ 79 h 446"/>
                <a:gd name="T54" fmla="*/ 424 w 500"/>
                <a:gd name="T55" fmla="*/ 74 h 446"/>
                <a:gd name="T56" fmla="*/ 405 w 500"/>
                <a:gd name="T57" fmla="*/ 74 h 446"/>
                <a:gd name="T58" fmla="*/ 371 w 500"/>
                <a:gd name="T59" fmla="*/ 79 h 446"/>
                <a:gd name="T60" fmla="*/ 337 w 500"/>
                <a:gd name="T61" fmla="*/ 91 h 446"/>
                <a:gd name="T62" fmla="*/ 314 w 500"/>
                <a:gd name="T63" fmla="*/ 106 h 446"/>
                <a:gd name="T64" fmla="*/ 327 w 500"/>
                <a:gd name="T65" fmla="*/ 114 h 446"/>
                <a:gd name="T66" fmla="*/ 358 w 500"/>
                <a:gd name="T67" fmla="*/ 116 h 446"/>
                <a:gd name="T68" fmla="*/ 398 w 500"/>
                <a:gd name="T69" fmla="*/ 114 h 446"/>
                <a:gd name="T70" fmla="*/ 424 w 500"/>
                <a:gd name="T71" fmla="*/ 110 h 446"/>
                <a:gd name="T72" fmla="*/ 424 w 500"/>
                <a:gd name="T73" fmla="*/ 114 h 446"/>
                <a:gd name="T74" fmla="*/ 403 w 500"/>
                <a:gd name="T75" fmla="*/ 133 h 446"/>
                <a:gd name="T76" fmla="*/ 369 w 500"/>
                <a:gd name="T77" fmla="*/ 148 h 446"/>
                <a:gd name="T78" fmla="*/ 348 w 500"/>
                <a:gd name="T79" fmla="*/ 144 h 446"/>
                <a:gd name="T80" fmla="*/ 327 w 500"/>
                <a:gd name="T81" fmla="*/ 140 h 446"/>
                <a:gd name="T82" fmla="*/ 304 w 500"/>
                <a:gd name="T83" fmla="*/ 133 h 446"/>
                <a:gd name="T84" fmla="*/ 282 w 500"/>
                <a:gd name="T85" fmla="*/ 129 h 446"/>
                <a:gd name="T86" fmla="*/ 247 w 500"/>
                <a:gd name="T87" fmla="*/ 133 h 446"/>
                <a:gd name="T88" fmla="*/ 228 w 500"/>
                <a:gd name="T89" fmla="*/ 157 h 446"/>
                <a:gd name="T90" fmla="*/ 211 w 500"/>
                <a:gd name="T91" fmla="*/ 184 h 446"/>
                <a:gd name="T92" fmla="*/ 188 w 500"/>
                <a:gd name="T93" fmla="*/ 201 h 446"/>
                <a:gd name="T94" fmla="*/ 162 w 500"/>
                <a:gd name="T95" fmla="*/ 203 h 446"/>
                <a:gd name="T96" fmla="*/ 141 w 500"/>
                <a:gd name="T97" fmla="*/ 195 h 446"/>
                <a:gd name="T98" fmla="*/ 131 w 500"/>
                <a:gd name="T99" fmla="*/ 176 h 446"/>
                <a:gd name="T100" fmla="*/ 128 w 500"/>
                <a:gd name="T101" fmla="*/ 155 h 446"/>
                <a:gd name="T102" fmla="*/ 114 w 500"/>
                <a:gd name="T103" fmla="*/ 144 h 446"/>
                <a:gd name="T104" fmla="*/ 90 w 500"/>
                <a:gd name="T105" fmla="*/ 142 h 446"/>
                <a:gd name="T106" fmla="*/ 69 w 500"/>
                <a:gd name="T107" fmla="*/ 144 h 446"/>
                <a:gd name="T108" fmla="*/ 76 w 500"/>
                <a:gd name="T109" fmla="*/ 148 h 446"/>
                <a:gd name="T110" fmla="*/ 93 w 500"/>
                <a:gd name="T111" fmla="*/ 173 h 446"/>
                <a:gd name="T112" fmla="*/ 91 w 500"/>
                <a:gd name="T113" fmla="*/ 199 h 446"/>
                <a:gd name="T114" fmla="*/ 25 w 500"/>
                <a:gd name="T115" fmla="*/ 121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0" h="446">
                  <a:moveTo>
                    <a:pt x="25" y="121"/>
                  </a:moveTo>
                  <a:lnTo>
                    <a:pt x="0" y="157"/>
                  </a:lnTo>
                  <a:lnTo>
                    <a:pt x="17" y="188"/>
                  </a:lnTo>
                  <a:lnTo>
                    <a:pt x="38" y="446"/>
                  </a:lnTo>
                  <a:lnTo>
                    <a:pt x="38" y="443"/>
                  </a:lnTo>
                  <a:lnTo>
                    <a:pt x="44" y="437"/>
                  </a:lnTo>
                  <a:lnTo>
                    <a:pt x="50" y="427"/>
                  </a:lnTo>
                  <a:lnTo>
                    <a:pt x="57" y="416"/>
                  </a:lnTo>
                  <a:lnTo>
                    <a:pt x="61" y="408"/>
                  </a:lnTo>
                  <a:lnTo>
                    <a:pt x="65" y="401"/>
                  </a:lnTo>
                  <a:lnTo>
                    <a:pt x="69" y="393"/>
                  </a:lnTo>
                  <a:lnTo>
                    <a:pt x="72" y="387"/>
                  </a:lnTo>
                  <a:lnTo>
                    <a:pt x="76" y="380"/>
                  </a:lnTo>
                  <a:lnTo>
                    <a:pt x="80" y="372"/>
                  </a:lnTo>
                  <a:lnTo>
                    <a:pt x="84" y="365"/>
                  </a:lnTo>
                  <a:lnTo>
                    <a:pt x="90" y="359"/>
                  </a:lnTo>
                  <a:lnTo>
                    <a:pt x="90" y="351"/>
                  </a:lnTo>
                  <a:lnTo>
                    <a:pt x="93" y="346"/>
                  </a:lnTo>
                  <a:lnTo>
                    <a:pt x="93" y="342"/>
                  </a:lnTo>
                  <a:lnTo>
                    <a:pt x="97" y="338"/>
                  </a:lnTo>
                  <a:lnTo>
                    <a:pt x="101" y="334"/>
                  </a:lnTo>
                  <a:lnTo>
                    <a:pt x="107" y="332"/>
                  </a:lnTo>
                  <a:lnTo>
                    <a:pt x="110" y="330"/>
                  </a:lnTo>
                  <a:lnTo>
                    <a:pt x="116" y="328"/>
                  </a:lnTo>
                  <a:lnTo>
                    <a:pt x="122" y="327"/>
                  </a:lnTo>
                  <a:lnTo>
                    <a:pt x="131" y="323"/>
                  </a:lnTo>
                  <a:lnTo>
                    <a:pt x="139" y="315"/>
                  </a:lnTo>
                  <a:lnTo>
                    <a:pt x="150" y="306"/>
                  </a:lnTo>
                  <a:lnTo>
                    <a:pt x="162" y="294"/>
                  </a:lnTo>
                  <a:lnTo>
                    <a:pt x="175" y="283"/>
                  </a:lnTo>
                  <a:lnTo>
                    <a:pt x="181" y="275"/>
                  </a:lnTo>
                  <a:lnTo>
                    <a:pt x="187" y="270"/>
                  </a:lnTo>
                  <a:lnTo>
                    <a:pt x="194" y="264"/>
                  </a:lnTo>
                  <a:lnTo>
                    <a:pt x="202" y="258"/>
                  </a:lnTo>
                  <a:lnTo>
                    <a:pt x="209" y="251"/>
                  </a:lnTo>
                  <a:lnTo>
                    <a:pt x="217" y="245"/>
                  </a:lnTo>
                  <a:lnTo>
                    <a:pt x="225" y="239"/>
                  </a:lnTo>
                  <a:lnTo>
                    <a:pt x="234" y="235"/>
                  </a:lnTo>
                  <a:lnTo>
                    <a:pt x="242" y="230"/>
                  </a:lnTo>
                  <a:lnTo>
                    <a:pt x="247" y="226"/>
                  </a:lnTo>
                  <a:lnTo>
                    <a:pt x="255" y="222"/>
                  </a:lnTo>
                  <a:lnTo>
                    <a:pt x="263" y="218"/>
                  </a:lnTo>
                  <a:lnTo>
                    <a:pt x="270" y="214"/>
                  </a:lnTo>
                  <a:lnTo>
                    <a:pt x="280" y="213"/>
                  </a:lnTo>
                  <a:lnTo>
                    <a:pt x="285" y="211"/>
                  </a:lnTo>
                  <a:lnTo>
                    <a:pt x="295" y="209"/>
                  </a:lnTo>
                  <a:lnTo>
                    <a:pt x="302" y="205"/>
                  </a:lnTo>
                  <a:lnTo>
                    <a:pt x="310" y="203"/>
                  </a:lnTo>
                  <a:lnTo>
                    <a:pt x="318" y="199"/>
                  </a:lnTo>
                  <a:lnTo>
                    <a:pt x="325" y="199"/>
                  </a:lnTo>
                  <a:lnTo>
                    <a:pt x="333" y="197"/>
                  </a:lnTo>
                  <a:lnTo>
                    <a:pt x="341" y="194"/>
                  </a:lnTo>
                  <a:lnTo>
                    <a:pt x="348" y="192"/>
                  </a:lnTo>
                  <a:lnTo>
                    <a:pt x="358" y="190"/>
                  </a:lnTo>
                  <a:lnTo>
                    <a:pt x="363" y="186"/>
                  </a:lnTo>
                  <a:lnTo>
                    <a:pt x="371" y="182"/>
                  </a:lnTo>
                  <a:lnTo>
                    <a:pt x="379" y="180"/>
                  </a:lnTo>
                  <a:lnTo>
                    <a:pt x="386" y="176"/>
                  </a:lnTo>
                  <a:lnTo>
                    <a:pt x="392" y="173"/>
                  </a:lnTo>
                  <a:lnTo>
                    <a:pt x="399" y="169"/>
                  </a:lnTo>
                  <a:lnTo>
                    <a:pt x="405" y="165"/>
                  </a:lnTo>
                  <a:lnTo>
                    <a:pt x="413" y="161"/>
                  </a:lnTo>
                  <a:lnTo>
                    <a:pt x="424" y="152"/>
                  </a:lnTo>
                  <a:lnTo>
                    <a:pt x="434" y="144"/>
                  </a:lnTo>
                  <a:lnTo>
                    <a:pt x="443" y="135"/>
                  </a:lnTo>
                  <a:lnTo>
                    <a:pt x="453" y="127"/>
                  </a:lnTo>
                  <a:lnTo>
                    <a:pt x="458" y="117"/>
                  </a:lnTo>
                  <a:lnTo>
                    <a:pt x="464" y="106"/>
                  </a:lnTo>
                  <a:lnTo>
                    <a:pt x="468" y="98"/>
                  </a:lnTo>
                  <a:lnTo>
                    <a:pt x="472" y="93"/>
                  </a:lnTo>
                  <a:lnTo>
                    <a:pt x="474" y="85"/>
                  </a:lnTo>
                  <a:lnTo>
                    <a:pt x="475" y="79"/>
                  </a:lnTo>
                  <a:lnTo>
                    <a:pt x="475" y="76"/>
                  </a:lnTo>
                  <a:lnTo>
                    <a:pt x="477" y="76"/>
                  </a:lnTo>
                  <a:lnTo>
                    <a:pt x="500" y="49"/>
                  </a:lnTo>
                  <a:lnTo>
                    <a:pt x="498" y="7"/>
                  </a:lnTo>
                  <a:lnTo>
                    <a:pt x="470" y="0"/>
                  </a:lnTo>
                  <a:lnTo>
                    <a:pt x="453" y="11"/>
                  </a:lnTo>
                  <a:lnTo>
                    <a:pt x="464" y="57"/>
                  </a:lnTo>
                  <a:lnTo>
                    <a:pt x="445" y="34"/>
                  </a:lnTo>
                  <a:lnTo>
                    <a:pt x="437" y="79"/>
                  </a:lnTo>
                  <a:lnTo>
                    <a:pt x="436" y="76"/>
                  </a:lnTo>
                  <a:lnTo>
                    <a:pt x="430" y="76"/>
                  </a:lnTo>
                  <a:lnTo>
                    <a:pt x="424" y="74"/>
                  </a:lnTo>
                  <a:lnTo>
                    <a:pt x="420" y="72"/>
                  </a:lnTo>
                  <a:lnTo>
                    <a:pt x="413" y="72"/>
                  </a:lnTo>
                  <a:lnTo>
                    <a:pt x="405" y="74"/>
                  </a:lnTo>
                  <a:lnTo>
                    <a:pt x="392" y="74"/>
                  </a:lnTo>
                  <a:lnTo>
                    <a:pt x="382" y="76"/>
                  </a:lnTo>
                  <a:lnTo>
                    <a:pt x="371" y="79"/>
                  </a:lnTo>
                  <a:lnTo>
                    <a:pt x="360" y="83"/>
                  </a:lnTo>
                  <a:lnTo>
                    <a:pt x="348" y="87"/>
                  </a:lnTo>
                  <a:lnTo>
                    <a:pt x="337" y="91"/>
                  </a:lnTo>
                  <a:lnTo>
                    <a:pt x="327" y="95"/>
                  </a:lnTo>
                  <a:lnTo>
                    <a:pt x="322" y="100"/>
                  </a:lnTo>
                  <a:lnTo>
                    <a:pt x="314" y="106"/>
                  </a:lnTo>
                  <a:lnTo>
                    <a:pt x="316" y="112"/>
                  </a:lnTo>
                  <a:lnTo>
                    <a:pt x="320" y="114"/>
                  </a:lnTo>
                  <a:lnTo>
                    <a:pt x="327" y="114"/>
                  </a:lnTo>
                  <a:lnTo>
                    <a:pt x="335" y="116"/>
                  </a:lnTo>
                  <a:lnTo>
                    <a:pt x="348" y="117"/>
                  </a:lnTo>
                  <a:lnTo>
                    <a:pt x="358" y="116"/>
                  </a:lnTo>
                  <a:lnTo>
                    <a:pt x="373" y="114"/>
                  </a:lnTo>
                  <a:lnTo>
                    <a:pt x="384" y="114"/>
                  </a:lnTo>
                  <a:lnTo>
                    <a:pt x="398" y="114"/>
                  </a:lnTo>
                  <a:lnTo>
                    <a:pt x="407" y="110"/>
                  </a:lnTo>
                  <a:lnTo>
                    <a:pt x="417" y="110"/>
                  </a:lnTo>
                  <a:lnTo>
                    <a:pt x="424" y="110"/>
                  </a:lnTo>
                  <a:lnTo>
                    <a:pt x="428" y="110"/>
                  </a:lnTo>
                  <a:lnTo>
                    <a:pt x="426" y="110"/>
                  </a:lnTo>
                  <a:lnTo>
                    <a:pt x="424" y="114"/>
                  </a:lnTo>
                  <a:lnTo>
                    <a:pt x="418" y="119"/>
                  </a:lnTo>
                  <a:lnTo>
                    <a:pt x="413" y="127"/>
                  </a:lnTo>
                  <a:lnTo>
                    <a:pt x="403" y="133"/>
                  </a:lnTo>
                  <a:lnTo>
                    <a:pt x="394" y="140"/>
                  </a:lnTo>
                  <a:lnTo>
                    <a:pt x="382" y="144"/>
                  </a:lnTo>
                  <a:lnTo>
                    <a:pt x="369" y="148"/>
                  </a:lnTo>
                  <a:lnTo>
                    <a:pt x="361" y="146"/>
                  </a:lnTo>
                  <a:lnTo>
                    <a:pt x="354" y="146"/>
                  </a:lnTo>
                  <a:lnTo>
                    <a:pt x="348" y="144"/>
                  </a:lnTo>
                  <a:lnTo>
                    <a:pt x="341" y="144"/>
                  </a:lnTo>
                  <a:lnTo>
                    <a:pt x="335" y="142"/>
                  </a:lnTo>
                  <a:lnTo>
                    <a:pt x="327" y="140"/>
                  </a:lnTo>
                  <a:lnTo>
                    <a:pt x="320" y="138"/>
                  </a:lnTo>
                  <a:lnTo>
                    <a:pt x="312" y="136"/>
                  </a:lnTo>
                  <a:lnTo>
                    <a:pt x="304" y="133"/>
                  </a:lnTo>
                  <a:lnTo>
                    <a:pt x="297" y="131"/>
                  </a:lnTo>
                  <a:lnTo>
                    <a:pt x="289" y="129"/>
                  </a:lnTo>
                  <a:lnTo>
                    <a:pt x="282" y="129"/>
                  </a:lnTo>
                  <a:lnTo>
                    <a:pt x="268" y="127"/>
                  </a:lnTo>
                  <a:lnTo>
                    <a:pt x="259" y="131"/>
                  </a:lnTo>
                  <a:lnTo>
                    <a:pt x="247" y="133"/>
                  </a:lnTo>
                  <a:lnTo>
                    <a:pt x="242" y="140"/>
                  </a:lnTo>
                  <a:lnTo>
                    <a:pt x="234" y="148"/>
                  </a:lnTo>
                  <a:lnTo>
                    <a:pt x="228" y="157"/>
                  </a:lnTo>
                  <a:lnTo>
                    <a:pt x="223" y="165"/>
                  </a:lnTo>
                  <a:lnTo>
                    <a:pt x="217" y="176"/>
                  </a:lnTo>
                  <a:lnTo>
                    <a:pt x="211" y="184"/>
                  </a:lnTo>
                  <a:lnTo>
                    <a:pt x="206" y="194"/>
                  </a:lnTo>
                  <a:lnTo>
                    <a:pt x="198" y="197"/>
                  </a:lnTo>
                  <a:lnTo>
                    <a:pt x="188" y="201"/>
                  </a:lnTo>
                  <a:lnTo>
                    <a:pt x="179" y="203"/>
                  </a:lnTo>
                  <a:lnTo>
                    <a:pt x="171" y="205"/>
                  </a:lnTo>
                  <a:lnTo>
                    <a:pt x="162" y="203"/>
                  </a:lnTo>
                  <a:lnTo>
                    <a:pt x="154" y="201"/>
                  </a:lnTo>
                  <a:lnTo>
                    <a:pt x="147" y="197"/>
                  </a:lnTo>
                  <a:lnTo>
                    <a:pt x="141" y="195"/>
                  </a:lnTo>
                  <a:lnTo>
                    <a:pt x="137" y="188"/>
                  </a:lnTo>
                  <a:lnTo>
                    <a:pt x="135" y="182"/>
                  </a:lnTo>
                  <a:lnTo>
                    <a:pt x="131" y="176"/>
                  </a:lnTo>
                  <a:lnTo>
                    <a:pt x="131" y="169"/>
                  </a:lnTo>
                  <a:lnTo>
                    <a:pt x="128" y="161"/>
                  </a:lnTo>
                  <a:lnTo>
                    <a:pt x="128" y="155"/>
                  </a:lnTo>
                  <a:lnTo>
                    <a:pt x="124" y="152"/>
                  </a:lnTo>
                  <a:lnTo>
                    <a:pt x="120" y="148"/>
                  </a:lnTo>
                  <a:lnTo>
                    <a:pt x="114" y="144"/>
                  </a:lnTo>
                  <a:lnTo>
                    <a:pt x="107" y="142"/>
                  </a:lnTo>
                  <a:lnTo>
                    <a:pt x="95" y="142"/>
                  </a:lnTo>
                  <a:lnTo>
                    <a:pt x="90" y="142"/>
                  </a:lnTo>
                  <a:lnTo>
                    <a:pt x="80" y="142"/>
                  </a:lnTo>
                  <a:lnTo>
                    <a:pt x="72" y="144"/>
                  </a:lnTo>
                  <a:lnTo>
                    <a:pt x="69" y="144"/>
                  </a:lnTo>
                  <a:lnTo>
                    <a:pt x="69" y="144"/>
                  </a:lnTo>
                  <a:lnTo>
                    <a:pt x="69" y="144"/>
                  </a:lnTo>
                  <a:lnTo>
                    <a:pt x="76" y="148"/>
                  </a:lnTo>
                  <a:lnTo>
                    <a:pt x="82" y="154"/>
                  </a:lnTo>
                  <a:lnTo>
                    <a:pt x="91" y="161"/>
                  </a:lnTo>
                  <a:lnTo>
                    <a:pt x="93" y="173"/>
                  </a:lnTo>
                  <a:lnTo>
                    <a:pt x="93" y="186"/>
                  </a:lnTo>
                  <a:lnTo>
                    <a:pt x="91" y="195"/>
                  </a:lnTo>
                  <a:lnTo>
                    <a:pt x="91" y="199"/>
                  </a:lnTo>
                  <a:lnTo>
                    <a:pt x="52" y="161"/>
                  </a:lnTo>
                  <a:lnTo>
                    <a:pt x="25" y="121"/>
                  </a:lnTo>
                  <a:lnTo>
                    <a:pt x="25" y="121"/>
                  </a:lnTo>
                  <a:close/>
                </a:path>
              </a:pathLst>
            </a:custGeom>
            <a:solidFill>
              <a:srgbClr val="D1D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59" name="Freeform 95"/>
            <p:cNvSpPr>
              <a:spLocks/>
            </p:cNvSpPr>
            <p:nvPr/>
          </p:nvSpPr>
          <p:spPr bwMode="auto">
            <a:xfrm>
              <a:off x="4536" y="1355"/>
              <a:ext cx="168" cy="218"/>
            </a:xfrm>
            <a:custGeom>
              <a:avLst/>
              <a:gdLst>
                <a:gd name="T0" fmla="*/ 0 w 337"/>
                <a:gd name="T1" fmla="*/ 184 h 437"/>
                <a:gd name="T2" fmla="*/ 162 w 337"/>
                <a:gd name="T3" fmla="*/ 57 h 437"/>
                <a:gd name="T4" fmla="*/ 170 w 337"/>
                <a:gd name="T5" fmla="*/ 82 h 437"/>
                <a:gd name="T6" fmla="*/ 173 w 337"/>
                <a:gd name="T7" fmla="*/ 116 h 437"/>
                <a:gd name="T8" fmla="*/ 170 w 337"/>
                <a:gd name="T9" fmla="*/ 158 h 437"/>
                <a:gd name="T10" fmla="*/ 153 w 337"/>
                <a:gd name="T11" fmla="*/ 196 h 437"/>
                <a:gd name="T12" fmla="*/ 134 w 337"/>
                <a:gd name="T13" fmla="*/ 228 h 437"/>
                <a:gd name="T14" fmla="*/ 115 w 337"/>
                <a:gd name="T15" fmla="*/ 268 h 437"/>
                <a:gd name="T16" fmla="*/ 139 w 337"/>
                <a:gd name="T17" fmla="*/ 275 h 437"/>
                <a:gd name="T18" fmla="*/ 173 w 337"/>
                <a:gd name="T19" fmla="*/ 272 h 437"/>
                <a:gd name="T20" fmla="*/ 192 w 337"/>
                <a:gd name="T21" fmla="*/ 285 h 437"/>
                <a:gd name="T22" fmla="*/ 153 w 337"/>
                <a:gd name="T23" fmla="*/ 327 h 437"/>
                <a:gd name="T24" fmla="*/ 122 w 337"/>
                <a:gd name="T25" fmla="*/ 357 h 437"/>
                <a:gd name="T26" fmla="*/ 120 w 337"/>
                <a:gd name="T27" fmla="*/ 370 h 437"/>
                <a:gd name="T28" fmla="*/ 158 w 337"/>
                <a:gd name="T29" fmla="*/ 365 h 437"/>
                <a:gd name="T30" fmla="*/ 187 w 337"/>
                <a:gd name="T31" fmla="*/ 376 h 437"/>
                <a:gd name="T32" fmla="*/ 206 w 337"/>
                <a:gd name="T33" fmla="*/ 395 h 437"/>
                <a:gd name="T34" fmla="*/ 242 w 337"/>
                <a:gd name="T35" fmla="*/ 382 h 437"/>
                <a:gd name="T36" fmla="*/ 276 w 337"/>
                <a:gd name="T37" fmla="*/ 344 h 437"/>
                <a:gd name="T38" fmla="*/ 272 w 337"/>
                <a:gd name="T39" fmla="*/ 315 h 437"/>
                <a:gd name="T40" fmla="*/ 255 w 337"/>
                <a:gd name="T41" fmla="*/ 287 h 437"/>
                <a:gd name="T42" fmla="*/ 278 w 337"/>
                <a:gd name="T43" fmla="*/ 260 h 437"/>
                <a:gd name="T44" fmla="*/ 299 w 337"/>
                <a:gd name="T45" fmla="*/ 226 h 437"/>
                <a:gd name="T46" fmla="*/ 289 w 337"/>
                <a:gd name="T47" fmla="*/ 203 h 437"/>
                <a:gd name="T48" fmla="*/ 305 w 337"/>
                <a:gd name="T49" fmla="*/ 180 h 437"/>
                <a:gd name="T50" fmla="*/ 312 w 337"/>
                <a:gd name="T51" fmla="*/ 140 h 437"/>
                <a:gd name="T52" fmla="*/ 312 w 337"/>
                <a:gd name="T53" fmla="*/ 106 h 437"/>
                <a:gd name="T54" fmla="*/ 284 w 337"/>
                <a:gd name="T55" fmla="*/ 91 h 437"/>
                <a:gd name="T56" fmla="*/ 337 w 337"/>
                <a:gd name="T57" fmla="*/ 108 h 437"/>
                <a:gd name="T58" fmla="*/ 335 w 337"/>
                <a:gd name="T59" fmla="*/ 137 h 437"/>
                <a:gd name="T60" fmla="*/ 331 w 337"/>
                <a:gd name="T61" fmla="*/ 167 h 437"/>
                <a:gd name="T62" fmla="*/ 327 w 337"/>
                <a:gd name="T63" fmla="*/ 192 h 437"/>
                <a:gd name="T64" fmla="*/ 305 w 337"/>
                <a:gd name="T65" fmla="*/ 213 h 437"/>
                <a:gd name="T66" fmla="*/ 310 w 337"/>
                <a:gd name="T67" fmla="*/ 255 h 437"/>
                <a:gd name="T68" fmla="*/ 284 w 337"/>
                <a:gd name="T69" fmla="*/ 275 h 437"/>
                <a:gd name="T70" fmla="*/ 284 w 337"/>
                <a:gd name="T71" fmla="*/ 306 h 437"/>
                <a:gd name="T72" fmla="*/ 301 w 337"/>
                <a:gd name="T73" fmla="*/ 342 h 437"/>
                <a:gd name="T74" fmla="*/ 236 w 337"/>
                <a:gd name="T75" fmla="*/ 422 h 437"/>
                <a:gd name="T76" fmla="*/ 206 w 337"/>
                <a:gd name="T77" fmla="*/ 431 h 437"/>
                <a:gd name="T78" fmla="*/ 173 w 337"/>
                <a:gd name="T79" fmla="*/ 435 h 437"/>
                <a:gd name="T80" fmla="*/ 137 w 337"/>
                <a:gd name="T81" fmla="*/ 435 h 437"/>
                <a:gd name="T82" fmla="*/ 101 w 337"/>
                <a:gd name="T83" fmla="*/ 427 h 437"/>
                <a:gd name="T84" fmla="*/ 71 w 337"/>
                <a:gd name="T85" fmla="*/ 416 h 437"/>
                <a:gd name="T86" fmla="*/ 50 w 337"/>
                <a:gd name="T87" fmla="*/ 407 h 437"/>
                <a:gd name="T88" fmla="*/ 61 w 337"/>
                <a:gd name="T89" fmla="*/ 405 h 437"/>
                <a:gd name="T90" fmla="*/ 92 w 337"/>
                <a:gd name="T91" fmla="*/ 397 h 437"/>
                <a:gd name="T92" fmla="*/ 86 w 337"/>
                <a:gd name="T93" fmla="*/ 382 h 437"/>
                <a:gd name="T94" fmla="*/ 50 w 337"/>
                <a:gd name="T95" fmla="*/ 369 h 437"/>
                <a:gd name="T96" fmla="*/ 23 w 337"/>
                <a:gd name="T97" fmla="*/ 365 h 437"/>
                <a:gd name="T98" fmla="*/ 12 w 337"/>
                <a:gd name="T99" fmla="*/ 369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7" h="437">
                  <a:moveTo>
                    <a:pt x="12" y="369"/>
                  </a:moveTo>
                  <a:lnTo>
                    <a:pt x="23" y="317"/>
                  </a:lnTo>
                  <a:lnTo>
                    <a:pt x="21" y="222"/>
                  </a:lnTo>
                  <a:lnTo>
                    <a:pt x="0" y="184"/>
                  </a:lnTo>
                  <a:lnTo>
                    <a:pt x="23" y="186"/>
                  </a:lnTo>
                  <a:lnTo>
                    <a:pt x="84" y="148"/>
                  </a:lnTo>
                  <a:lnTo>
                    <a:pt x="162" y="55"/>
                  </a:lnTo>
                  <a:lnTo>
                    <a:pt x="162" y="57"/>
                  </a:lnTo>
                  <a:lnTo>
                    <a:pt x="164" y="64"/>
                  </a:lnTo>
                  <a:lnTo>
                    <a:pt x="166" y="68"/>
                  </a:lnTo>
                  <a:lnTo>
                    <a:pt x="168" y="76"/>
                  </a:lnTo>
                  <a:lnTo>
                    <a:pt x="170" y="82"/>
                  </a:lnTo>
                  <a:lnTo>
                    <a:pt x="172" y="91"/>
                  </a:lnTo>
                  <a:lnTo>
                    <a:pt x="172" y="99"/>
                  </a:lnTo>
                  <a:lnTo>
                    <a:pt x="173" y="108"/>
                  </a:lnTo>
                  <a:lnTo>
                    <a:pt x="173" y="116"/>
                  </a:lnTo>
                  <a:lnTo>
                    <a:pt x="173" y="127"/>
                  </a:lnTo>
                  <a:lnTo>
                    <a:pt x="173" y="137"/>
                  </a:lnTo>
                  <a:lnTo>
                    <a:pt x="172" y="146"/>
                  </a:lnTo>
                  <a:lnTo>
                    <a:pt x="170" y="158"/>
                  </a:lnTo>
                  <a:lnTo>
                    <a:pt x="168" y="167"/>
                  </a:lnTo>
                  <a:lnTo>
                    <a:pt x="162" y="177"/>
                  </a:lnTo>
                  <a:lnTo>
                    <a:pt x="158" y="186"/>
                  </a:lnTo>
                  <a:lnTo>
                    <a:pt x="153" y="196"/>
                  </a:lnTo>
                  <a:lnTo>
                    <a:pt x="149" y="205"/>
                  </a:lnTo>
                  <a:lnTo>
                    <a:pt x="143" y="213"/>
                  </a:lnTo>
                  <a:lnTo>
                    <a:pt x="139" y="220"/>
                  </a:lnTo>
                  <a:lnTo>
                    <a:pt x="134" y="228"/>
                  </a:lnTo>
                  <a:lnTo>
                    <a:pt x="130" y="237"/>
                  </a:lnTo>
                  <a:lnTo>
                    <a:pt x="122" y="249"/>
                  </a:lnTo>
                  <a:lnTo>
                    <a:pt x="116" y="260"/>
                  </a:lnTo>
                  <a:lnTo>
                    <a:pt x="115" y="268"/>
                  </a:lnTo>
                  <a:lnTo>
                    <a:pt x="116" y="274"/>
                  </a:lnTo>
                  <a:lnTo>
                    <a:pt x="122" y="275"/>
                  </a:lnTo>
                  <a:lnTo>
                    <a:pt x="134" y="275"/>
                  </a:lnTo>
                  <a:lnTo>
                    <a:pt x="139" y="275"/>
                  </a:lnTo>
                  <a:lnTo>
                    <a:pt x="147" y="275"/>
                  </a:lnTo>
                  <a:lnTo>
                    <a:pt x="153" y="274"/>
                  </a:lnTo>
                  <a:lnTo>
                    <a:pt x="160" y="274"/>
                  </a:lnTo>
                  <a:lnTo>
                    <a:pt x="173" y="272"/>
                  </a:lnTo>
                  <a:lnTo>
                    <a:pt x="185" y="272"/>
                  </a:lnTo>
                  <a:lnTo>
                    <a:pt x="192" y="274"/>
                  </a:lnTo>
                  <a:lnTo>
                    <a:pt x="196" y="279"/>
                  </a:lnTo>
                  <a:lnTo>
                    <a:pt x="192" y="285"/>
                  </a:lnTo>
                  <a:lnTo>
                    <a:pt x="185" y="296"/>
                  </a:lnTo>
                  <a:lnTo>
                    <a:pt x="173" y="308"/>
                  </a:lnTo>
                  <a:lnTo>
                    <a:pt x="160" y="321"/>
                  </a:lnTo>
                  <a:lnTo>
                    <a:pt x="153" y="327"/>
                  </a:lnTo>
                  <a:lnTo>
                    <a:pt x="147" y="334"/>
                  </a:lnTo>
                  <a:lnTo>
                    <a:pt x="139" y="340"/>
                  </a:lnTo>
                  <a:lnTo>
                    <a:pt x="134" y="348"/>
                  </a:lnTo>
                  <a:lnTo>
                    <a:pt x="122" y="357"/>
                  </a:lnTo>
                  <a:lnTo>
                    <a:pt x="116" y="367"/>
                  </a:lnTo>
                  <a:lnTo>
                    <a:pt x="113" y="370"/>
                  </a:lnTo>
                  <a:lnTo>
                    <a:pt x="116" y="372"/>
                  </a:lnTo>
                  <a:lnTo>
                    <a:pt x="120" y="370"/>
                  </a:lnTo>
                  <a:lnTo>
                    <a:pt x="130" y="370"/>
                  </a:lnTo>
                  <a:lnTo>
                    <a:pt x="137" y="369"/>
                  </a:lnTo>
                  <a:lnTo>
                    <a:pt x="149" y="367"/>
                  </a:lnTo>
                  <a:lnTo>
                    <a:pt x="158" y="365"/>
                  </a:lnTo>
                  <a:lnTo>
                    <a:pt x="170" y="367"/>
                  </a:lnTo>
                  <a:lnTo>
                    <a:pt x="175" y="369"/>
                  </a:lnTo>
                  <a:lnTo>
                    <a:pt x="181" y="372"/>
                  </a:lnTo>
                  <a:lnTo>
                    <a:pt x="187" y="376"/>
                  </a:lnTo>
                  <a:lnTo>
                    <a:pt x="191" y="384"/>
                  </a:lnTo>
                  <a:lnTo>
                    <a:pt x="194" y="389"/>
                  </a:lnTo>
                  <a:lnTo>
                    <a:pt x="200" y="393"/>
                  </a:lnTo>
                  <a:lnTo>
                    <a:pt x="206" y="395"/>
                  </a:lnTo>
                  <a:lnTo>
                    <a:pt x="215" y="397"/>
                  </a:lnTo>
                  <a:lnTo>
                    <a:pt x="223" y="393"/>
                  </a:lnTo>
                  <a:lnTo>
                    <a:pt x="232" y="389"/>
                  </a:lnTo>
                  <a:lnTo>
                    <a:pt x="242" y="382"/>
                  </a:lnTo>
                  <a:lnTo>
                    <a:pt x="253" y="374"/>
                  </a:lnTo>
                  <a:lnTo>
                    <a:pt x="261" y="365"/>
                  </a:lnTo>
                  <a:lnTo>
                    <a:pt x="270" y="353"/>
                  </a:lnTo>
                  <a:lnTo>
                    <a:pt x="276" y="344"/>
                  </a:lnTo>
                  <a:lnTo>
                    <a:pt x="280" y="336"/>
                  </a:lnTo>
                  <a:lnTo>
                    <a:pt x="280" y="329"/>
                  </a:lnTo>
                  <a:lnTo>
                    <a:pt x="278" y="321"/>
                  </a:lnTo>
                  <a:lnTo>
                    <a:pt x="272" y="315"/>
                  </a:lnTo>
                  <a:lnTo>
                    <a:pt x="267" y="312"/>
                  </a:lnTo>
                  <a:lnTo>
                    <a:pt x="257" y="302"/>
                  </a:lnTo>
                  <a:lnTo>
                    <a:pt x="255" y="294"/>
                  </a:lnTo>
                  <a:lnTo>
                    <a:pt x="255" y="287"/>
                  </a:lnTo>
                  <a:lnTo>
                    <a:pt x="261" y="281"/>
                  </a:lnTo>
                  <a:lnTo>
                    <a:pt x="265" y="274"/>
                  </a:lnTo>
                  <a:lnTo>
                    <a:pt x="272" y="268"/>
                  </a:lnTo>
                  <a:lnTo>
                    <a:pt x="278" y="260"/>
                  </a:lnTo>
                  <a:lnTo>
                    <a:pt x="286" y="253"/>
                  </a:lnTo>
                  <a:lnTo>
                    <a:pt x="291" y="245"/>
                  </a:lnTo>
                  <a:lnTo>
                    <a:pt x="297" y="239"/>
                  </a:lnTo>
                  <a:lnTo>
                    <a:pt x="299" y="226"/>
                  </a:lnTo>
                  <a:lnTo>
                    <a:pt x="295" y="220"/>
                  </a:lnTo>
                  <a:lnTo>
                    <a:pt x="291" y="213"/>
                  </a:lnTo>
                  <a:lnTo>
                    <a:pt x="289" y="209"/>
                  </a:lnTo>
                  <a:lnTo>
                    <a:pt x="289" y="203"/>
                  </a:lnTo>
                  <a:lnTo>
                    <a:pt x="295" y="197"/>
                  </a:lnTo>
                  <a:lnTo>
                    <a:pt x="299" y="192"/>
                  </a:lnTo>
                  <a:lnTo>
                    <a:pt x="301" y="188"/>
                  </a:lnTo>
                  <a:lnTo>
                    <a:pt x="305" y="180"/>
                  </a:lnTo>
                  <a:lnTo>
                    <a:pt x="308" y="173"/>
                  </a:lnTo>
                  <a:lnTo>
                    <a:pt x="308" y="161"/>
                  </a:lnTo>
                  <a:lnTo>
                    <a:pt x="312" y="152"/>
                  </a:lnTo>
                  <a:lnTo>
                    <a:pt x="312" y="140"/>
                  </a:lnTo>
                  <a:lnTo>
                    <a:pt x="312" y="129"/>
                  </a:lnTo>
                  <a:lnTo>
                    <a:pt x="312" y="120"/>
                  </a:lnTo>
                  <a:lnTo>
                    <a:pt x="312" y="112"/>
                  </a:lnTo>
                  <a:lnTo>
                    <a:pt x="312" y="106"/>
                  </a:lnTo>
                  <a:lnTo>
                    <a:pt x="312" y="106"/>
                  </a:lnTo>
                  <a:lnTo>
                    <a:pt x="274" y="120"/>
                  </a:lnTo>
                  <a:lnTo>
                    <a:pt x="219" y="0"/>
                  </a:lnTo>
                  <a:lnTo>
                    <a:pt x="284" y="91"/>
                  </a:lnTo>
                  <a:lnTo>
                    <a:pt x="322" y="47"/>
                  </a:lnTo>
                  <a:lnTo>
                    <a:pt x="337" y="99"/>
                  </a:lnTo>
                  <a:lnTo>
                    <a:pt x="337" y="101"/>
                  </a:lnTo>
                  <a:lnTo>
                    <a:pt x="337" y="108"/>
                  </a:lnTo>
                  <a:lnTo>
                    <a:pt x="335" y="112"/>
                  </a:lnTo>
                  <a:lnTo>
                    <a:pt x="335" y="120"/>
                  </a:lnTo>
                  <a:lnTo>
                    <a:pt x="335" y="127"/>
                  </a:lnTo>
                  <a:lnTo>
                    <a:pt x="335" y="137"/>
                  </a:lnTo>
                  <a:lnTo>
                    <a:pt x="333" y="144"/>
                  </a:lnTo>
                  <a:lnTo>
                    <a:pt x="333" y="150"/>
                  </a:lnTo>
                  <a:lnTo>
                    <a:pt x="331" y="158"/>
                  </a:lnTo>
                  <a:lnTo>
                    <a:pt x="331" y="167"/>
                  </a:lnTo>
                  <a:lnTo>
                    <a:pt x="329" y="173"/>
                  </a:lnTo>
                  <a:lnTo>
                    <a:pt x="329" y="180"/>
                  </a:lnTo>
                  <a:lnTo>
                    <a:pt x="327" y="184"/>
                  </a:lnTo>
                  <a:lnTo>
                    <a:pt x="327" y="192"/>
                  </a:lnTo>
                  <a:lnTo>
                    <a:pt x="318" y="199"/>
                  </a:lnTo>
                  <a:lnTo>
                    <a:pt x="312" y="205"/>
                  </a:lnTo>
                  <a:lnTo>
                    <a:pt x="307" y="209"/>
                  </a:lnTo>
                  <a:lnTo>
                    <a:pt x="305" y="213"/>
                  </a:lnTo>
                  <a:lnTo>
                    <a:pt x="307" y="220"/>
                  </a:lnTo>
                  <a:lnTo>
                    <a:pt x="308" y="232"/>
                  </a:lnTo>
                  <a:lnTo>
                    <a:pt x="312" y="243"/>
                  </a:lnTo>
                  <a:lnTo>
                    <a:pt x="310" y="255"/>
                  </a:lnTo>
                  <a:lnTo>
                    <a:pt x="303" y="260"/>
                  </a:lnTo>
                  <a:lnTo>
                    <a:pt x="293" y="266"/>
                  </a:lnTo>
                  <a:lnTo>
                    <a:pt x="288" y="270"/>
                  </a:lnTo>
                  <a:lnTo>
                    <a:pt x="284" y="275"/>
                  </a:lnTo>
                  <a:lnTo>
                    <a:pt x="280" y="281"/>
                  </a:lnTo>
                  <a:lnTo>
                    <a:pt x="280" y="289"/>
                  </a:lnTo>
                  <a:lnTo>
                    <a:pt x="282" y="296"/>
                  </a:lnTo>
                  <a:lnTo>
                    <a:pt x="284" y="306"/>
                  </a:lnTo>
                  <a:lnTo>
                    <a:pt x="288" y="317"/>
                  </a:lnTo>
                  <a:lnTo>
                    <a:pt x="293" y="327"/>
                  </a:lnTo>
                  <a:lnTo>
                    <a:pt x="297" y="334"/>
                  </a:lnTo>
                  <a:lnTo>
                    <a:pt x="301" y="342"/>
                  </a:lnTo>
                  <a:lnTo>
                    <a:pt x="303" y="348"/>
                  </a:lnTo>
                  <a:lnTo>
                    <a:pt x="305" y="350"/>
                  </a:lnTo>
                  <a:lnTo>
                    <a:pt x="240" y="422"/>
                  </a:lnTo>
                  <a:lnTo>
                    <a:pt x="236" y="422"/>
                  </a:lnTo>
                  <a:lnTo>
                    <a:pt x="231" y="424"/>
                  </a:lnTo>
                  <a:lnTo>
                    <a:pt x="223" y="427"/>
                  </a:lnTo>
                  <a:lnTo>
                    <a:pt x="211" y="431"/>
                  </a:lnTo>
                  <a:lnTo>
                    <a:pt x="206" y="431"/>
                  </a:lnTo>
                  <a:lnTo>
                    <a:pt x="198" y="433"/>
                  </a:lnTo>
                  <a:lnTo>
                    <a:pt x="191" y="433"/>
                  </a:lnTo>
                  <a:lnTo>
                    <a:pt x="183" y="435"/>
                  </a:lnTo>
                  <a:lnTo>
                    <a:pt x="173" y="435"/>
                  </a:lnTo>
                  <a:lnTo>
                    <a:pt x="166" y="437"/>
                  </a:lnTo>
                  <a:lnTo>
                    <a:pt x="156" y="437"/>
                  </a:lnTo>
                  <a:lnTo>
                    <a:pt x="149" y="437"/>
                  </a:lnTo>
                  <a:lnTo>
                    <a:pt x="137" y="435"/>
                  </a:lnTo>
                  <a:lnTo>
                    <a:pt x="130" y="433"/>
                  </a:lnTo>
                  <a:lnTo>
                    <a:pt x="118" y="431"/>
                  </a:lnTo>
                  <a:lnTo>
                    <a:pt x="111" y="431"/>
                  </a:lnTo>
                  <a:lnTo>
                    <a:pt x="101" y="427"/>
                  </a:lnTo>
                  <a:lnTo>
                    <a:pt x="94" y="426"/>
                  </a:lnTo>
                  <a:lnTo>
                    <a:pt x="86" y="424"/>
                  </a:lnTo>
                  <a:lnTo>
                    <a:pt x="78" y="420"/>
                  </a:lnTo>
                  <a:lnTo>
                    <a:pt x="71" y="416"/>
                  </a:lnTo>
                  <a:lnTo>
                    <a:pt x="65" y="414"/>
                  </a:lnTo>
                  <a:lnTo>
                    <a:pt x="59" y="412"/>
                  </a:lnTo>
                  <a:lnTo>
                    <a:pt x="56" y="410"/>
                  </a:lnTo>
                  <a:lnTo>
                    <a:pt x="50" y="407"/>
                  </a:lnTo>
                  <a:lnTo>
                    <a:pt x="48" y="407"/>
                  </a:lnTo>
                  <a:lnTo>
                    <a:pt x="50" y="407"/>
                  </a:lnTo>
                  <a:lnTo>
                    <a:pt x="54" y="407"/>
                  </a:lnTo>
                  <a:lnTo>
                    <a:pt x="61" y="405"/>
                  </a:lnTo>
                  <a:lnTo>
                    <a:pt x="71" y="405"/>
                  </a:lnTo>
                  <a:lnTo>
                    <a:pt x="78" y="403"/>
                  </a:lnTo>
                  <a:lnTo>
                    <a:pt x="86" y="399"/>
                  </a:lnTo>
                  <a:lnTo>
                    <a:pt x="92" y="397"/>
                  </a:lnTo>
                  <a:lnTo>
                    <a:pt x="96" y="395"/>
                  </a:lnTo>
                  <a:lnTo>
                    <a:pt x="96" y="389"/>
                  </a:lnTo>
                  <a:lnTo>
                    <a:pt x="92" y="386"/>
                  </a:lnTo>
                  <a:lnTo>
                    <a:pt x="86" y="382"/>
                  </a:lnTo>
                  <a:lnTo>
                    <a:pt x="80" y="378"/>
                  </a:lnTo>
                  <a:lnTo>
                    <a:pt x="71" y="374"/>
                  </a:lnTo>
                  <a:lnTo>
                    <a:pt x="61" y="370"/>
                  </a:lnTo>
                  <a:lnTo>
                    <a:pt x="50" y="369"/>
                  </a:lnTo>
                  <a:lnTo>
                    <a:pt x="42" y="367"/>
                  </a:lnTo>
                  <a:lnTo>
                    <a:pt x="35" y="365"/>
                  </a:lnTo>
                  <a:lnTo>
                    <a:pt x="29" y="365"/>
                  </a:lnTo>
                  <a:lnTo>
                    <a:pt x="23" y="365"/>
                  </a:lnTo>
                  <a:lnTo>
                    <a:pt x="20" y="365"/>
                  </a:lnTo>
                  <a:lnTo>
                    <a:pt x="12" y="367"/>
                  </a:lnTo>
                  <a:lnTo>
                    <a:pt x="12" y="369"/>
                  </a:lnTo>
                  <a:lnTo>
                    <a:pt x="12" y="369"/>
                  </a:lnTo>
                  <a:close/>
                </a:path>
              </a:pathLst>
            </a:custGeom>
            <a:solidFill>
              <a:srgbClr val="D1D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60" name="Freeform 96"/>
            <p:cNvSpPr>
              <a:spLocks/>
            </p:cNvSpPr>
            <p:nvPr/>
          </p:nvSpPr>
          <p:spPr bwMode="auto">
            <a:xfrm>
              <a:off x="4667" y="1670"/>
              <a:ext cx="127" cy="132"/>
            </a:xfrm>
            <a:custGeom>
              <a:avLst/>
              <a:gdLst>
                <a:gd name="T0" fmla="*/ 0 w 255"/>
                <a:gd name="T1" fmla="*/ 234 h 262"/>
                <a:gd name="T2" fmla="*/ 15 w 255"/>
                <a:gd name="T3" fmla="*/ 228 h 262"/>
                <a:gd name="T4" fmla="*/ 38 w 255"/>
                <a:gd name="T5" fmla="*/ 218 h 262"/>
                <a:gd name="T6" fmla="*/ 57 w 255"/>
                <a:gd name="T7" fmla="*/ 211 h 262"/>
                <a:gd name="T8" fmla="*/ 70 w 255"/>
                <a:gd name="T9" fmla="*/ 209 h 262"/>
                <a:gd name="T10" fmla="*/ 85 w 255"/>
                <a:gd name="T11" fmla="*/ 205 h 262"/>
                <a:gd name="T12" fmla="*/ 101 w 255"/>
                <a:gd name="T13" fmla="*/ 205 h 262"/>
                <a:gd name="T14" fmla="*/ 114 w 255"/>
                <a:gd name="T15" fmla="*/ 209 h 262"/>
                <a:gd name="T16" fmla="*/ 121 w 255"/>
                <a:gd name="T17" fmla="*/ 211 h 262"/>
                <a:gd name="T18" fmla="*/ 131 w 255"/>
                <a:gd name="T19" fmla="*/ 198 h 262"/>
                <a:gd name="T20" fmla="*/ 140 w 255"/>
                <a:gd name="T21" fmla="*/ 186 h 262"/>
                <a:gd name="T22" fmla="*/ 152 w 255"/>
                <a:gd name="T23" fmla="*/ 171 h 262"/>
                <a:gd name="T24" fmla="*/ 167 w 255"/>
                <a:gd name="T25" fmla="*/ 148 h 262"/>
                <a:gd name="T26" fmla="*/ 182 w 255"/>
                <a:gd name="T27" fmla="*/ 122 h 262"/>
                <a:gd name="T28" fmla="*/ 199 w 255"/>
                <a:gd name="T29" fmla="*/ 93 h 262"/>
                <a:gd name="T30" fmla="*/ 217 w 255"/>
                <a:gd name="T31" fmla="*/ 65 h 262"/>
                <a:gd name="T32" fmla="*/ 232 w 255"/>
                <a:gd name="T33" fmla="*/ 40 h 262"/>
                <a:gd name="T34" fmla="*/ 243 w 255"/>
                <a:gd name="T35" fmla="*/ 19 h 262"/>
                <a:gd name="T36" fmla="*/ 253 w 255"/>
                <a:gd name="T37" fmla="*/ 6 h 262"/>
                <a:gd name="T38" fmla="*/ 255 w 255"/>
                <a:gd name="T39" fmla="*/ 0 h 262"/>
                <a:gd name="T40" fmla="*/ 253 w 255"/>
                <a:gd name="T41" fmla="*/ 4 h 262"/>
                <a:gd name="T42" fmla="*/ 249 w 255"/>
                <a:gd name="T43" fmla="*/ 17 h 262"/>
                <a:gd name="T44" fmla="*/ 241 w 255"/>
                <a:gd name="T45" fmla="*/ 34 h 262"/>
                <a:gd name="T46" fmla="*/ 234 w 255"/>
                <a:gd name="T47" fmla="*/ 55 h 262"/>
                <a:gd name="T48" fmla="*/ 224 w 255"/>
                <a:gd name="T49" fmla="*/ 80 h 262"/>
                <a:gd name="T50" fmla="*/ 215 w 255"/>
                <a:gd name="T51" fmla="*/ 106 h 262"/>
                <a:gd name="T52" fmla="*/ 207 w 255"/>
                <a:gd name="T53" fmla="*/ 131 h 262"/>
                <a:gd name="T54" fmla="*/ 199 w 255"/>
                <a:gd name="T55" fmla="*/ 156 h 262"/>
                <a:gd name="T56" fmla="*/ 194 w 255"/>
                <a:gd name="T57" fmla="*/ 175 h 262"/>
                <a:gd name="T58" fmla="*/ 188 w 255"/>
                <a:gd name="T59" fmla="*/ 192 h 262"/>
                <a:gd name="T60" fmla="*/ 184 w 255"/>
                <a:gd name="T61" fmla="*/ 205 h 262"/>
                <a:gd name="T62" fmla="*/ 184 w 255"/>
                <a:gd name="T63" fmla="*/ 217 h 262"/>
                <a:gd name="T64" fmla="*/ 182 w 255"/>
                <a:gd name="T65" fmla="*/ 228 h 262"/>
                <a:gd name="T66" fmla="*/ 182 w 255"/>
                <a:gd name="T67" fmla="*/ 234 h 262"/>
                <a:gd name="T68" fmla="*/ 95 w 255"/>
                <a:gd name="T69" fmla="*/ 260 h 262"/>
                <a:gd name="T70" fmla="*/ 83 w 255"/>
                <a:gd name="T71" fmla="*/ 260 h 262"/>
                <a:gd name="T72" fmla="*/ 66 w 255"/>
                <a:gd name="T73" fmla="*/ 258 h 262"/>
                <a:gd name="T74" fmla="*/ 45 w 255"/>
                <a:gd name="T75" fmla="*/ 257 h 262"/>
                <a:gd name="T76" fmla="*/ 28 w 255"/>
                <a:gd name="T77" fmla="*/ 251 h 262"/>
                <a:gd name="T78" fmla="*/ 13 w 255"/>
                <a:gd name="T79" fmla="*/ 245 h 262"/>
                <a:gd name="T80" fmla="*/ 2 w 255"/>
                <a:gd name="T81" fmla="*/ 237 h 262"/>
                <a:gd name="T82" fmla="*/ 0 w 255"/>
                <a:gd name="T83" fmla="*/ 23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5" h="262">
                  <a:moveTo>
                    <a:pt x="0" y="236"/>
                  </a:moveTo>
                  <a:lnTo>
                    <a:pt x="0" y="234"/>
                  </a:lnTo>
                  <a:lnTo>
                    <a:pt x="7" y="232"/>
                  </a:lnTo>
                  <a:lnTo>
                    <a:pt x="15" y="228"/>
                  </a:lnTo>
                  <a:lnTo>
                    <a:pt x="26" y="224"/>
                  </a:lnTo>
                  <a:lnTo>
                    <a:pt x="38" y="218"/>
                  </a:lnTo>
                  <a:lnTo>
                    <a:pt x="51" y="215"/>
                  </a:lnTo>
                  <a:lnTo>
                    <a:pt x="57" y="211"/>
                  </a:lnTo>
                  <a:lnTo>
                    <a:pt x="64" y="211"/>
                  </a:lnTo>
                  <a:lnTo>
                    <a:pt x="70" y="209"/>
                  </a:lnTo>
                  <a:lnTo>
                    <a:pt x="76" y="209"/>
                  </a:lnTo>
                  <a:lnTo>
                    <a:pt x="85" y="205"/>
                  </a:lnTo>
                  <a:lnTo>
                    <a:pt x="93" y="205"/>
                  </a:lnTo>
                  <a:lnTo>
                    <a:pt x="101" y="205"/>
                  </a:lnTo>
                  <a:lnTo>
                    <a:pt x="108" y="207"/>
                  </a:lnTo>
                  <a:lnTo>
                    <a:pt x="114" y="209"/>
                  </a:lnTo>
                  <a:lnTo>
                    <a:pt x="118" y="211"/>
                  </a:lnTo>
                  <a:lnTo>
                    <a:pt x="121" y="211"/>
                  </a:lnTo>
                  <a:lnTo>
                    <a:pt x="125" y="205"/>
                  </a:lnTo>
                  <a:lnTo>
                    <a:pt x="131" y="198"/>
                  </a:lnTo>
                  <a:lnTo>
                    <a:pt x="135" y="192"/>
                  </a:lnTo>
                  <a:lnTo>
                    <a:pt x="140" y="186"/>
                  </a:lnTo>
                  <a:lnTo>
                    <a:pt x="144" y="179"/>
                  </a:lnTo>
                  <a:lnTo>
                    <a:pt x="152" y="171"/>
                  </a:lnTo>
                  <a:lnTo>
                    <a:pt x="159" y="160"/>
                  </a:lnTo>
                  <a:lnTo>
                    <a:pt x="167" y="148"/>
                  </a:lnTo>
                  <a:lnTo>
                    <a:pt x="173" y="135"/>
                  </a:lnTo>
                  <a:lnTo>
                    <a:pt x="182" y="122"/>
                  </a:lnTo>
                  <a:lnTo>
                    <a:pt x="190" y="106"/>
                  </a:lnTo>
                  <a:lnTo>
                    <a:pt x="199" y="93"/>
                  </a:lnTo>
                  <a:lnTo>
                    <a:pt x="207" y="78"/>
                  </a:lnTo>
                  <a:lnTo>
                    <a:pt x="217" y="65"/>
                  </a:lnTo>
                  <a:lnTo>
                    <a:pt x="224" y="51"/>
                  </a:lnTo>
                  <a:lnTo>
                    <a:pt x="232" y="40"/>
                  </a:lnTo>
                  <a:lnTo>
                    <a:pt x="237" y="28"/>
                  </a:lnTo>
                  <a:lnTo>
                    <a:pt x="243" y="19"/>
                  </a:lnTo>
                  <a:lnTo>
                    <a:pt x="247" y="9"/>
                  </a:lnTo>
                  <a:lnTo>
                    <a:pt x="253" y="6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53" y="4"/>
                  </a:lnTo>
                  <a:lnTo>
                    <a:pt x="251" y="9"/>
                  </a:lnTo>
                  <a:lnTo>
                    <a:pt x="249" y="17"/>
                  </a:lnTo>
                  <a:lnTo>
                    <a:pt x="245" y="25"/>
                  </a:lnTo>
                  <a:lnTo>
                    <a:pt x="241" y="34"/>
                  </a:lnTo>
                  <a:lnTo>
                    <a:pt x="237" y="44"/>
                  </a:lnTo>
                  <a:lnTo>
                    <a:pt x="234" y="55"/>
                  </a:lnTo>
                  <a:lnTo>
                    <a:pt x="228" y="66"/>
                  </a:lnTo>
                  <a:lnTo>
                    <a:pt x="224" y="80"/>
                  </a:lnTo>
                  <a:lnTo>
                    <a:pt x="218" y="93"/>
                  </a:lnTo>
                  <a:lnTo>
                    <a:pt x="215" y="106"/>
                  </a:lnTo>
                  <a:lnTo>
                    <a:pt x="211" y="118"/>
                  </a:lnTo>
                  <a:lnTo>
                    <a:pt x="207" y="131"/>
                  </a:lnTo>
                  <a:lnTo>
                    <a:pt x="203" y="144"/>
                  </a:lnTo>
                  <a:lnTo>
                    <a:pt x="199" y="156"/>
                  </a:lnTo>
                  <a:lnTo>
                    <a:pt x="198" y="165"/>
                  </a:lnTo>
                  <a:lnTo>
                    <a:pt x="194" y="175"/>
                  </a:lnTo>
                  <a:lnTo>
                    <a:pt x="190" y="182"/>
                  </a:lnTo>
                  <a:lnTo>
                    <a:pt x="188" y="192"/>
                  </a:lnTo>
                  <a:lnTo>
                    <a:pt x="186" y="198"/>
                  </a:lnTo>
                  <a:lnTo>
                    <a:pt x="184" y="205"/>
                  </a:lnTo>
                  <a:lnTo>
                    <a:pt x="184" y="211"/>
                  </a:lnTo>
                  <a:lnTo>
                    <a:pt x="184" y="217"/>
                  </a:lnTo>
                  <a:lnTo>
                    <a:pt x="182" y="224"/>
                  </a:lnTo>
                  <a:lnTo>
                    <a:pt x="182" y="228"/>
                  </a:lnTo>
                  <a:lnTo>
                    <a:pt x="182" y="232"/>
                  </a:lnTo>
                  <a:lnTo>
                    <a:pt x="182" y="234"/>
                  </a:lnTo>
                  <a:lnTo>
                    <a:pt x="97" y="262"/>
                  </a:lnTo>
                  <a:lnTo>
                    <a:pt x="95" y="260"/>
                  </a:lnTo>
                  <a:lnTo>
                    <a:pt x="91" y="260"/>
                  </a:lnTo>
                  <a:lnTo>
                    <a:pt x="83" y="260"/>
                  </a:lnTo>
                  <a:lnTo>
                    <a:pt x="76" y="260"/>
                  </a:lnTo>
                  <a:lnTo>
                    <a:pt x="66" y="258"/>
                  </a:lnTo>
                  <a:lnTo>
                    <a:pt x="55" y="258"/>
                  </a:lnTo>
                  <a:lnTo>
                    <a:pt x="45" y="257"/>
                  </a:lnTo>
                  <a:lnTo>
                    <a:pt x="36" y="255"/>
                  </a:lnTo>
                  <a:lnTo>
                    <a:pt x="28" y="251"/>
                  </a:lnTo>
                  <a:lnTo>
                    <a:pt x="21" y="249"/>
                  </a:lnTo>
                  <a:lnTo>
                    <a:pt x="13" y="245"/>
                  </a:lnTo>
                  <a:lnTo>
                    <a:pt x="9" y="243"/>
                  </a:lnTo>
                  <a:lnTo>
                    <a:pt x="2" y="237"/>
                  </a:ln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61" name="Freeform 97"/>
            <p:cNvSpPr>
              <a:spLocks/>
            </p:cNvSpPr>
            <p:nvPr/>
          </p:nvSpPr>
          <p:spPr bwMode="auto">
            <a:xfrm>
              <a:off x="4669" y="1788"/>
              <a:ext cx="124" cy="28"/>
            </a:xfrm>
            <a:custGeom>
              <a:avLst/>
              <a:gdLst>
                <a:gd name="T0" fmla="*/ 30 w 249"/>
                <a:gd name="T1" fmla="*/ 0 h 55"/>
                <a:gd name="T2" fmla="*/ 7 w 249"/>
                <a:gd name="T3" fmla="*/ 28 h 55"/>
                <a:gd name="T4" fmla="*/ 0 w 249"/>
                <a:gd name="T5" fmla="*/ 55 h 55"/>
                <a:gd name="T6" fmla="*/ 249 w 249"/>
                <a:gd name="T7" fmla="*/ 43 h 55"/>
                <a:gd name="T8" fmla="*/ 228 w 249"/>
                <a:gd name="T9" fmla="*/ 19 h 55"/>
                <a:gd name="T10" fmla="*/ 226 w 249"/>
                <a:gd name="T11" fmla="*/ 19 h 55"/>
                <a:gd name="T12" fmla="*/ 222 w 249"/>
                <a:gd name="T13" fmla="*/ 19 h 55"/>
                <a:gd name="T14" fmla="*/ 214 w 249"/>
                <a:gd name="T15" fmla="*/ 19 h 55"/>
                <a:gd name="T16" fmla="*/ 209 w 249"/>
                <a:gd name="T17" fmla="*/ 21 h 55"/>
                <a:gd name="T18" fmla="*/ 197 w 249"/>
                <a:gd name="T19" fmla="*/ 21 h 55"/>
                <a:gd name="T20" fmla="*/ 188 w 249"/>
                <a:gd name="T21" fmla="*/ 21 h 55"/>
                <a:gd name="T22" fmla="*/ 178 w 249"/>
                <a:gd name="T23" fmla="*/ 19 h 55"/>
                <a:gd name="T24" fmla="*/ 169 w 249"/>
                <a:gd name="T25" fmla="*/ 19 h 55"/>
                <a:gd name="T26" fmla="*/ 157 w 249"/>
                <a:gd name="T27" fmla="*/ 17 h 55"/>
                <a:gd name="T28" fmla="*/ 148 w 249"/>
                <a:gd name="T29" fmla="*/ 13 h 55"/>
                <a:gd name="T30" fmla="*/ 138 w 249"/>
                <a:gd name="T31" fmla="*/ 9 h 55"/>
                <a:gd name="T32" fmla="*/ 131 w 249"/>
                <a:gd name="T33" fmla="*/ 7 h 55"/>
                <a:gd name="T34" fmla="*/ 125 w 249"/>
                <a:gd name="T35" fmla="*/ 3 h 55"/>
                <a:gd name="T36" fmla="*/ 119 w 249"/>
                <a:gd name="T37" fmla="*/ 1 h 55"/>
                <a:gd name="T38" fmla="*/ 116 w 249"/>
                <a:gd name="T39" fmla="*/ 0 h 55"/>
                <a:gd name="T40" fmla="*/ 60 w 249"/>
                <a:gd name="T41" fmla="*/ 19 h 55"/>
                <a:gd name="T42" fmla="*/ 30 w 249"/>
                <a:gd name="T43" fmla="*/ 0 h 55"/>
                <a:gd name="T44" fmla="*/ 30 w 249"/>
                <a:gd name="T4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9" h="55">
                  <a:moveTo>
                    <a:pt x="30" y="0"/>
                  </a:moveTo>
                  <a:lnTo>
                    <a:pt x="7" y="28"/>
                  </a:lnTo>
                  <a:lnTo>
                    <a:pt x="0" y="55"/>
                  </a:lnTo>
                  <a:lnTo>
                    <a:pt x="249" y="43"/>
                  </a:lnTo>
                  <a:lnTo>
                    <a:pt x="228" y="19"/>
                  </a:lnTo>
                  <a:lnTo>
                    <a:pt x="226" y="19"/>
                  </a:lnTo>
                  <a:lnTo>
                    <a:pt x="222" y="19"/>
                  </a:lnTo>
                  <a:lnTo>
                    <a:pt x="214" y="19"/>
                  </a:lnTo>
                  <a:lnTo>
                    <a:pt x="209" y="21"/>
                  </a:lnTo>
                  <a:lnTo>
                    <a:pt x="197" y="21"/>
                  </a:lnTo>
                  <a:lnTo>
                    <a:pt x="188" y="21"/>
                  </a:lnTo>
                  <a:lnTo>
                    <a:pt x="178" y="19"/>
                  </a:lnTo>
                  <a:lnTo>
                    <a:pt x="169" y="19"/>
                  </a:lnTo>
                  <a:lnTo>
                    <a:pt x="157" y="17"/>
                  </a:lnTo>
                  <a:lnTo>
                    <a:pt x="148" y="13"/>
                  </a:lnTo>
                  <a:lnTo>
                    <a:pt x="138" y="9"/>
                  </a:lnTo>
                  <a:lnTo>
                    <a:pt x="131" y="7"/>
                  </a:lnTo>
                  <a:lnTo>
                    <a:pt x="125" y="3"/>
                  </a:lnTo>
                  <a:lnTo>
                    <a:pt x="119" y="1"/>
                  </a:lnTo>
                  <a:lnTo>
                    <a:pt x="116" y="0"/>
                  </a:lnTo>
                  <a:lnTo>
                    <a:pt x="60" y="19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13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62" name="Freeform 98"/>
            <p:cNvSpPr>
              <a:spLocks/>
            </p:cNvSpPr>
            <p:nvPr/>
          </p:nvSpPr>
          <p:spPr bwMode="auto">
            <a:xfrm>
              <a:off x="4647" y="1192"/>
              <a:ext cx="111" cy="172"/>
            </a:xfrm>
            <a:custGeom>
              <a:avLst/>
              <a:gdLst>
                <a:gd name="T0" fmla="*/ 158 w 222"/>
                <a:gd name="T1" fmla="*/ 0 h 344"/>
                <a:gd name="T2" fmla="*/ 199 w 222"/>
                <a:gd name="T3" fmla="*/ 66 h 344"/>
                <a:gd name="T4" fmla="*/ 198 w 222"/>
                <a:gd name="T5" fmla="*/ 85 h 344"/>
                <a:gd name="T6" fmla="*/ 222 w 222"/>
                <a:gd name="T7" fmla="*/ 127 h 344"/>
                <a:gd name="T8" fmla="*/ 203 w 222"/>
                <a:gd name="T9" fmla="*/ 150 h 344"/>
                <a:gd name="T10" fmla="*/ 203 w 222"/>
                <a:gd name="T11" fmla="*/ 215 h 344"/>
                <a:gd name="T12" fmla="*/ 150 w 222"/>
                <a:gd name="T13" fmla="*/ 254 h 344"/>
                <a:gd name="T14" fmla="*/ 97 w 222"/>
                <a:gd name="T15" fmla="*/ 344 h 344"/>
                <a:gd name="T16" fmla="*/ 11 w 222"/>
                <a:gd name="T17" fmla="*/ 275 h 344"/>
                <a:gd name="T18" fmla="*/ 11 w 222"/>
                <a:gd name="T19" fmla="*/ 272 h 344"/>
                <a:gd name="T20" fmla="*/ 13 w 222"/>
                <a:gd name="T21" fmla="*/ 268 h 344"/>
                <a:gd name="T22" fmla="*/ 15 w 222"/>
                <a:gd name="T23" fmla="*/ 262 h 344"/>
                <a:gd name="T24" fmla="*/ 19 w 222"/>
                <a:gd name="T25" fmla="*/ 254 h 344"/>
                <a:gd name="T26" fmla="*/ 21 w 222"/>
                <a:gd name="T27" fmla="*/ 243 h 344"/>
                <a:gd name="T28" fmla="*/ 23 w 222"/>
                <a:gd name="T29" fmla="*/ 232 h 344"/>
                <a:gd name="T30" fmla="*/ 23 w 222"/>
                <a:gd name="T31" fmla="*/ 224 h 344"/>
                <a:gd name="T32" fmla="*/ 23 w 222"/>
                <a:gd name="T33" fmla="*/ 216 h 344"/>
                <a:gd name="T34" fmla="*/ 23 w 222"/>
                <a:gd name="T35" fmla="*/ 209 h 344"/>
                <a:gd name="T36" fmla="*/ 23 w 222"/>
                <a:gd name="T37" fmla="*/ 201 h 344"/>
                <a:gd name="T38" fmla="*/ 23 w 222"/>
                <a:gd name="T39" fmla="*/ 190 h 344"/>
                <a:gd name="T40" fmla="*/ 21 w 222"/>
                <a:gd name="T41" fmla="*/ 180 h 344"/>
                <a:gd name="T42" fmla="*/ 21 w 222"/>
                <a:gd name="T43" fmla="*/ 171 h 344"/>
                <a:gd name="T44" fmla="*/ 19 w 222"/>
                <a:gd name="T45" fmla="*/ 161 h 344"/>
                <a:gd name="T46" fmla="*/ 17 w 222"/>
                <a:gd name="T47" fmla="*/ 152 h 344"/>
                <a:gd name="T48" fmla="*/ 13 w 222"/>
                <a:gd name="T49" fmla="*/ 144 h 344"/>
                <a:gd name="T50" fmla="*/ 11 w 222"/>
                <a:gd name="T51" fmla="*/ 133 h 344"/>
                <a:gd name="T52" fmla="*/ 9 w 222"/>
                <a:gd name="T53" fmla="*/ 127 h 344"/>
                <a:gd name="T54" fmla="*/ 6 w 222"/>
                <a:gd name="T55" fmla="*/ 118 h 344"/>
                <a:gd name="T56" fmla="*/ 6 w 222"/>
                <a:gd name="T57" fmla="*/ 112 h 344"/>
                <a:gd name="T58" fmla="*/ 4 w 222"/>
                <a:gd name="T59" fmla="*/ 104 h 344"/>
                <a:gd name="T60" fmla="*/ 2 w 222"/>
                <a:gd name="T61" fmla="*/ 100 h 344"/>
                <a:gd name="T62" fmla="*/ 0 w 222"/>
                <a:gd name="T63" fmla="*/ 93 h 344"/>
                <a:gd name="T64" fmla="*/ 0 w 222"/>
                <a:gd name="T65" fmla="*/ 91 h 344"/>
                <a:gd name="T66" fmla="*/ 59 w 222"/>
                <a:gd name="T67" fmla="*/ 30 h 344"/>
                <a:gd name="T68" fmla="*/ 158 w 222"/>
                <a:gd name="T69" fmla="*/ 0 h 344"/>
                <a:gd name="T70" fmla="*/ 158 w 222"/>
                <a:gd name="T71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2" h="344">
                  <a:moveTo>
                    <a:pt x="158" y="0"/>
                  </a:moveTo>
                  <a:lnTo>
                    <a:pt x="199" y="66"/>
                  </a:lnTo>
                  <a:lnTo>
                    <a:pt x="198" y="85"/>
                  </a:lnTo>
                  <a:lnTo>
                    <a:pt x="222" y="127"/>
                  </a:lnTo>
                  <a:lnTo>
                    <a:pt x="203" y="150"/>
                  </a:lnTo>
                  <a:lnTo>
                    <a:pt x="203" y="215"/>
                  </a:lnTo>
                  <a:lnTo>
                    <a:pt x="150" y="254"/>
                  </a:lnTo>
                  <a:lnTo>
                    <a:pt x="97" y="344"/>
                  </a:lnTo>
                  <a:lnTo>
                    <a:pt x="11" y="275"/>
                  </a:lnTo>
                  <a:lnTo>
                    <a:pt x="11" y="272"/>
                  </a:lnTo>
                  <a:lnTo>
                    <a:pt x="13" y="268"/>
                  </a:lnTo>
                  <a:lnTo>
                    <a:pt x="15" y="262"/>
                  </a:lnTo>
                  <a:lnTo>
                    <a:pt x="19" y="254"/>
                  </a:lnTo>
                  <a:lnTo>
                    <a:pt x="21" y="243"/>
                  </a:lnTo>
                  <a:lnTo>
                    <a:pt x="23" y="232"/>
                  </a:lnTo>
                  <a:lnTo>
                    <a:pt x="23" y="224"/>
                  </a:lnTo>
                  <a:lnTo>
                    <a:pt x="23" y="216"/>
                  </a:lnTo>
                  <a:lnTo>
                    <a:pt x="23" y="209"/>
                  </a:lnTo>
                  <a:lnTo>
                    <a:pt x="23" y="201"/>
                  </a:lnTo>
                  <a:lnTo>
                    <a:pt x="23" y="190"/>
                  </a:lnTo>
                  <a:lnTo>
                    <a:pt x="21" y="180"/>
                  </a:lnTo>
                  <a:lnTo>
                    <a:pt x="21" y="171"/>
                  </a:lnTo>
                  <a:lnTo>
                    <a:pt x="19" y="161"/>
                  </a:lnTo>
                  <a:lnTo>
                    <a:pt x="17" y="152"/>
                  </a:lnTo>
                  <a:lnTo>
                    <a:pt x="13" y="144"/>
                  </a:lnTo>
                  <a:lnTo>
                    <a:pt x="11" y="133"/>
                  </a:lnTo>
                  <a:lnTo>
                    <a:pt x="9" y="127"/>
                  </a:lnTo>
                  <a:lnTo>
                    <a:pt x="6" y="118"/>
                  </a:lnTo>
                  <a:lnTo>
                    <a:pt x="6" y="112"/>
                  </a:lnTo>
                  <a:lnTo>
                    <a:pt x="4" y="104"/>
                  </a:lnTo>
                  <a:lnTo>
                    <a:pt x="2" y="100"/>
                  </a:lnTo>
                  <a:lnTo>
                    <a:pt x="0" y="93"/>
                  </a:lnTo>
                  <a:lnTo>
                    <a:pt x="0" y="91"/>
                  </a:lnTo>
                  <a:lnTo>
                    <a:pt x="59" y="30"/>
                  </a:lnTo>
                  <a:lnTo>
                    <a:pt x="158" y="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63" name="Freeform 99"/>
            <p:cNvSpPr>
              <a:spLocks/>
            </p:cNvSpPr>
            <p:nvPr/>
          </p:nvSpPr>
          <p:spPr bwMode="auto">
            <a:xfrm>
              <a:off x="4690" y="1374"/>
              <a:ext cx="23" cy="32"/>
            </a:xfrm>
            <a:custGeom>
              <a:avLst/>
              <a:gdLst>
                <a:gd name="T0" fmla="*/ 14 w 46"/>
                <a:gd name="T1" fmla="*/ 2 h 64"/>
                <a:gd name="T2" fmla="*/ 29 w 46"/>
                <a:gd name="T3" fmla="*/ 0 h 64"/>
                <a:gd name="T4" fmla="*/ 35 w 46"/>
                <a:gd name="T5" fmla="*/ 6 h 64"/>
                <a:gd name="T6" fmla="*/ 40 w 46"/>
                <a:gd name="T7" fmla="*/ 15 h 64"/>
                <a:gd name="T8" fmla="*/ 42 w 46"/>
                <a:gd name="T9" fmla="*/ 25 h 64"/>
                <a:gd name="T10" fmla="*/ 46 w 46"/>
                <a:gd name="T11" fmla="*/ 28 h 64"/>
                <a:gd name="T12" fmla="*/ 25 w 46"/>
                <a:gd name="T13" fmla="*/ 64 h 64"/>
                <a:gd name="T14" fmla="*/ 0 w 46"/>
                <a:gd name="T15" fmla="*/ 28 h 64"/>
                <a:gd name="T16" fmla="*/ 14 w 46"/>
                <a:gd name="T17" fmla="*/ 2 h 64"/>
                <a:gd name="T18" fmla="*/ 14 w 46"/>
                <a:gd name="T19" fmla="*/ 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4">
                  <a:moveTo>
                    <a:pt x="14" y="2"/>
                  </a:moveTo>
                  <a:lnTo>
                    <a:pt x="29" y="0"/>
                  </a:lnTo>
                  <a:lnTo>
                    <a:pt x="35" y="6"/>
                  </a:lnTo>
                  <a:lnTo>
                    <a:pt x="40" y="15"/>
                  </a:lnTo>
                  <a:lnTo>
                    <a:pt x="42" y="25"/>
                  </a:lnTo>
                  <a:lnTo>
                    <a:pt x="46" y="28"/>
                  </a:lnTo>
                  <a:lnTo>
                    <a:pt x="25" y="64"/>
                  </a:lnTo>
                  <a:lnTo>
                    <a:pt x="0" y="28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7E94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64" name="Freeform 100"/>
            <p:cNvSpPr>
              <a:spLocks/>
            </p:cNvSpPr>
            <p:nvPr/>
          </p:nvSpPr>
          <p:spPr bwMode="auto">
            <a:xfrm>
              <a:off x="5258" y="1335"/>
              <a:ext cx="73" cy="26"/>
            </a:xfrm>
            <a:custGeom>
              <a:avLst/>
              <a:gdLst>
                <a:gd name="T0" fmla="*/ 0 w 147"/>
                <a:gd name="T1" fmla="*/ 25 h 51"/>
                <a:gd name="T2" fmla="*/ 33 w 147"/>
                <a:gd name="T3" fmla="*/ 0 h 51"/>
                <a:gd name="T4" fmla="*/ 36 w 147"/>
                <a:gd name="T5" fmla="*/ 0 h 51"/>
                <a:gd name="T6" fmla="*/ 42 w 147"/>
                <a:gd name="T7" fmla="*/ 0 h 51"/>
                <a:gd name="T8" fmla="*/ 48 w 147"/>
                <a:gd name="T9" fmla="*/ 2 h 51"/>
                <a:gd name="T10" fmla="*/ 55 w 147"/>
                <a:gd name="T11" fmla="*/ 2 h 51"/>
                <a:gd name="T12" fmla="*/ 65 w 147"/>
                <a:gd name="T13" fmla="*/ 4 h 51"/>
                <a:gd name="T14" fmla="*/ 74 w 147"/>
                <a:gd name="T15" fmla="*/ 4 h 51"/>
                <a:gd name="T16" fmla="*/ 86 w 147"/>
                <a:gd name="T17" fmla="*/ 4 h 51"/>
                <a:gd name="T18" fmla="*/ 95 w 147"/>
                <a:gd name="T19" fmla="*/ 4 h 51"/>
                <a:gd name="T20" fmla="*/ 105 w 147"/>
                <a:gd name="T21" fmla="*/ 7 h 51"/>
                <a:gd name="T22" fmla="*/ 112 w 147"/>
                <a:gd name="T23" fmla="*/ 9 h 51"/>
                <a:gd name="T24" fmla="*/ 120 w 147"/>
                <a:gd name="T25" fmla="*/ 13 h 51"/>
                <a:gd name="T26" fmla="*/ 129 w 147"/>
                <a:gd name="T27" fmla="*/ 17 h 51"/>
                <a:gd name="T28" fmla="*/ 133 w 147"/>
                <a:gd name="T29" fmla="*/ 21 h 51"/>
                <a:gd name="T30" fmla="*/ 147 w 147"/>
                <a:gd name="T31" fmla="*/ 51 h 51"/>
                <a:gd name="T32" fmla="*/ 55 w 147"/>
                <a:gd name="T33" fmla="*/ 51 h 51"/>
                <a:gd name="T34" fmla="*/ 0 w 147"/>
                <a:gd name="T35" fmla="*/ 25 h 51"/>
                <a:gd name="T36" fmla="*/ 0 w 147"/>
                <a:gd name="T3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7" h="51">
                  <a:moveTo>
                    <a:pt x="0" y="25"/>
                  </a:moveTo>
                  <a:lnTo>
                    <a:pt x="33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5" y="2"/>
                  </a:lnTo>
                  <a:lnTo>
                    <a:pt x="65" y="4"/>
                  </a:lnTo>
                  <a:lnTo>
                    <a:pt x="74" y="4"/>
                  </a:lnTo>
                  <a:lnTo>
                    <a:pt x="86" y="4"/>
                  </a:lnTo>
                  <a:lnTo>
                    <a:pt x="95" y="4"/>
                  </a:lnTo>
                  <a:lnTo>
                    <a:pt x="105" y="7"/>
                  </a:lnTo>
                  <a:lnTo>
                    <a:pt x="112" y="9"/>
                  </a:lnTo>
                  <a:lnTo>
                    <a:pt x="120" y="13"/>
                  </a:lnTo>
                  <a:lnTo>
                    <a:pt x="129" y="17"/>
                  </a:lnTo>
                  <a:lnTo>
                    <a:pt x="133" y="21"/>
                  </a:lnTo>
                  <a:lnTo>
                    <a:pt x="147" y="51"/>
                  </a:lnTo>
                  <a:lnTo>
                    <a:pt x="55" y="51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65" name="Freeform 101"/>
            <p:cNvSpPr>
              <a:spLocks/>
            </p:cNvSpPr>
            <p:nvPr/>
          </p:nvSpPr>
          <p:spPr bwMode="auto">
            <a:xfrm>
              <a:off x="5543" y="1090"/>
              <a:ext cx="75" cy="43"/>
            </a:xfrm>
            <a:custGeom>
              <a:avLst/>
              <a:gdLst>
                <a:gd name="T0" fmla="*/ 0 w 151"/>
                <a:gd name="T1" fmla="*/ 48 h 88"/>
                <a:gd name="T2" fmla="*/ 2 w 151"/>
                <a:gd name="T3" fmla="*/ 46 h 88"/>
                <a:gd name="T4" fmla="*/ 8 w 151"/>
                <a:gd name="T5" fmla="*/ 46 h 88"/>
                <a:gd name="T6" fmla="*/ 16 w 151"/>
                <a:gd name="T7" fmla="*/ 40 h 88"/>
                <a:gd name="T8" fmla="*/ 25 w 151"/>
                <a:gd name="T9" fmla="*/ 35 h 88"/>
                <a:gd name="T10" fmla="*/ 33 w 151"/>
                <a:gd name="T11" fmla="*/ 27 h 88"/>
                <a:gd name="T12" fmla="*/ 40 w 151"/>
                <a:gd name="T13" fmla="*/ 18 h 88"/>
                <a:gd name="T14" fmla="*/ 46 w 151"/>
                <a:gd name="T15" fmla="*/ 12 h 88"/>
                <a:gd name="T16" fmla="*/ 48 w 151"/>
                <a:gd name="T17" fmla="*/ 10 h 88"/>
                <a:gd name="T18" fmla="*/ 48 w 151"/>
                <a:gd name="T19" fmla="*/ 8 h 88"/>
                <a:gd name="T20" fmla="*/ 52 w 151"/>
                <a:gd name="T21" fmla="*/ 4 h 88"/>
                <a:gd name="T22" fmla="*/ 54 w 151"/>
                <a:gd name="T23" fmla="*/ 2 h 88"/>
                <a:gd name="T24" fmla="*/ 58 w 151"/>
                <a:gd name="T25" fmla="*/ 0 h 88"/>
                <a:gd name="T26" fmla="*/ 63 w 151"/>
                <a:gd name="T27" fmla="*/ 0 h 88"/>
                <a:gd name="T28" fmla="*/ 71 w 151"/>
                <a:gd name="T29" fmla="*/ 2 h 88"/>
                <a:gd name="T30" fmla="*/ 80 w 151"/>
                <a:gd name="T31" fmla="*/ 4 h 88"/>
                <a:gd name="T32" fmla="*/ 90 w 151"/>
                <a:gd name="T33" fmla="*/ 8 h 88"/>
                <a:gd name="T34" fmla="*/ 101 w 151"/>
                <a:gd name="T35" fmla="*/ 10 h 88"/>
                <a:gd name="T36" fmla="*/ 113 w 151"/>
                <a:gd name="T37" fmla="*/ 14 h 88"/>
                <a:gd name="T38" fmla="*/ 120 w 151"/>
                <a:gd name="T39" fmla="*/ 18 h 88"/>
                <a:gd name="T40" fmla="*/ 130 w 151"/>
                <a:gd name="T41" fmla="*/ 19 h 88"/>
                <a:gd name="T42" fmla="*/ 134 w 151"/>
                <a:gd name="T43" fmla="*/ 21 h 88"/>
                <a:gd name="T44" fmla="*/ 135 w 151"/>
                <a:gd name="T45" fmla="*/ 23 h 88"/>
                <a:gd name="T46" fmla="*/ 151 w 151"/>
                <a:gd name="T47" fmla="*/ 71 h 88"/>
                <a:gd name="T48" fmla="*/ 94 w 151"/>
                <a:gd name="T49" fmla="*/ 88 h 88"/>
                <a:gd name="T50" fmla="*/ 0 w 151"/>
                <a:gd name="T51" fmla="*/ 48 h 88"/>
                <a:gd name="T52" fmla="*/ 0 w 151"/>
                <a:gd name="T5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1" h="88">
                  <a:moveTo>
                    <a:pt x="0" y="48"/>
                  </a:moveTo>
                  <a:lnTo>
                    <a:pt x="2" y="46"/>
                  </a:lnTo>
                  <a:lnTo>
                    <a:pt x="8" y="46"/>
                  </a:lnTo>
                  <a:lnTo>
                    <a:pt x="16" y="40"/>
                  </a:lnTo>
                  <a:lnTo>
                    <a:pt x="25" y="35"/>
                  </a:lnTo>
                  <a:lnTo>
                    <a:pt x="33" y="27"/>
                  </a:lnTo>
                  <a:lnTo>
                    <a:pt x="40" y="18"/>
                  </a:lnTo>
                  <a:lnTo>
                    <a:pt x="46" y="12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52" y="4"/>
                  </a:lnTo>
                  <a:lnTo>
                    <a:pt x="54" y="2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71" y="2"/>
                  </a:lnTo>
                  <a:lnTo>
                    <a:pt x="80" y="4"/>
                  </a:lnTo>
                  <a:lnTo>
                    <a:pt x="90" y="8"/>
                  </a:lnTo>
                  <a:lnTo>
                    <a:pt x="101" y="10"/>
                  </a:lnTo>
                  <a:lnTo>
                    <a:pt x="113" y="14"/>
                  </a:lnTo>
                  <a:lnTo>
                    <a:pt x="120" y="18"/>
                  </a:lnTo>
                  <a:lnTo>
                    <a:pt x="130" y="19"/>
                  </a:lnTo>
                  <a:lnTo>
                    <a:pt x="134" y="21"/>
                  </a:lnTo>
                  <a:lnTo>
                    <a:pt x="135" y="23"/>
                  </a:lnTo>
                  <a:lnTo>
                    <a:pt x="151" y="71"/>
                  </a:lnTo>
                  <a:lnTo>
                    <a:pt x="94" y="88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66" name="Freeform 102"/>
            <p:cNvSpPr>
              <a:spLocks/>
            </p:cNvSpPr>
            <p:nvPr/>
          </p:nvSpPr>
          <p:spPr bwMode="auto">
            <a:xfrm>
              <a:off x="5165" y="1337"/>
              <a:ext cx="172" cy="36"/>
            </a:xfrm>
            <a:custGeom>
              <a:avLst/>
              <a:gdLst>
                <a:gd name="T0" fmla="*/ 6 w 344"/>
                <a:gd name="T1" fmla="*/ 30 h 72"/>
                <a:gd name="T2" fmla="*/ 2 w 344"/>
                <a:gd name="T3" fmla="*/ 24 h 72"/>
                <a:gd name="T4" fmla="*/ 0 w 344"/>
                <a:gd name="T5" fmla="*/ 19 h 72"/>
                <a:gd name="T6" fmla="*/ 2 w 344"/>
                <a:gd name="T7" fmla="*/ 7 h 72"/>
                <a:gd name="T8" fmla="*/ 8 w 344"/>
                <a:gd name="T9" fmla="*/ 3 h 72"/>
                <a:gd name="T10" fmla="*/ 17 w 344"/>
                <a:gd name="T11" fmla="*/ 2 h 72"/>
                <a:gd name="T12" fmla="*/ 28 w 344"/>
                <a:gd name="T13" fmla="*/ 0 h 72"/>
                <a:gd name="T14" fmla="*/ 30 w 344"/>
                <a:gd name="T15" fmla="*/ 0 h 72"/>
                <a:gd name="T16" fmla="*/ 40 w 344"/>
                <a:gd name="T17" fmla="*/ 0 h 72"/>
                <a:gd name="T18" fmla="*/ 49 w 344"/>
                <a:gd name="T19" fmla="*/ 0 h 72"/>
                <a:gd name="T20" fmla="*/ 63 w 344"/>
                <a:gd name="T21" fmla="*/ 3 h 72"/>
                <a:gd name="T22" fmla="*/ 68 w 344"/>
                <a:gd name="T23" fmla="*/ 3 h 72"/>
                <a:gd name="T24" fmla="*/ 76 w 344"/>
                <a:gd name="T25" fmla="*/ 3 h 72"/>
                <a:gd name="T26" fmla="*/ 84 w 344"/>
                <a:gd name="T27" fmla="*/ 5 h 72"/>
                <a:gd name="T28" fmla="*/ 89 w 344"/>
                <a:gd name="T29" fmla="*/ 7 h 72"/>
                <a:gd name="T30" fmla="*/ 97 w 344"/>
                <a:gd name="T31" fmla="*/ 7 h 72"/>
                <a:gd name="T32" fmla="*/ 106 w 344"/>
                <a:gd name="T33" fmla="*/ 7 h 72"/>
                <a:gd name="T34" fmla="*/ 116 w 344"/>
                <a:gd name="T35" fmla="*/ 9 h 72"/>
                <a:gd name="T36" fmla="*/ 125 w 344"/>
                <a:gd name="T37" fmla="*/ 11 h 72"/>
                <a:gd name="T38" fmla="*/ 133 w 344"/>
                <a:gd name="T39" fmla="*/ 11 h 72"/>
                <a:gd name="T40" fmla="*/ 142 w 344"/>
                <a:gd name="T41" fmla="*/ 11 h 72"/>
                <a:gd name="T42" fmla="*/ 148 w 344"/>
                <a:gd name="T43" fmla="*/ 11 h 72"/>
                <a:gd name="T44" fmla="*/ 156 w 344"/>
                <a:gd name="T45" fmla="*/ 11 h 72"/>
                <a:gd name="T46" fmla="*/ 161 w 344"/>
                <a:gd name="T47" fmla="*/ 9 h 72"/>
                <a:gd name="T48" fmla="*/ 169 w 344"/>
                <a:gd name="T49" fmla="*/ 9 h 72"/>
                <a:gd name="T50" fmla="*/ 175 w 344"/>
                <a:gd name="T51" fmla="*/ 7 h 72"/>
                <a:gd name="T52" fmla="*/ 180 w 344"/>
                <a:gd name="T53" fmla="*/ 7 h 72"/>
                <a:gd name="T54" fmla="*/ 188 w 344"/>
                <a:gd name="T55" fmla="*/ 7 h 72"/>
                <a:gd name="T56" fmla="*/ 196 w 344"/>
                <a:gd name="T57" fmla="*/ 5 h 72"/>
                <a:gd name="T58" fmla="*/ 200 w 344"/>
                <a:gd name="T59" fmla="*/ 5 h 72"/>
                <a:gd name="T60" fmla="*/ 201 w 344"/>
                <a:gd name="T61" fmla="*/ 5 h 72"/>
                <a:gd name="T62" fmla="*/ 203 w 344"/>
                <a:gd name="T63" fmla="*/ 9 h 72"/>
                <a:gd name="T64" fmla="*/ 213 w 344"/>
                <a:gd name="T65" fmla="*/ 21 h 72"/>
                <a:gd name="T66" fmla="*/ 219 w 344"/>
                <a:gd name="T67" fmla="*/ 26 h 72"/>
                <a:gd name="T68" fmla="*/ 228 w 344"/>
                <a:gd name="T69" fmla="*/ 32 h 72"/>
                <a:gd name="T70" fmla="*/ 234 w 344"/>
                <a:gd name="T71" fmla="*/ 36 h 72"/>
                <a:gd name="T72" fmla="*/ 245 w 344"/>
                <a:gd name="T73" fmla="*/ 38 h 72"/>
                <a:gd name="T74" fmla="*/ 253 w 344"/>
                <a:gd name="T75" fmla="*/ 38 h 72"/>
                <a:gd name="T76" fmla="*/ 264 w 344"/>
                <a:gd name="T77" fmla="*/ 36 h 72"/>
                <a:gd name="T78" fmla="*/ 268 w 344"/>
                <a:gd name="T79" fmla="*/ 34 h 72"/>
                <a:gd name="T80" fmla="*/ 276 w 344"/>
                <a:gd name="T81" fmla="*/ 34 h 72"/>
                <a:gd name="T82" fmla="*/ 283 w 344"/>
                <a:gd name="T83" fmla="*/ 34 h 72"/>
                <a:gd name="T84" fmla="*/ 289 w 344"/>
                <a:gd name="T85" fmla="*/ 34 h 72"/>
                <a:gd name="T86" fmla="*/ 300 w 344"/>
                <a:gd name="T87" fmla="*/ 30 h 72"/>
                <a:gd name="T88" fmla="*/ 312 w 344"/>
                <a:gd name="T89" fmla="*/ 30 h 72"/>
                <a:gd name="T90" fmla="*/ 317 w 344"/>
                <a:gd name="T91" fmla="*/ 28 h 72"/>
                <a:gd name="T92" fmla="*/ 321 w 344"/>
                <a:gd name="T93" fmla="*/ 28 h 72"/>
                <a:gd name="T94" fmla="*/ 323 w 344"/>
                <a:gd name="T95" fmla="*/ 32 h 72"/>
                <a:gd name="T96" fmla="*/ 331 w 344"/>
                <a:gd name="T97" fmla="*/ 43 h 72"/>
                <a:gd name="T98" fmla="*/ 334 w 344"/>
                <a:gd name="T99" fmla="*/ 49 h 72"/>
                <a:gd name="T100" fmla="*/ 338 w 344"/>
                <a:gd name="T101" fmla="*/ 57 h 72"/>
                <a:gd name="T102" fmla="*/ 342 w 344"/>
                <a:gd name="T103" fmla="*/ 64 h 72"/>
                <a:gd name="T104" fmla="*/ 344 w 344"/>
                <a:gd name="T105" fmla="*/ 72 h 72"/>
                <a:gd name="T106" fmla="*/ 38 w 344"/>
                <a:gd name="T107" fmla="*/ 19 h 72"/>
                <a:gd name="T108" fmla="*/ 6 w 344"/>
                <a:gd name="T109" fmla="*/ 30 h 72"/>
                <a:gd name="T110" fmla="*/ 6 w 344"/>
                <a:gd name="T111" fmla="*/ 3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4" h="72">
                  <a:moveTo>
                    <a:pt x="6" y="30"/>
                  </a:moveTo>
                  <a:lnTo>
                    <a:pt x="2" y="24"/>
                  </a:lnTo>
                  <a:lnTo>
                    <a:pt x="0" y="19"/>
                  </a:lnTo>
                  <a:lnTo>
                    <a:pt x="2" y="7"/>
                  </a:lnTo>
                  <a:lnTo>
                    <a:pt x="8" y="3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63" y="3"/>
                  </a:lnTo>
                  <a:lnTo>
                    <a:pt x="68" y="3"/>
                  </a:lnTo>
                  <a:lnTo>
                    <a:pt x="76" y="3"/>
                  </a:lnTo>
                  <a:lnTo>
                    <a:pt x="84" y="5"/>
                  </a:lnTo>
                  <a:lnTo>
                    <a:pt x="89" y="7"/>
                  </a:lnTo>
                  <a:lnTo>
                    <a:pt x="97" y="7"/>
                  </a:lnTo>
                  <a:lnTo>
                    <a:pt x="106" y="7"/>
                  </a:lnTo>
                  <a:lnTo>
                    <a:pt x="116" y="9"/>
                  </a:lnTo>
                  <a:lnTo>
                    <a:pt x="125" y="11"/>
                  </a:lnTo>
                  <a:lnTo>
                    <a:pt x="133" y="11"/>
                  </a:lnTo>
                  <a:lnTo>
                    <a:pt x="142" y="11"/>
                  </a:lnTo>
                  <a:lnTo>
                    <a:pt x="148" y="11"/>
                  </a:lnTo>
                  <a:lnTo>
                    <a:pt x="156" y="11"/>
                  </a:lnTo>
                  <a:lnTo>
                    <a:pt x="161" y="9"/>
                  </a:lnTo>
                  <a:lnTo>
                    <a:pt x="169" y="9"/>
                  </a:lnTo>
                  <a:lnTo>
                    <a:pt x="175" y="7"/>
                  </a:lnTo>
                  <a:lnTo>
                    <a:pt x="180" y="7"/>
                  </a:lnTo>
                  <a:lnTo>
                    <a:pt x="188" y="7"/>
                  </a:lnTo>
                  <a:lnTo>
                    <a:pt x="196" y="5"/>
                  </a:lnTo>
                  <a:lnTo>
                    <a:pt x="200" y="5"/>
                  </a:lnTo>
                  <a:lnTo>
                    <a:pt x="201" y="5"/>
                  </a:lnTo>
                  <a:lnTo>
                    <a:pt x="203" y="9"/>
                  </a:lnTo>
                  <a:lnTo>
                    <a:pt x="213" y="21"/>
                  </a:lnTo>
                  <a:lnTo>
                    <a:pt x="219" y="26"/>
                  </a:lnTo>
                  <a:lnTo>
                    <a:pt x="228" y="32"/>
                  </a:lnTo>
                  <a:lnTo>
                    <a:pt x="234" y="36"/>
                  </a:lnTo>
                  <a:lnTo>
                    <a:pt x="245" y="38"/>
                  </a:lnTo>
                  <a:lnTo>
                    <a:pt x="253" y="38"/>
                  </a:lnTo>
                  <a:lnTo>
                    <a:pt x="264" y="36"/>
                  </a:lnTo>
                  <a:lnTo>
                    <a:pt x="268" y="34"/>
                  </a:lnTo>
                  <a:lnTo>
                    <a:pt x="276" y="34"/>
                  </a:lnTo>
                  <a:lnTo>
                    <a:pt x="283" y="34"/>
                  </a:lnTo>
                  <a:lnTo>
                    <a:pt x="289" y="34"/>
                  </a:lnTo>
                  <a:lnTo>
                    <a:pt x="300" y="30"/>
                  </a:lnTo>
                  <a:lnTo>
                    <a:pt x="312" y="30"/>
                  </a:lnTo>
                  <a:lnTo>
                    <a:pt x="317" y="28"/>
                  </a:lnTo>
                  <a:lnTo>
                    <a:pt x="321" y="28"/>
                  </a:lnTo>
                  <a:lnTo>
                    <a:pt x="323" y="32"/>
                  </a:lnTo>
                  <a:lnTo>
                    <a:pt x="331" y="43"/>
                  </a:lnTo>
                  <a:lnTo>
                    <a:pt x="334" y="49"/>
                  </a:lnTo>
                  <a:lnTo>
                    <a:pt x="338" y="57"/>
                  </a:lnTo>
                  <a:lnTo>
                    <a:pt x="342" y="64"/>
                  </a:lnTo>
                  <a:lnTo>
                    <a:pt x="344" y="72"/>
                  </a:lnTo>
                  <a:lnTo>
                    <a:pt x="38" y="19"/>
                  </a:lnTo>
                  <a:lnTo>
                    <a:pt x="6" y="30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67" name="Freeform 103"/>
            <p:cNvSpPr>
              <a:spLocks/>
            </p:cNvSpPr>
            <p:nvPr/>
          </p:nvSpPr>
          <p:spPr bwMode="auto">
            <a:xfrm>
              <a:off x="4560" y="668"/>
              <a:ext cx="1541" cy="1315"/>
            </a:xfrm>
            <a:custGeom>
              <a:avLst/>
              <a:gdLst>
                <a:gd name="T0" fmla="*/ 38 w 3081"/>
                <a:gd name="T1" fmla="*/ 2525 h 2631"/>
                <a:gd name="T2" fmla="*/ 118 w 3081"/>
                <a:gd name="T3" fmla="*/ 2365 h 2631"/>
                <a:gd name="T4" fmla="*/ 169 w 3081"/>
                <a:gd name="T5" fmla="*/ 2293 h 2631"/>
                <a:gd name="T6" fmla="*/ 255 w 3081"/>
                <a:gd name="T7" fmla="*/ 2287 h 2631"/>
                <a:gd name="T8" fmla="*/ 401 w 3081"/>
                <a:gd name="T9" fmla="*/ 2285 h 2631"/>
                <a:gd name="T10" fmla="*/ 488 w 3081"/>
                <a:gd name="T11" fmla="*/ 2285 h 2631"/>
                <a:gd name="T12" fmla="*/ 517 w 3081"/>
                <a:gd name="T13" fmla="*/ 2156 h 2631"/>
                <a:gd name="T14" fmla="*/ 568 w 3081"/>
                <a:gd name="T15" fmla="*/ 1966 h 2631"/>
                <a:gd name="T16" fmla="*/ 599 w 3081"/>
                <a:gd name="T17" fmla="*/ 1871 h 2631"/>
                <a:gd name="T18" fmla="*/ 696 w 3081"/>
                <a:gd name="T19" fmla="*/ 1852 h 2631"/>
                <a:gd name="T20" fmla="*/ 916 w 3081"/>
                <a:gd name="T21" fmla="*/ 1839 h 2631"/>
                <a:gd name="T22" fmla="*/ 1078 w 3081"/>
                <a:gd name="T23" fmla="*/ 1841 h 2631"/>
                <a:gd name="T24" fmla="*/ 1106 w 3081"/>
                <a:gd name="T25" fmla="*/ 1732 h 2631"/>
                <a:gd name="T26" fmla="*/ 1180 w 3081"/>
                <a:gd name="T27" fmla="*/ 1504 h 2631"/>
                <a:gd name="T28" fmla="*/ 1245 w 3081"/>
                <a:gd name="T29" fmla="*/ 1363 h 2631"/>
                <a:gd name="T30" fmla="*/ 1678 w 3081"/>
                <a:gd name="T31" fmla="*/ 1371 h 2631"/>
                <a:gd name="T32" fmla="*/ 1770 w 3081"/>
                <a:gd name="T33" fmla="*/ 1141 h 2631"/>
                <a:gd name="T34" fmla="*/ 1878 w 3081"/>
                <a:gd name="T35" fmla="*/ 939 h 2631"/>
                <a:gd name="T36" fmla="*/ 1935 w 3081"/>
                <a:gd name="T37" fmla="*/ 905 h 2631"/>
                <a:gd name="T38" fmla="*/ 2061 w 3081"/>
                <a:gd name="T39" fmla="*/ 941 h 2631"/>
                <a:gd name="T40" fmla="*/ 2175 w 3081"/>
                <a:gd name="T41" fmla="*/ 991 h 2631"/>
                <a:gd name="T42" fmla="*/ 2245 w 3081"/>
                <a:gd name="T43" fmla="*/ 911 h 2631"/>
                <a:gd name="T44" fmla="*/ 2439 w 3081"/>
                <a:gd name="T45" fmla="*/ 565 h 2631"/>
                <a:gd name="T46" fmla="*/ 2597 w 3081"/>
                <a:gd name="T47" fmla="*/ 329 h 2631"/>
                <a:gd name="T48" fmla="*/ 2612 w 3081"/>
                <a:gd name="T49" fmla="*/ 270 h 2631"/>
                <a:gd name="T50" fmla="*/ 2528 w 3081"/>
                <a:gd name="T51" fmla="*/ 198 h 2631"/>
                <a:gd name="T52" fmla="*/ 2429 w 3081"/>
                <a:gd name="T53" fmla="*/ 141 h 2631"/>
                <a:gd name="T54" fmla="*/ 2456 w 3081"/>
                <a:gd name="T55" fmla="*/ 120 h 2631"/>
                <a:gd name="T56" fmla="*/ 2697 w 3081"/>
                <a:gd name="T57" fmla="*/ 73 h 2631"/>
                <a:gd name="T58" fmla="*/ 2977 w 3081"/>
                <a:gd name="T59" fmla="*/ 14 h 2631"/>
                <a:gd name="T60" fmla="*/ 3051 w 3081"/>
                <a:gd name="T61" fmla="*/ 48 h 2631"/>
                <a:gd name="T62" fmla="*/ 3079 w 3081"/>
                <a:gd name="T63" fmla="*/ 407 h 2631"/>
                <a:gd name="T64" fmla="*/ 3059 w 3081"/>
                <a:gd name="T65" fmla="*/ 717 h 2631"/>
                <a:gd name="T66" fmla="*/ 3034 w 3081"/>
                <a:gd name="T67" fmla="*/ 789 h 2631"/>
                <a:gd name="T68" fmla="*/ 2984 w 3081"/>
                <a:gd name="T69" fmla="*/ 702 h 2631"/>
                <a:gd name="T70" fmla="*/ 2895 w 3081"/>
                <a:gd name="T71" fmla="*/ 584 h 2631"/>
                <a:gd name="T72" fmla="*/ 2838 w 3081"/>
                <a:gd name="T73" fmla="*/ 563 h 2631"/>
                <a:gd name="T74" fmla="*/ 2707 w 3081"/>
                <a:gd name="T75" fmla="*/ 831 h 2631"/>
                <a:gd name="T76" fmla="*/ 2532 w 3081"/>
                <a:gd name="T77" fmla="*/ 1272 h 2631"/>
                <a:gd name="T78" fmla="*/ 2454 w 3081"/>
                <a:gd name="T79" fmla="*/ 1453 h 2631"/>
                <a:gd name="T80" fmla="*/ 2323 w 3081"/>
                <a:gd name="T81" fmla="*/ 1398 h 2631"/>
                <a:gd name="T82" fmla="*/ 2099 w 3081"/>
                <a:gd name="T83" fmla="*/ 1325 h 2631"/>
                <a:gd name="T84" fmla="*/ 2002 w 3081"/>
                <a:gd name="T85" fmla="*/ 1308 h 2631"/>
                <a:gd name="T86" fmla="*/ 1964 w 3081"/>
                <a:gd name="T87" fmla="*/ 1559 h 2631"/>
                <a:gd name="T88" fmla="*/ 1922 w 3081"/>
                <a:gd name="T89" fmla="*/ 1837 h 2631"/>
                <a:gd name="T90" fmla="*/ 1910 w 3081"/>
                <a:gd name="T91" fmla="*/ 1937 h 2631"/>
                <a:gd name="T92" fmla="*/ 1768 w 3081"/>
                <a:gd name="T93" fmla="*/ 1899 h 2631"/>
                <a:gd name="T94" fmla="*/ 1530 w 3081"/>
                <a:gd name="T95" fmla="*/ 1854 h 2631"/>
                <a:gd name="T96" fmla="*/ 1395 w 3081"/>
                <a:gd name="T97" fmla="*/ 1842 h 2631"/>
                <a:gd name="T98" fmla="*/ 1382 w 3081"/>
                <a:gd name="T99" fmla="*/ 1930 h 2631"/>
                <a:gd name="T100" fmla="*/ 1357 w 3081"/>
                <a:gd name="T101" fmla="*/ 2135 h 2631"/>
                <a:gd name="T102" fmla="*/ 1336 w 3081"/>
                <a:gd name="T103" fmla="*/ 2295 h 2631"/>
                <a:gd name="T104" fmla="*/ 1245 w 3081"/>
                <a:gd name="T105" fmla="*/ 2289 h 2631"/>
                <a:gd name="T106" fmla="*/ 975 w 3081"/>
                <a:gd name="T107" fmla="*/ 2249 h 2631"/>
                <a:gd name="T108" fmla="*/ 793 w 3081"/>
                <a:gd name="T109" fmla="*/ 2243 h 2631"/>
                <a:gd name="T110" fmla="*/ 775 w 3081"/>
                <a:gd name="T111" fmla="*/ 2291 h 2631"/>
                <a:gd name="T112" fmla="*/ 793 w 3081"/>
                <a:gd name="T113" fmla="*/ 2466 h 2631"/>
                <a:gd name="T114" fmla="*/ 789 w 3081"/>
                <a:gd name="T115" fmla="*/ 2603 h 2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81" h="2631">
                  <a:moveTo>
                    <a:pt x="0" y="2618"/>
                  </a:moveTo>
                  <a:lnTo>
                    <a:pt x="0" y="2614"/>
                  </a:lnTo>
                  <a:lnTo>
                    <a:pt x="2" y="2610"/>
                  </a:lnTo>
                  <a:lnTo>
                    <a:pt x="4" y="2605"/>
                  </a:lnTo>
                  <a:lnTo>
                    <a:pt x="9" y="2595"/>
                  </a:lnTo>
                  <a:lnTo>
                    <a:pt x="13" y="2584"/>
                  </a:lnTo>
                  <a:lnTo>
                    <a:pt x="19" y="2570"/>
                  </a:lnTo>
                  <a:lnTo>
                    <a:pt x="25" y="2555"/>
                  </a:lnTo>
                  <a:lnTo>
                    <a:pt x="32" y="2542"/>
                  </a:lnTo>
                  <a:lnTo>
                    <a:pt x="38" y="2525"/>
                  </a:lnTo>
                  <a:lnTo>
                    <a:pt x="46" y="2508"/>
                  </a:lnTo>
                  <a:lnTo>
                    <a:pt x="55" y="2489"/>
                  </a:lnTo>
                  <a:lnTo>
                    <a:pt x="63" y="2472"/>
                  </a:lnTo>
                  <a:lnTo>
                    <a:pt x="70" y="2453"/>
                  </a:lnTo>
                  <a:lnTo>
                    <a:pt x="80" y="2437"/>
                  </a:lnTo>
                  <a:lnTo>
                    <a:pt x="87" y="2420"/>
                  </a:lnTo>
                  <a:lnTo>
                    <a:pt x="97" y="2407"/>
                  </a:lnTo>
                  <a:lnTo>
                    <a:pt x="103" y="2390"/>
                  </a:lnTo>
                  <a:lnTo>
                    <a:pt x="110" y="2377"/>
                  </a:lnTo>
                  <a:lnTo>
                    <a:pt x="118" y="2365"/>
                  </a:lnTo>
                  <a:lnTo>
                    <a:pt x="125" y="2354"/>
                  </a:lnTo>
                  <a:lnTo>
                    <a:pt x="131" y="2342"/>
                  </a:lnTo>
                  <a:lnTo>
                    <a:pt x="139" y="2333"/>
                  </a:lnTo>
                  <a:lnTo>
                    <a:pt x="144" y="2323"/>
                  </a:lnTo>
                  <a:lnTo>
                    <a:pt x="150" y="2318"/>
                  </a:lnTo>
                  <a:lnTo>
                    <a:pt x="154" y="2310"/>
                  </a:lnTo>
                  <a:lnTo>
                    <a:pt x="158" y="2306"/>
                  </a:lnTo>
                  <a:lnTo>
                    <a:pt x="161" y="2301"/>
                  </a:lnTo>
                  <a:lnTo>
                    <a:pt x="165" y="2297"/>
                  </a:lnTo>
                  <a:lnTo>
                    <a:pt x="169" y="2293"/>
                  </a:lnTo>
                  <a:lnTo>
                    <a:pt x="173" y="2293"/>
                  </a:lnTo>
                  <a:lnTo>
                    <a:pt x="175" y="2291"/>
                  </a:lnTo>
                  <a:lnTo>
                    <a:pt x="184" y="2291"/>
                  </a:lnTo>
                  <a:lnTo>
                    <a:pt x="190" y="2289"/>
                  </a:lnTo>
                  <a:lnTo>
                    <a:pt x="200" y="2289"/>
                  </a:lnTo>
                  <a:lnTo>
                    <a:pt x="209" y="2289"/>
                  </a:lnTo>
                  <a:lnTo>
                    <a:pt x="220" y="2289"/>
                  </a:lnTo>
                  <a:lnTo>
                    <a:pt x="232" y="2289"/>
                  </a:lnTo>
                  <a:lnTo>
                    <a:pt x="243" y="2289"/>
                  </a:lnTo>
                  <a:lnTo>
                    <a:pt x="255" y="2287"/>
                  </a:lnTo>
                  <a:lnTo>
                    <a:pt x="270" y="2287"/>
                  </a:lnTo>
                  <a:lnTo>
                    <a:pt x="285" y="2287"/>
                  </a:lnTo>
                  <a:lnTo>
                    <a:pt x="300" y="2287"/>
                  </a:lnTo>
                  <a:lnTo>
                    <a:pt x="314" y="2287"/>
                  </a:lnTo>
                  <a:lnTo>
                    <a:pt x="331" y="2287"/>
                  </a:lnTo>
                  <a:lnTo>
                    <a:pt x="344" y="2285"/>
                  </a:lnTo>
                  <a:lnTo>
                    <a:pt x="357" y="2285"/>
                  </a:lnTo>
                  <a:lnTo>
                    <a:pt x="372" y="2285"/>
                  </a:lnTo>
                  <a:lnTo>
                    <a:pt x="388" y="2285"/>
                  </a:lnTo>
                  <a:lnTo>
                    <a:pt x="401" y="2285"/>
                  </a:lnTo>
                  <a:lnTo>
                    <a:pt x="414" y="2285"/>
                  </a:lnTo>
                  <a:lnTo>
                    <a:pt x="428" y="2285"/>
                  </a:lnTo>
                  <a:lnTo>
                    <a:pt x="439" y="2285"/>
                  </a:lnTo>
                  <a:lnTo>
                    <a:pt x="449" y="2285"/>
                  </a:lnTo>
                  <a:lnTo>
                    <a:pt x="458" y="2285"/>
                  </a:lnTo>
                  <a:lnTo>
                    <a:pt x="466" y="2285"/>
                  </a:lnTo>
                  <a:lnTo>
                    <a:pt x="475" y="2285"/>
                  </a:lnTo>
                  <a:lnTo>
                    <a:pt x="485" y="2285"/>
                  </a:lnTo>
                  <a:lnTo>
                    <a:pt x="488" y="2287"/>
                  </a:lnTo>
                  <a:lnTo>
                    <a:pt x="488" y="2285"/>
                  </a:lnTo>
                  <a:lnTo>
                    <a:pt x="488" y="2282"/>
                  </a:lnTo>
                  <a:lnTo>
                    <a:pt x="488" y="2274"/>
                  </a:lnTo>
                  <a:lnTo>
                    <a:pt x="492" y="2264"/>
                  </a:lnTo>
                  <a:lnTo>
                    <a:pt x="494" y="2253"/>
                  </a:lnTo>
                  <a:lnTo>
                    <a:pt x="496" y="2242"/>
                  </a:lnTo>
                  <a:lnTo>
                    <a:pt x="500" y="2226"/>
                  </a:lnTo>
                  <a:lnTo>
                    <a:pt x="506" y="2211"/>
                  </a:lnTo>
                  <a:lnTo>
                    <a:pt x="509" y="2192"/>
                  </a:lnTo>
                  <a:lnTo>
                    <a:pt x="513" y="2175"/>
                  </a:lnTo>
                  <a:lnTo>
                    <a:pt x="517" y="2156"/>
                  </a:lnTo>
                  <a:lnTo>
                    <a:pt x="523" y="2137"/>
                  </a:lnTo>
                  <a:lnTo>
                    <a:pt x="526" y="2116"/>
                  </a:lnTo>
                  <a:lnTo>
                    <a:pt x="532" y="2095"/>
                  </a:lnTo>
                  <a:lnTo>
                    <a:pt x="538" y="2074"/>
                  </a:lnTo>
                  <a:lnTo>
                    <a:pt x="544" y="2057"/>
                  </a:lnTo>
                  <a:lnTo>
                    <a:pt x="547" y="2036"/>
                  </a:lnTo>
                  <a:lnTo>
                    <a:pt x="553" y="2019"/>
                  </a:lnTo>
                  <a:lnTo>
                    <a:pt x="557" y="2000"/>
                  </a:lnTo>
                  <a:lnTo>
                    <a:pt x="563" y="1983"/>
                  </a:lnTo>
                  <a:lnTo>
                    <a:pt x="568" y="1966"/>
                  </a:lnTo>
                  <a:lnTo>
                    <a:pt x="572" y="1951"/>
                  </a:lnTo>
                  <a:lnTo>
                    <a:pt x="576" y="1937"/>
                  </a:lnTo>
                  <a:lnTo>
                    <a:pt x="582" y="1926"/>
                  </a:lnTo>
                  <a:lnTo>
                    <a:pt x="584" y="1913"/>
                  </a:lnTo>
                  <a:lnTo>
                    <a:pt x="587" y="1901"/>
                  </a:lnTo>
                  <a:lnTo>
                    <a:pt x="589" y="1892"/>
                  </a:lnTo>
                  <a:lnTo>
                    <a:pt x="593" y="1886"/>
                  </a:lnTo>
                  <a:lnTo>
                    <a:pt x="597" y="1875"/>
                  </a:lnTo>
                  <a:lnTo>
                    <a:pt x="599" y="1873"/>
                  </a:lnTo>
                  <a:lnTo>
                    <a:pt x="599" y="1871"/>
                  </a:lnTo>
                  <a:lnTo>
                    <a:pt x="603" y="1871"/>
                  </a:lnTo>
                  <a:lnTo>
                    <a:pt x="606" y="1869"/>
                  </a:lnTo>
                  <a:lnTo>
                    <a:pt x="614" y="1867"/>
                  </a:lnTo>
                  <a:lnTo>
                    <a:pt x="620" y="1865"/>
                  </a:lnTo>
                  <a:lnTo>
                    <a:pt x="629" y="1863"/>
                  </a:lnTo>
                  <a:lnTo>
                    <a:pt x="639" y="1861"/>
                  </a:lnTo>
                  <a:lnTo>
                    <a:pt x="652" y="1861"/>
                  </a:lnTo>
                  <a:lnTo>
                    <a:pt x="665" y="1858"/>
                  </a:lnTo>
                  <a:lnTo>
                    <a:pt x="680" y="1854"/>
                  </a:lnTo>
                  <a:lnTo>
                    <a:pt x="696" y="1852"/>
                  </a:lnTo>
                  <a:lnTo>
                    <a:pt x="715" y="1850"/>
                  </a:lnTo>
                  <a:lnTo>
                    <a:pt x="734" y="1846"/>
                  </a:lnTo>
                  <a:lnTo>
                    <a:pt x="755" y="1844"/>
                  </a:lnTo>
                  <a:lnTo>
                    <a:pt x="775" y="1842"/>
                  </a:lnTo>
                  <a:lnTo>
                    <a:pt x="798" y="1842"/>
                  </a:lnTo>
                  <a:lnTo>
                    <a:pt x="819" y="1841"/>
                  </a:lnTo>
                  <a:lnTo>
                    <a:pt x="844" y="1839"/>
                  </a:lnTo>
                  <a:lnTo>
                    <a:pt x="869" y="1839"/>
                  </a:lnTo>
                  <a:lnTo>
                    <a:pt x="893" y="1839"/>
                  </a:lnTo>
                  <a:lnTo>
                    <a:pt x="916" y="1839"/>
                  </a:lnTo>
                  <a:lnTo>
                    <a:pt x="941" y="1839"/>
                  </a:lnTo>
                  <a:lnTo>
                    <a:pt x="962" y="1839"/>
                  </a:lnTo>
                  <a:lnTo>
                    <a:pt x="985" y="1839"/>
                  </a:lnTo>
                  <a:lnTo>
                    <a:pt x="1004" y="1839"/>
                  </a:lnTo>
                  <a:lnTo>
                    <a:pt x="1023" y="1839"/>
                  </a:lnTo>
                  <a:lnTo>
                    <a:pt x="1038" y="1839"/>
                  </a:lnTo>
                  <a:lnTo>
                    <a:pt x="1053" y="1841"/>
                  </a:lnTo>
                  <a:lnTo>
                    <a:pt x="1064" y="1841"/>
                  </a:lnTo>
                  <a:lnTo>
                    <a:pt x="1072" y="1841"/>
                  </a:lnTo>
                  <a:lnTo>
                    <a:pt x="1078" y="1841"/>
                  </a:lnTo>
                  <a:lnTo>
                    <a:pt x="1082" y="1842"/>
                  </a:lnTo>
                  <a:lnTo>
                    <a:pt x="1082" y="1841"/>
                  </a:lnTo>
                  <a:lnTo>
                    <a:pt x="1082" y="1835"/>
                  </a:lnTo>
                  <a:lnTo>
                    <a:pt x="1082" y="1825"/>
                  </a:lnTo>
                  <a:lnTo>
                    <a:pt x="1085" y="1816"/>
                  </a:lnTo>
                  <a:lnTo>
                    <a:pt x="1089" y="1802"/>
                  </a:lnTo>
                  <a:lnTo>
                    <a:pt x="1093" y="1787"/>
                  </a:lnTo>
                  <a:lnTo>
                    <a:pt x="1095" y="1770"/>
                  </a:lnTo>
                  <a:lnTo>
                    <a:pt x="1102" y="1753"/>
                  </a:lnTo>
                  <a:lnTo>
                    <a:pt x="1106" y="1732"/>
                  </a:lnTo>
                  <a:lnTo>
                    <a:pt x="1112" y="1711"/>
                  </a:lnTo>
                  <a:lnTo>
                    <a:pt x="1120" y="1688"/>
                  </a:lnTo>
                  <a:lnTo>
                    <a:pt x="1127" y="1668"/>
                  </a:lnTo>
                  <a:lnTo>
                    <a:pt x="1133" y="1643"/>
                  </a:lnTo>
                  <a:lnTo>
                    <a:pt x="1140" y="1620"/>
                  </a:lnTo>
                  <a:lnTo>
                    <a:pt x="1148" y="1595"/>
                  </a:lnTo>
                  <a:lnTo>
                    <a:pt x="1158" y="1574"/>
                  </a:lnTo>
                  <a:lnTo>
                    <a:pt x="1165" y="1550"/>
                  </a:lnTo>
                  <a:lnTo>
                    <a:pt x="1171" y="1527"/>
                  </a:lnTo>
                  <a:lnTo>
                    <a:pt x="1180" y="1504"/>
                  </a:lnTo>
                  <a:lnTo>
                    <a:pt x="1188" y="1487"/>
                  </a:lnTo>
                  <a:lnTo>
                    <a:pt x="1196" y="1466"/>
                  </a:lnTo>
                  <a:lnTo>
                    <a:pt x="1205" y="1449"/>
                  </a:lnTo>
                  <a:lnTo>
                    <a:pt x="1213" y="1432"/>
                  </a:lnTo>
                  <a:lnTo>
                    <a:pt x="1220" y="1419"/>
                  </a:lnTo>
                  <a:lnTo>
                    <a:pt x="1226" y="1403"/>
                  </a:lnTo>
                  <a:lnTo>
                    <a:pt x="1234" y="1390"/>
                  </a:lnTo>
                  <a:lnTo>
                    <a:pt x="1237" y="1380"/>
                  </a:lnTo>
                  <a:lnTo>
                    <a:pt x="1243" y="1371"/>
                  </a:lnTo>
                  <a:lnTo>
                    <a:pt x="1245" y="1363"/>
                  </a:lnTo>
                  <a:lnTo>
                    <a:pt x="1249" y="1360"/>
                  </a:lnTo>
                  <a:lnTo>
                    <a:pt x="1251" y="1356"/>
                  </a:lnTo>
                  <a:lnTo>
                    <a:pt x="1253" y="1356"/>
                  </a:lnTo>
                  <a:lnTo>
                    <a:pt x="1661" y="1430"/>
                  </a:lnTo>
                  <a:lnTo>
                    <a:pt x="1661" y="1428"/>
                  </a:lnTo>
                  <a:lnTo>
                    <a:pt x="1663" y="1422"/>
                  </a:lnTo>
                  <a:lnTo>
                    <a:pt x="1665" y="1413"/>
                  </a:lnTo>
                  <a:lnTo>
                    <a:pt x="1669" y="1401"/>
                  </a:lnTo>
                  <a:lnTo>
                    <a:pt x="1673" y="1386"/>
                  </a:lnTo>
                  <a:lnTo>
                    <a:pt x="1678" y="1371"/>
                  </a:lnTo>
                  <a:lnTo>
                    <a:pt x="1684" y="1352"/>
                  </a:lnTo>
                  <a:lnTo>
                    <a:pt x="1692" y="1335"/>
                  </a:lnTo>
                  <a:lnTo>
                    <a:pt x="1699" y="1310"/>
                  </a:lnTo>
                  <a:lnTo>
                    <a:pt x="1707" y="1289"/>
                  </a:lnTo>
                  <a:lnTo>
                    <a:pt x="1716" y="1265"/>
                  </a:lnTo>
                  <a:lnTo>
                    <a:pt x="1726" y="1240"/>
                  </a:lnTo>
                  <a:lnTo>
                    <a:pt x="1735" y="1213"/>
                  </a:lnTo>
                  <a:lnTo>
                    <a:pt x="1747" y="1190"/>
                  </a:lnTo>
                  <a:lnTo>
                    <a:pt x="1756" y="1164"/>
                  </a:lnTo>
                  <a:lnTo>
                    <a:pt x="1770" y="1141"/>
                  </a:lnTo>
                  <a:lnTo>
                    <a:pt x="1781" y="1114"/>
                  </a:lnTo>
                  <a:lnTo>
                    <a:pt x="1791" y="1092"/>
                  </a:lnTo>
                  <a:lnTo>
                    <a:pt x="1802" y="1069"/>
                  </a:lnTo>
                  <a:lnTo>
                    <a:pt x="1815" y="1046"/>
                  </a:lnTo>
                  <a:lnTo>
                    <a:pt x="1827" y="1025"/>
                  </a:lnTo>
                  <a:lnTo>
                    <a:pt x="1836" y="1004"/>
                  </a:lnTo>
                  <a:lnTo>
                    <a:pt x="1848" y="985"/>
                  </a:lnTo>
                  <a:lnTo>
                    <a:pt x="1859" y="970"/>
                  </a:lnTo>
                  <a:lnTo>
                    <a:pt x="1867" y="953"/>
                  </a:lnTo>
                  <a:lnTo>
                    <a:pt x="1878" y="939"/>
                  </a:lnTo>
                  <a:lnTo>
                    <a:pt x="1884" y="928"/>
                  </a:lnTo>
                  <a:lnTo>
                    <a:pt x="1891" y="917"/>
                  </a:lnTo>
                  <a:lnTo>
                    <a:pt x="1897" y="909"/>
                  </a:lnTo>
                  <a:lnTo>
                    <a:pt x="1901" y="903"/>
                  </a:lnTo>
                  <a:lnTo>
                    <a:pt x="1905" y="900"/>
                  </a:lnTo>
                  <a:lnTo>
                    <a:pt x="1905" y="900"/>
                  </a:lnTo>
                  <a:lnTo>
                    <a:pt x="1908" y="900"/>
                  </a:lnTo>
                  <a:lnTo>
                    <a:pt x="1920" y="901"/>
                  </a:lnTo>
                  <a:lnTo>
                    <a:pt x="1926" y="903"/>
                  </a:lnTo>
                  <a:lnTo>
                    <a:pt x="1935" y="905"/>
                  </a:lnTo>
                  <a:lnTo>
                    <a:pt x="1945" y="907"/>
                  </a:lnTo>
                  <a:lnTo>
                    <a:pt x="1956" y="911"/>
                  </a:lnTo>
                  <a:lnTo>
                    <a:pt x="1967" y="913"/>
                  </a:lnTo>
                  <a:lnTo>
                    <a:pt x="1979" y="917"/>
                  </a:lnTo>
                  <a:lnTo>
                    <a:pt x="1990" y="920"/>
                  </a:lnTo>
                  <a:lnTo>
                    <a:pt x="2005" y="924"/>
                  </a:lnTo>
                  <a:lnTo>
                    <a:pt x="2019" y="928"/>
                  </a:lnTo>
                  <a:lnTo>
                    <a:pt x="2032" y="932"/>
                  </a:lnTo>
                  <a:lnTo>
                    <a:pt x="2045" y="938"/>
                  </a:lnTo>
                  <a:lnTo>
                    <a:pt x="2061" y="941"/>
                  </a:lnTo>
                  <a:lnTo>
                    <a:pt x="2074" y="945"/>
                  </a:lnTo>
                  <a:lnTo>
                    <a:pt x="2087" y="951"/>
                  </a:lnTo>
                  <a:lnTo>
                    <a:pt x="2099" y="957"/>
                  </a:lnTo>
                  <a:lnTo>
                    <a:pt x="2112" y="962"/>
                  </a:lnTo>
                  <a:lnTo>
                    <a:pt x="2123" y="968"/>
                  </a:lnTo>
                  <a:lnTo>
                    <a:pt x="2137" y="972"/>
                  </a:lnTo>
                  <a:lnTo>
                    <a:pt x="2146" y="978"/>
                  </a:lnTo>
                  <a:lnTo>
                    <a:pt x="2157" y="983"/>
                  </a:lnTo>
                  <a:lnTo>
                    <a:pt x="2165" y="987"/>
                  </a:lnTo>
                  <a:lnTo>
                    <a:pt x="2175" y="991"/>
                  </a:lnTo>
                  <a:lnTo>
                    <a:pt x="2180" y="995"/>
                  </a:lnTo>
                  <a:lnTo>
                    <a:pt x="2188" y="998"/>
                  </a:lnTo>
                  <a:lnTo>
                    <a:pt x="2195" y="1002"/>
                  </a:lnTo>
                  <a:lnTo>
                    <a:pt x="2199" y="1004"/>
                  </a:lnTo>
                  <a:lnTo>
                    <a:pt x="2199" y="1000"/>
                  </a:lnTo>
                  <a:lnTo>
                    <a:pt x="2205" y="993"/>
                  </a:lnTo>
                  <a:lnTo>
                    <a:pt x="2211" y="978"/>
                  </a:lnTo>
                  <a:lnTo>
                    <a:pt x="2220" y="960"/>
                  </a:lnTo>
                  <a:lnTo>
                    <a:pt x="2232" y="938"/>
                  </a:lnTo>
                  <a:lnTo>
                    <a:pt x="2245" y="911"/>
                  </a:lnTo>
                  <a:lnTo>
                    <a:pt x="2260" y="882"/>
                  </a:lnTo>
                  <a:lnTo>
                    <a:pt x="2277" y="852"/>
                  </a:lnTo>
                  <a:lnTo>
                    <a:pt x="2294" y="816"/>
                  </a:lnTo>
                  <a:lnTo>
                    <a:pt x="2315" y="782"/>
                  </a:lnTo>
                  <a:lnTo>
                    <a:pt x="2332" y="744"/>
                  </a:lnTo>
                  <a:lnTo>
                    <a:pt x="2355" y="708"/>
                  </a:lnTo>
                  <a:lnTo>
                    <a:pt x="2374" y="671"/>
                  </a:lnTo>
                  <a:lnTo>
                    <a:pt x="2397" y="633"/>
                  </a:lnTo>
                  <a:lnTo>
                    <a:pt x="2418" y="599"/>
                  </a:lnTo>
                  <a:lnTo>
                    <a:pt x="2439" y="565"/>
                  </a:lnTo>
                  <a:lnTo>
                    <a:pt x="2456" y="533"/>
                  </a:lnTo>
                  <a:lnTo>
                    <a:pt x="2477" y="502"/>
                  </a:lnTo>
                  <a:lnTo>
                    <a:pt x="2494" y="474"/>
                  </a:lnTo>
                  <a:lnTo>
                    <a:pt x="2513" y="447"/>
                  </a:lnTo>
                  <a:lnTo>
                    <a:pt x="2528" y="422"/>
                  </a:lnTo>
                  <a:lnTo>
                    <a:pt x="2545" y="400"/>
                  </a:lnTo>
                  <a:lnTo>
                    <a:pt x="2560" y="379"/>
                  </a:lnTo>
                  <a:lnTo>
                    <a:pt x="2576" y="362"/>
                  </a:lnTo>
                  <a:lnTo>
                    <a:pt x="2587" y="345"/>
                  </a:lnTo>
                  <a:lnTo>
                    <a:pt x="2597" y="329"/>
                  </a:lnTo>
                  <a:lnTo>
                    <a:pt x="2608" y="318"/>
                  </a:lnTo>
                  <a:lnTo>
                    <a:pt x="2616" y="308"/>
                  </a:lnTo>
                  <a:lnTo>
                    <a:pt x="2621" y="299"/>
                  </a:lnTo>
                  <a:lnTo>
                    <a:pt x="2627" y="295"/>
                  </a:lnTo>
                  <a:lnTo>
                    <a:pt x="2629" y="291"/>
                  </a:lnTo>
                  <a:lnTo>
                    <a:pt x="2633" y="291"/>
                  </a:lnTo>
                  <a:lnTo>
                    <a:pt x="2629" y="287"/>
                  </a:lnTo>
                  <a:lnTo>
                    <a:pt x="2623" y="282"/>
                  </a:lnTo>
                  <a:lnTo>
                    <a:pt x="2617" y="276"/>
                  </a:lnTo>
                  <a:lnTo>
                    <a:pt x="2612" y="270"/>
                  </a:lnTo>
                  <a:lnTo>
                    <a:pt x="2606" y="265"/>
                  </a:lnTo>
                  <a:lnTo>
                    <a:pt x="2600" y="259"/>
                  </a:lnTo>
                  <a:lnTo>
                    <a:pt x="2591" y="249"/>
                  </a:lnTo>
                  <a:lnTo>
                    <a:pt x="2583" y="244"/>
                  </a:lnTo>
                  <a:lnTo>
                    <a:pt x="2576" y="236"/>
                  </a:lnTo>
                  <a:lnTo>
                    <a:pt x="2566" y="229"/>
                  </a:lnTo>
                  <a:lnTo>
                    <a:pt x="2557" y="219"/>
                  </a:lnTo>
                  <a:lnTo>
                    <a:pt x="2547" y="211"/>
                  </a:lnTo>
                  <a:lnTo>
                    <a:pt x="2538" y="206"/>
                  </a:lnTo>
                  <a:lnTo>
                    <a:pt x="2528" y="198"/>
                  </a:lnTo>
                  <a:lnTo>
                    <a:pt x="2517" y="189"/>
                  </a:lnTo>
                  <a:lnTo>
                    <a:pt x="2505" y="181"/>
                  </a:lnTo>
                  <a:lnTo>
                    <a:pt x="2494" y="175"/>
                  </a:lnTo>
                  <a:lnTo>
                    <a:pt x="2484" y="170"/>
                  </a:lnTo>
                  <a:lnTo>
                    <a:pt x="2473" y="164"/>
                  </a:lnTo>
                  <a:lnTo>
                    <a:pt x="2464" y="158"/>
                  </a:lnTo>
                  <a:lnTo>
                    <a:pt x="2452" y="153"/>
                  </a:lnTo>
                  <a:lnTo>
                    <a:pt x="2446" y="151"/>
                  </a:lnTo>
                  <a:lnTo>
                    <a:pt x="2435" y="145"/>
                  </a:lnTo>
                  <a:lnTo>
                    <a:pt x="2429" y="141"/>
                  </a:lnTo>
                  <a:lnTo>
                    <a:pt x="2422" y="139"/>
                  </a:lnTo>
                  <a:lnTo>
                    <a:pt x="2418" y="135"/>
                  </a:lnTo>
                  <a:lnTo>
                    <a:pt x="2410" y="132"/>
                  </a:lnTo>
                  <a:lnTo>
                    <a:pt x="2408" y="132"/>
                  </a:lnTo>
                  <a:lnTo>
                    <a:pt x="2408" y="132"/>
                  </a:lnTo>
                  <a:lnTo>
                    <a:pt x="2412" y="130"/>
                  </a:lnTo>
                  <a:lnTo>
                    <a:pt x="2418" y="128"/>
                  </a:lnTo>
                  <a:lnTo>
                    <a:pt x="2429" y="126"/>
                  </a:lnTo>
                  <a:lnTo>
                    <a:pt x="2441" y="122"/>
                  </a:lnTo>
                  <a:lnTo>
                    <a:pt x="2456" y="120"/>
                  </a:lnTo>
                  <a:lnTo>
                    <a:pt x="2473" y="116"/>
                  </a:lnTo>
                  <a:lnTo>
                    <a:pt x="2492" y="114"/>
                  </a:lnTo>
                  <a:lnTo>
                    <a:pt x="2511" y="109"/>
                  </a:lnTo>
                  <a:lnTo>
                    <a:pt x="2534" y="105"/>
                  </a:lnTo>
                  <a:lnTo>
                    <a:pt x="2559" y="99"/>
                  </a:lnTo>
                  <a:lnTo>
                    <a:pt x="2583" y="95"/>
                  </a:lnTo>
                  <a:lnTo>
                    <a:pt x="2610" y="88"/>
                  </a:lnTo>
                  <a:lnTo>
                    <a:pt x="2638" y="84"/>
                  </a:lnTo>
                  <a:lnTo>
                    <a:pt x="2667" y="76"/>
                  </a:lnTo>
                  <a:lnTo>
                    <a:pt x="2697" y="73"/>
                  </a:lnTo>
                  <a:lnTo>
                    <a:pt x="2726" y="65"/>
                  </a:lnTo>
                  <a:lnTo>
                    <a:pt x="2756" y="59"/>
                  </a:lnTo>
                  <a:lnTo>
                    <a:pt x="2787" y="54"/>
                  </a:lnTo>
                  <a:lnTo>
                    <a:pt x="2817" y="46"/>
                  </a:lnTo>
                  <a:lnTo>
                    <a:pt x="2846" y="38"/>
                  </a:lnTo>
                  <a:lnTo>
                    <a:pt x="2874" y="35"/>
                  </a:lnTo>
                  <a:lnTo>
                    <a:pt x="2903" y="29"/>
                  </a:lnTo>
                  <a:lnTo>
                    <a:pt x="2929" y="23"/>
                  </a:lnTo>
                  <a:lnTo>
                    <a:pt x="2952" y="18"/>
                  </a:lnTo>
                  <a:lnTo>
                    <a:pt x="2977" y="14"/>
                  </a:lnTo>
                  <a:lnTo>
                    <a:pt x="2994" y="10"/>
                  </a:lnTo>
                  <a:lnTo>
                    <a:pt x="3013" y="6"/>
                  </a:lnTo>
                  <a:lnTo>
                    <a:pt x="3026" y="2"/>
                  </a:lnTo>
                  <a:lnTo>
                    <a:pt x="3036" y="0"/>
                  </a:lnTo>
                  <a:lnTo>
                    <a:pt x="3041" y="0"/>
                  </a:lnTo>
                  <a:lnTo>
                    <a:pt x="3045" y="0"/>
                  </a:lnTo>
                  <a:lnTo>
                    <a:pt x="3045" y="4"/>
                  </a:lnTo>
                  <a:lnTo>
                    <a:pt x="3045" y="14"/>
                  </a:lnTo>
                  <a:lnTo>
                    <a:pt x="3047" y="27"/>
                  </a:lnTo>
                  <a:lnTo>
                    <a:pt x="3051" y="48"/>
                  </a:lnTo>
                  <a:lnTo>
                    <a:pt x="3053" y="73"/>
                  </a:lnTo>
                  <a:lnTo>
                    <a:pt x="3055" y="101"/>
                  </a:lnTo>
                  <a:lnTo>
                    <a:pt x="3059" y="132"/>
                  </a:lnTo>
                  <a:lnTo>
                    <a:pt x="3062" y="168"/>
                  </a:lnTo>
                  <a:lnTo>
                    <a:pt x="3066" y="204"/>
                  </a:lnTo>
                  <a:lnTo>
                    <a:pt x="3070" y="244"/>
                  </a:lnTo>
                  <a:lnTo>
                    <a:pt x="3072" y="284"/>
                  </a:lnTo>
                  <a:lnTo>
                    <a:pt x="3076" y="325"/>
                  </a:lnTo>
                  <a:lnTo>
                    <a:pt x="3076" y="365"/>
                  </a:lnTo>
                  <a:lnTo>
                    <a:pt x="3079" y="407"/>
                  </a:lnTo>
                  <a:lnTo>
                    <a:pt x="3079" y="447"/>
                  </a:lnTo>
                  <a:lnTo>
                    <a:pt x="3081" y="487"/>
                  </a:lnTo>
                  <a:lnTo>
                    <a:pt x="3079" y="523"/>
                  </a:lnTo>
                  <a:lnTo>
                    <a:pt x="3078" y="557"/>
                  </a:lnTo>
                  <a:lnTo>
                    <a:pt x="3076" y="588"/>
                  </a:lnTo>
                  <a:lnTo>
                    <a:pt x="3072" y="620"/>
                  </a:lnTo>
                  <a:lnTo>
                    <a:pt x="3070" y="647"/>
                  </a:lnTo>
                  <a:lnTo>
                    <a:pt x="3066" y="671"/>
                  </a:lnTo>
                  <a:lnTo>
                    <a:pt x="3062" y="696"/>
                  </a:lnTo>
                  <a:lnTo>
                    <a:pt x="3059" y="717"/>
                  </a:lnTo>
                  <a:lnTo>
                    <a:pt x="3055" y="736"/>
                  </a:lnTo>
                  <a:lnTo>
                    <a:pt x="3053" y="753"/>
                  </a:lnTo>
                  <a:lnTo>
                    <a:pt x="3049" y="767"/>
                  </a:lnTo>
                  <a:lnTo>
                    <a:pt x="3045" y="780"/>
                  </a:lnTo>
                  <a:lnTo>
                    <a:pt x="3041" y="787"/>
                  </a:lnTo>
                  <a:lnTo>
                    <a:pt x="3041" y="795"/>
                  </a:lnTo>
                  <a:lnTo>
                    <a:pt x="3041" y="799"/>
                  </a:lnTo>
                  <a:lnTo>
                    <a:pt x="3041" y="801"/>
                  </a:lnTo>
                  <a:lnTo>
                    <a:pt x="3038" y="797"/>
                  </a:lnTo>
                  <a:lnTo>
                    <a:pt x="3034" y="789"/>
                  </a:lnTo>
                  <a:lnTo>
                    <a:pt x="3032" y="784"/>
                  </a:lnTo>
                  <a:lnTo>
                    <a:pt x="3028" y="780"/>
                  </a:lnTo>
                  <a:lnTo>
                    <a:pt x="3024" y="772"/>
                  </a:lnTo>
                  <a:lnTo>
                    <a:pt x="3020" y="765"/>
                  </a:lnTo>
                  <a:lnTo>
                    <a:pt x="3015" y="755"/>
                  </a:lnTo>
                  <a:lnTo>
                    <a:pt x="3011" y="746"/>
                  </a:lnTo>
                  <a:lnTo>
                    <a:pt x="3003" y="736"/>
                  </a:lnTo>
                  <a:lnTo>
                    <a:pt x="3000" y="727"/>
                  </a:lnTo>
                  <a:lnTo>
                    <a:pt x="2992" y="713"/>
                  </a:lnTo>
                  <a:lnTo>
                    <a:pt x="2984" y="702"/>
                  </a:lnTo>
                  <a:lnTo>
                    <a:pt x="2977" y="692"/>
                  </a:lnTo>
                  <a:lnTo>
                    <a:pt x="2969" y="681"/>
                  </a:lnTo>
                  <a:lnTo>
                    <a:pt x="2960" y="668"/>
                  </a:lnTo>
                  <a:lnTo>
                    <a:pt x="2952" y="654"/>
                  </a:lnTo>
                  <a:lnTo>
                    <a:pt x="2943" y="641"/>
                  </a:lnTo>
                  <a:lnTo>
                    <a:pt x="2931" y="630"/>
                  </a:lnTo>
                  <a:lnTo>
                    <a:pt x="2922" y="616"/>
                  </a:lnTo>
                  <a:lnTo>
                    <a:pt x="2912" y="605"/>
                  </a:lnTo>
                  <a:lnTo>
                    <a:pt x="2903" y="594"/>
                  </a:lnTo>
                  <a:lnTo>
                    <a:pt x="2895" y="584"/>
                  </a:lnTo>
                  <a:lnTo>
                    <a:pt x="2886" y="573"/>
                  </a:lnTo>
                  <a:lnTo>
                    <a:pt x="2878" y="565"/>
                  </a:lnTo>
                  <a:lnTo>
                    <a:pt x="2870" y="556"/>
                  </a:lnTo>
                  <a:lnTo>
                    <a:pt x="2867" y="550"/>
                  </a:lnTo>
                  <a:lnTo>
                    <a:pt x="2857" y="540"/>
                  </a:lnTo>
                  <a:lnTo>
                    <a:pt x="2855" y="536"/>
                  </a:lnTo>
                  <a:lnTo>
                    <a:pt x="2853" y="538"/>
                  </a:lnTo>
                  <a:lnTo>
                    <a:pt x="2849" y="544"/>
                  </a:lnTo>
                  <a:lnTo>
                    <a:pt x="2846" y="552"/>
                  </a:lnTo>
                  <a:lnTo>
                    <a:pt x="2838" y="563"/>
                  </a:lnTo>
                  <a:lnTo>
                    <a:pt x="2830" y="576"/>
                  </a:lnTo>
                  <a:lnTo>
                    <a:pt x="2821" y="595"/>
                  </a:lnTo>
                  <a:lnTo>
                    <a:pt x="2809" y="614"/>
                  </a:lnTo>
                  <a:lnTo>
                    <a:pt x="2800" y="639"/>
                  </a:lnTo>
                  <a:lnTo>
                    <a:pt x="2785" y="664"/>
                  </a:lnTo>
                  <a:lnTo>
                    <a:pt x="2771" y="692"/>
                  </a:lnTo>
                  <a:lnTo>
                    <a:pt x="2756" y="723"/>
                  </a:lnTo>
                  <a:lnTo>
                    <a:pt x="2741" y="757"/>
                  </a:lnTo>
                  <a:lnTo>
                    <a:pt x="2724" y="793"/>
                  </a:lnTo>
                  <a:lnTo>
                    <a:pt x="2707" y="831"/>
                  </a:lnTo>
                  <a:lnTo>
                    <a:pt x="2688" y="871"/>
                  </a:lnTo>
                  <a:lnTo>
                    <a:pt x="2671" y="915"/>
                  </a:lnTo>
                  <a:lnTo>
                    <a:pt x="2652" y="958"/>
                  </a:lnTo>
                  <a:lnTo>
                    <a:pt x="2633" y="1004"/>
                  </a:lnTo>
                  <a:lnTo>
                    <a:pt x="2614" y="1050"/>
                  </a:lnTo>
                  <a:lnTo>
                    <a:pt x="2597" y="1097"/>
                  </a:lnTo>
                  <a:lnTo>
                    <a:pt x="2579" y="1141"/>
                  </a:lnTo>
                  <a:lnTo>
                    <a:pt x="2562" y="1187"/>
                  </a:lnTo>
                  <a:lnTo>
                    <a:pt x="2545" y="1230"/>
                  </a:lnTo>
                  <a:lnTo>
                    <a:pt x="2532" y="1272"/>
                  </a:lnTo>
                  <a:lnTo>
                    <a:pt x="2519" y="1310"/>
                  </a:lnTo>
                  <a:lnTo>
                    <a:pt x="2503" y="1346"/>
                  </a:lnTo>
                  <a:lnTo>
                    <a:pt x="2494" y="1377"/>
                  </a:lnTo>
                  <a:lnTo>
                    <a:pt x="2484" y="1405"/>
                  </a:lnTo>
                  <a:lnTo>
                    <a:pt x="2477" y="1426"/>
                  </a:lnTo>
                  <a:lnTo>
                    <a:pt x="2471" y="1443"/>
                  </a:lnTo>
                  <a:lnTo>
                    <a:pt x="2467" y="1455"/>
                  </a:lnTo>
                  <a:lnTo>
                    <a:pt x="2467" y="1458"/>
                  </a:lnTo>
                  <a:lnTo>
                    <a:pt x="2464" y="1457"/>
                  </a:lnTo>
                  <a:lnTo>
                    <a:pt x="2454" y="1453"/>
                  </a:lnTo>
                  <a:lnTo>
                    <a:pt x="2446" y="1449"/>
                  </a:lnTo>
                  <a:lnTo>
                    <a:pt x="2439" y="1445"/>
                  </a:lnTo>
                  <a:lnTo>
                    <a:pt x="2429" y="1439"/>
                  </a:lnTo>
                  <a:lnTo>
                    <a:pt x="2418" y="1436"/>
                  </a:lnTo>
                  <a:lnTo>
                    <a:pt x="2405" y="1430"/>
                  </a:lnTo>
                  <a:lnTo>
                    <a:pt x="2391" y="1424"/>
                  </a:lnTo>
                  <a:lnTo>
                    <a:pt x="2376" y="1419"/>
                  </a:lnTo>
                  <a:lnTo>
                    <a:pt x="2359" y="1411"/>
                  </a:lnTo>
                  <a:lnTo>
                    <a:pt x="2342" y="1405"/>
                  </a:lnTo>
                  <a:lnTo>
                    <a:pt x="2323" y="1398"/>
                  </a:lnTo>
                  <a:lnTo>
                    <a:pt x="2304" y="1390"/>
                  </a:lnTo>
                  <a:lnTo>
                    <a:pt x="2283" y="1384"/>
                  </a:lnTo>
                  <a:lnTo>
                    <a:pt x="2260" y="1377"/>
                  </a:lnTo>
                  <a:lnTo>
                    <a:pt x="2235" y="1369"/>
                  </a:lnTo>
                  <a:lnTo>
                    <a:pt x="2211" y="1360"/>
                  </a:lnTo>
                  <a:lnTo>
                    <a:pt x="2188" y="1352"/>
                  </a:lnTo>
                  <a:lnTo>
                    <a:pt x="2163" y="1346"/>
                  </a:lnTo>
                  <a:lnTo>
                    <a:pt x="2142" y="1339"/>
                  </a:lnTo>
                  <a:lnTo>
                    <a:pt x="2119" y="1331"/>
                  </a:lnTo>
                  <a:lnTo>
                    <a:pt x="2099" y="1325"/>
                  </a:lnTo>
                  <a:lnTo>
                    <a:pt x="2078" y="1318"/>
                  </a:lnTo>
                  <a:lnTo>
                    <a:pt x="2061" y="1314"/>
                  </a:lnTo>
                  <a:lnTo>
                    <a:pt x="2043" y="1310"/>
                  </a:lnTo>
                  <a:lnTo>
                    <a:pt x="2030" y="1306"/>
                  </a:lnTo>
                  <a:lnTo>
                    <a:pt x="2019" y="1303"/>
                  </a:lnTo>
                  <a:lnTo>
                    <a:pt x="2009" y="1301"/>
                  </a:lnTo>
                  <a:lnTo>
                    <a:pt x="2005" y="1299"/>
                  </a:lnTo>
                  <a:lnTo>
                    <a:pt x="2003" y="1299"/>
                  </a:lnTo>
                  <a:lnTo>
                    <a:pt x="2002" y="1301"/>
                  </a:lnTo>
                  <a:lnTo>
                    <a:pt x="2002" y="1308"/>
                  </a:lnTo>
                  <a:lnTo>
                    <a:pt x="1998" y="1320"/>
                  </a:lnTo>
                  <a:lnTo>
                    <a:pt x="1996" y="1335"/>
                  </a:lnTo>
                  <a:lnTo>
                    <a:pt x="1992" y="1356"/>
                  </a:lnTo>
                  <a:lnTo>
                    <a:pt x="1988" y="1379"/>
                  </a:lnTo>
                  <a:lnTo>
                    <a:pt x="1984" y="1403"/>
                  </a:lnTo>
                  <a:lnTo>
                    <a:pt x="1983" y="1432"/>
                  </a:lnTo>
                  <a:lnTo>
                    <a:pt x="1977" y="1462"/>
                  </a:lnTo>
                  <a:lnTo>
                    <a:pt x="1973" y="1495"/>
                  </a:lnTo>
                  <a:lnTo>
                    <a:pt x="1967" y="1525"/>
                  </a:lnTo>
                  <a:lnTo>
                    <a:pt x="1964" y="1559"/>
                  </a:lnTo>
                  <a:lnTo>
                    <a:pt x="1958" y="1591"/>
                  </a:lnTo>
                  <a:lnTo>
                    <a:pt x="1952" y="1626"/>
                  </a:lnTo>
                  <a:lnTo>
                    <a:pt x="1950" y="1656"/>
                  </a:lnTo>
                  <a:lnTo>
                    <a:pt x="1946" y="1688"/>
                  </a:lnTo>
                  <a:lnTo>
                    <a:pt x="1939" y="1717"/>
                  </a:lnTo>
                  <a:lnTo>
                    <a:pt x="1935" y="1744"/>
                  </a:lnTo>
                  <a:lnTo>
                    <a:pt x="1933" y="1768"/>
                  </a:lnTo>
                  <a:lnTo>
                    <a:pt x="1929" y="1793"/>
                  </a:lnTo>
                  <a:lnTo>
                    <a:pt x="1926" y="1814"/>
                  </a:lnTo>
                  <a:lnTo>
                    <a:pt x="1922" y="1837"/>
                  </a:lnTo>
                  <a:lnTo>
                    <a:pt x="1920" y="1854"/>
                  </a:lnTo>
                  <a:lnTo>
                    <a:pt x="1918" y="1871"/>
                  </a:lnTo>
                  <a:lnTo>
                    <a:pt x="1916" y="1884"/>
                  </a:lnTo>
                  <a:lnTo>
                    <a:pt x="1914" y="1899"/>
                  </a:lnTo>
                  <a:lnTo>
                    <a:pt x="1912" y="1909"/>
                  </a:lnTo>
                  <a:lnTo>
                    <a:pt x="1912" y="1920"/>
                  </a:lnTo>
                  <a:lnTo>
                    <a:pt x="1910" y="1926"/>
                  </a:lnTo>
                  <a:lnTo>
                    <a:pt x="1910" y="1934"/>
                  </a:lnTo>
                  <a:lnTo>
                    <a:pt x="1910" y="1936"/>
                  </a:lnTo>
                  <a:lnTo>
                    <a:pt x="1910" y="1937"/>
                  </a:lnTo>
                  <a:lnTo>
                    <a:pt x="1908" y="1937"/>
                  </a:lnTo>
                  <a:lnTo>
                    <a:pt x="1901" y="1936"/>
                  </a:lnTo>
                  <a:lnTo>
                    <a:pt x="1893" y="1932"/>
                  </a:lnTo>
                  <a:lnTo>
                    <a:pt x="1882" y="1930"/>
                  </a:lnTo>
                  <a:lnTo>
                    <a:pt x="1867" y="1924"/>
                  </a:lnTo>
                  <a:lnTo>
                    <a:pt x="1851" y="1920"/>
                  </a:lnTo>
                  <a:lnTo>
                    <a:pt x="1832" y="1917"/>
                  </a:lnTo>
                  <a:lnTo>
                    <a:pt x="1813" y="1913"/>
                  </a:lnTo>
                  <a:lnTo>
                    <a:pt x="1791" y="1905"/>
                  </a:lnTo>
                  <a:lnTo>
                    <a:pt x="1768" y="1899"/>
                  </a:lnTo>
                  <a:lnTo>
                    <a:pt x="1743" y="1894"/>
                  </a:lnTo>
                  <a:lnTo>
                    <a:pt x="1718" y="1888"/>
                  </a:lnTo>
                  <a:lnTo>
                    <a:pt x="1694" y="1882"/>
                  </a:lnTo>
                  <a:lnTo>
                    <a:pt x="1669" y="1879"/>
                  </a:lnTo>
                  <a:lnTo>
                    <a:pt x="1644" y="1871"/>
                  </a:lnTo>
                  <a:lnTo>
                    <a:pt x="1621" y="1867"/>
                  </a:lnTo>
                  <a:lnTo>
                    <a:pt x="1595" y="1863"/>
                  </a:lnTo>
                  <a:lnTo>
                    <a:pt x="1574" y="1860"/>
                  </a:lnTo>
                  <a:lnTo>
                    <a:pt x="1551" y="1856"/>
                  </a:lnTo>
                  <a:lnTo>
                    <a:pt x="1530" y="1854"/>
                  </a:lnTo>
                  <a:lnTo>
                    <a:pt x="1509" y="1850"/>
                  </a:lnTo>
                  <a:lnTo>
                    <a:pt x="1490" y="1848"/>
                  </a:lnTo>
                  <a:lnTo>
                    <a:pt x="1471" y="1846"/>
                  </a:lnTo>
                  <a:lnTo>
                    <a:pt x="1458" y="1846"/>
                  </a:lnTo>
                  <a:lnTo>
                    <a:pt x="1441" y="1842"/>
                  </a:lnTo>
                  <a:lnTo>
                    <a:pt x="1429" y="1842"/>
                  </a:lnTo>
                  <a:lnTo>
                    <a:pt x="1416" y="1842"/>
                  </a:lnTo>
                  <a:lnTo>
                    <a:pt x="1409" y="1842"/>
                  </a:lnTo>
                  <a:lnTo>
                    <a:pt x="1399" y="1842"/>
                  </a:lnTo>
                  <a:lnTo>
                    <a:pt x="1395" y="1842"/>
                  </a:lnTo>
                  <a:lnTo>
                    <a:pt x="1391" y="1842"/>
                  </a:lnTo>
                  <a:lnTo>
                    <a:pt x="1389" y="1842"/>
                  </a:lnTo>
                  <a:lnTo>
                    <a:pt x="1389" y="1846"/>
                  </a:lnTo>
                  <a:lnTo>
                    <a:pt x="1388" y="1852"/>
                  </a:lnTo>
                  <a:lnTo>
                    <a:pt x="1388" y="1861"/>
                  </a:lnTo>
                  <a:lnTo>
                    <a:pt x="1386" y="1871"/>
                  </a:lnTo>
                  <a:lnTo>
                    <a:pt x="1386" y="1882"/>
                  </a:lnTo>
                  <a:lnTo>
                    <a:pt x="1384" y="1898"/>
                  </a:lnTo>
                  <a:lnTo>
                    <a:pt x="1384" y="1913"/>
                  </a:lnTo>
                  <a:lnTo>
                    <a:pt x="1382" y="1930"/>
                  </a:lnTo>
                  <a:lnTo>
                    <a:pt x="1378" y="1947"/>
                  </a:lnTo>
                  <a:lnTo>
                    <a:pt x="1376" y="1966"/>
                  </a:lnTo>
                  <a:lnTo>
                    <a:pt x="1374" y="1987"/>
                  </a:lnTo>
                  <a:lnTo>
                    <a:pt x="1372" y="2006"/>
                  </a:lnTo>
                  <a:lnTo>
                    <a:pt x="1370" y="2027"/>
                  </a:lnTo>
                  <a:lnTo>
                    <a:pt x="1369" y="2050"/>
                  </a:lnTo>
                  <a:lnTo>
                    <a:pt x="1369" y="2071"/>
                  </a:lnTo>
                  <a:lnTo>
                    <a:pt x="1365" y="2091"/>
                  </a:lnTo>
                  <a:lnTo>
                    <a:pt x="1361" y="2114"/>
                  </a:lnTo>
                  <a:lnTo>
                    <a:pt x="1357" y="2135"/>
                  </a:lnTo>
                  <a:lnTo>
                    <a:pt x="1355" y="2158"/>
                  </a:lnTo>
                  <a:lnTo>
                    <a:pt x="1351" y="2177"/>
                  </a:lnTo>
                  <a:lnTo>
                    <a:pt x="1351" y="2196"/>
                  </a:lnTo>
                  <a:lnTo>
                    <a:pt x="1348" y="2215"/>
                  </a:lnTo>
                  <a:lnTo>
                    <a:pt x="1348" y="2234"/>
                  </a:lnTo>
                  <a:lnTo>
                    <a:pt x="1344" y="2247"/>
                  </a:lnTo>
                  <a:lnTo>
                    <a:pt x="1342" y="2263"/>
                  </a:lnTo>
                  <a:lnTo>
                    <a:pt x="1340" y="2276"/>
                  </a:lnTo>
                  <a:lnTo>
                    <a:pt x="1340" y="2287"/>
                  </a:lnTo>
                  <a:lnTo>
                    <a:pt x="1336" y="2295"/>
                  </a:lnTo>
                  <a:lnTo>
                    <a:pt x="1336" y="2302"/>
                  </a:lnTo>
                  <a:lnTo>
                    <a:pt x="1336" y="2306"/>
                  </a:lnTo>
                  <a:lnTo>
                    <a:pt x="1336" y="2308"/>
                  </a:lnTo>
                  <a:lnTo>
                    <a:pt x="1332" y="2306"/>
                  </a:lnTo>
                  <a:lnTo>
                    <a:pt x="1327" y="2306"/>
                  </a:lnTo>
                  <a:lnTo>
                    <a:pt x="1317" y="2302"/>
                  </a:lnTo>
                  <a:lnTo>
                    <a:pt x="1304" y="2301"/>
                  </a:lnTo>
                  <a:lnTo>
                    <a:pt x="1285" y="2297"/>
                  </a:lnTo>
                  <a:lnTo>
                    <a:pt x="1268" y="2293"/>
                  </a:lnTo>
                  <a:lnTo>
                    <a:pt x="1245" y="2289"/>
                  </a:lnTo>
                  <a:lnTo>
                    <a:pt x="1222" y="2285"/>
                  </a:lnTo>
                  <a:lnTo>
                    <a:pt x="1196" y="2280"/>
                  </a:lnTo>
                  <a:lnTo>
                    <a:pt x="1171" y="2276"/>
                  </a:lnTo>
                  <a:lnTo>
                    <a:pt x="1142" y="2272"/>
                  </a:lnTo>
                  <a:lnTo>
                    <a:pt x="1114" y="2268"/>
                  </a:lnTo>
                  <a:lnTo>
                    <a:pt x="1085" y="2263"/>
                  </a:lnTo>
                  <a:lnTo>
                    <a:pt x="1057" y="2259"/>
                  </a:lnTo>
                  <a:lnTo>
                    <a:pt x="1030" y="2255"/>
                  </a:lnTo>
                  <a:lnTo>
                    <a:pt x="1004" y="2253"/>
                  </a:lnTo>
                  <a:lnTo>
                    <a:pt x="975" y="2249"/>
                  </a:lnTo>
                  <a:lnTo>
                    <a:pt x="950" y="2247"/>
                  </a:lnTo>
                  <a:lnTo>
                    <a:pt x="926" y="2243"/>
                  </a:lnTo>
                  <a:lnTo>
                    <a:pt x="907" y="2243"/>
                  </a:lnTo>
                  <a:lnTo>
                    <a:pt x="884" y="2243"/>
                  </a:lnTo>
                  <a:lnTo>
                    <a:pt x="865" y="2243"/>
                  </a:lnTo>
                  <a:lnTo>
                    <a:pt x="848" y="2243"/>
                  </a:lnTo>
                  <a:lnTo>
                    <a:pt x="833" y="2243"/>
                  </a:lnTo>
                  <a:lnTo>
                    <a:pt x="817" y="2243"/>
                  </a:lnTo>
                  <a:lnTo>
                    <a:pt x="804" y="2243"/>
                  </a:lnTo>
                  <a:lnTo>
                    <a:pt x="793" y="2243"/>
                  </a:lnTo>
                  <a:lnTo>
                    <a:pt x="785" y="2245"/>
                  </a:lnTo>
                  <a:lnTo>
                    <a:pt x="777" y="2245"/>
                  </a:lnTo>
                  <a:lnTo>
                    <a:pt x="774" y="2247"/>
                  </a:lnTo>
                  <a:lnTo>
                    <a:pt x="770" y="2247"/>
                  </a:lnTo>
                  <a:lnTo>
                    <a:pt x="770" y="2247"/>
                  </a:lnTo>
                  <a:lnTo>
                    <a:pt x="770" y="2253"/>
                  </a:lnTo>
                  <a:lnTo>
                    <a:pt x="770" y="2259"/>
                  </a:lnTo>
                  <a:lnTo>
                    <a:pt x="772" y="2268"/>
                  </a:lnTo>
                  <a:lnTo>
                    <a:pt x="772" y="2278"/>
                  </a:lnTo>
                  <a:lnTo>
                    <a:pt x="775" y="2291"/>
                  </a:lnTo>
                  <a:lnTo>
                    <a:pt x="775" y="2304"/>
                  </a:lnTo>
                  <a:lnTo>
                    <a:pt x="779" y="2320"/>
                  </a:lnTo>
                  <a:lnTo>
                    <a:pt x="779" y="2335"/>
                  </a:lnTo>
                  <a:lnTo>
                    <a:pt x="781" y="2354"/>
                  </a:lnTo>
                  <a:lnTo>
                    <a:pt x="783" y="2373"/>
                  </a:lnTo>
                  <a:lnTo>
                    <a:pt x="785" y="2392"/>
                  </a:lnTo>
                  <a:lnTo>
                    <a:pt x="787" y="2411"/>
                  </a:lnTo>
                  <a:lnTo>
                    <a:pt x="789" y="2428"/>
                  </a:lnTo>
                  <a:lnTo>
                    <a:pt x="789" y="2447"/>
                  </a:lnTo>
                  <a:lnTo>
                    <a:pt x="793" y="2466"/>
                  </a:lnTo>
                  <a:lnTo>
                    <a:pt x="793" y="2483"/>
                  </a:lnTo>
                  <a:lnTo>
                    <a:pt x="793" y="2500"/>
                  </a:lnTo>
                  <a:lnTo>
                    <a:pt x="793" y="2515"/>
                  </a:lnTo>
                  <a:lnTo>
                    <a:pt x="793" y="2531"/>
                  </a:lnTo>
                  <a:lnTo>
                    <a:pt x="793" y="2546"/>
                  </a:lnTo>
                  <a:lnTo>
                    <a:pt x="793" y="2559"/>
                  </a:lnTo>
                  <a:lnTo>
                    <a:pt x="791" y="2572"/>
                  </a:lnTo>
                  <a:lnTo>
                    <a:pt x="791" y="2584"/>
                  </a:lnTo>
                  <a:lnTo>
                    <a:pt x="789" y="2593"/>
                  </a:lnTo>
                  <a:lnTo>
                    <a:pt x="789" y="2603"/>
                  </a:lnTo>
                  <a:lnTo>
                    <a:pt x="789" y="2610"/>
                  </a:lnTo>
                  <a:lnTo>
                    <a:pt x="789" y="2618"/>
                  </a:lnTo>
                  <a:lnTo>
                    <a:pt x="787" y="2627"/>
                  </a:lnTo>
                  <a:lnTo>
                    <a:pt x="787" y="2631"/>
                  </a:lnTo>
                  <a:lnTo>
                    <a:pt x="0" y="2618"/>
                  </a:lnTo>
                  <a:lnTo>
                    <a:pt x="0" y="2618"/>
                  </a:lnTo>
                  <a:close/>
                </a:path>
              </a:pathLst>
            </a:custGeom>
            <a:solidFill>
              <a:srgbClr val="F3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68" name="Freeform 104"/>
            <p:cNvSpPr>
              <a:spLocks/>
            </p:cNvSpPr>
            <p:nvPr/>
          </p:nvSpPr>
          <p:spPr bwMode="auto">
            <a:xfrm>
              <a:off x="5527" y="1105"/>
              <a:ext cx="141" cy="74"/>
            </a:xfrm>
            <a:custGeom>
              <a:avLst/>
              <a:gdLst>
                <a:gd name="T0" fmla="*/ 0 w 281"/>
                <a:gd name="T1" fmla="*/ 32 h 148"/>
                <a:gd name="T2" fmla="*/ 2 w 281"/>
                <a:gd name="T3" fmla="*/ 28 h 148"/>
                <a:gd name="T4" fmla="*/ 8 w 281"/>
                <a:gd name="T5" fmla="*/ 21 h 148"/>
                <a:gd name="T6" fmla="*/ 17 w 281"/>
                <a:gd name="T7" fmla="*/ 11 h 148"/>
                <a:gd name="T8" fmla="*/ 27 w 281"/>
                <a:gd name="T9" fmla="*/ 4 h 148"/>
                <a:gd name="T10" fmla="*/ 36 w 281"/>
                <a:gd name="T11" fmla="*/ 0 h 148"/>
                <a:gd name="T12" fmla="*/ 46 w 281"/>
                <a:gd name="T13" fmla="*/ 0 h 148"/>
                <a:gd name="T14" fmla="*/ 51 w 281"/>
                <a:gd name="T15" fmla="*/ 2 h 148"/>
                <a:gd name="T16" fmla="*/ 55 w 281"/>
                <a:gd name="T17" fmla="*/ 4 h 148"/>
                <a:gd name="T18" fmla="*/ 93 w 281"/>
                <a:gd name="T19" fmla="*/ 28 h 148"/>
                <a:gd name="T20" fmla="*/ 141 w 281"/>
                <a:gd name="T21" fmla="*/ 0 h 148"/>
                <a:gd name="T22" fmla="*/ 179 w 281"/>
                <a:gd name="T23" fmla="*/ 9 h 148"/>
                <a:gd name="T24" fmla="*/ 179 w 281"/>
                <a:gd name="T25" fmla="*/ 11 h 148"/>
                <a:gd name="T26" fmla="*/ 183 w 281"/>
                <a:gd name="T27" fmla="*/ 21 h 148"/>
                <a:gd name="T28" fmla="*/ 186 w 281"/>
                <a:gd name="T29" fmla="*/ 26 h 148"/>
                <a:gd name="T30" fmla="*/ 192 w 281"/>
                <a:gd name="T31" fmla="*/ 36 h 148"/>
                <a:gd name="T32" fmla="*/ 202 w 281"/>
                <a:gd name="T33" fmla="*/ 45 h 148"/>
                <a:gd name="T34" fmla="*/ 213 w 281"/>
                <a:gd name="T35" fmla="*/ 57 h 148"/>
                <a:gd name="T36" fmla="*/ 224 w 281"/>
                <a:gd name="T37" fmla="*/ 68 h 148"/>
                <a:gd name="T38" fmla="*/ 238 w 281"/>
                <a:gd name="T39" fmla="*/ 80 h 148"/>
                <a:gd name="T40" fmla="*/ 247 w 281"/>
                <a:gd name="T41" fmla="*/ 91 h 148"/>
                <a:gd name="T42" fmla="*/ 259 w 281"/>
                <a:gd name="T43" fmla="*/ 101 h 148"/>
                <a:gd name="T44" fmla="*/ 266 w 281"/>
                <a:gd name="T45" fmla="*/ 110 h 148"/>
                <a:gd name="T46" fmla="*/ 274 w 281"/>
                <a:gd name="T47" fmla="*/ 118 h 148"/>
                <a:gd name="T48" fmla="*/ 278 w 281"/>
                <a:gd name="T49" fmla="*/ 122 h 148"/>
                <a:gd name="T50" fmla="*/ 281 w 281"/>
                <a:gd name="T51" fmla="*/ 125 h 148"/>
                <a:gd name="T52" fmla="*/ 268 w 281"/>
                <a:gd name="T53" fmla="*/ 148 h 148"/>
                <a:gd name="T54" fmla="*/ 223 w 281"/>
                <a:gd name="T55" fmla="*/ 141 h 148"/>
                <a:gd name="T56" fmla="*/ 221 w 281"/>
                <a:gd name="T57" fmla="*/ 139 h 148"/>
                <a:gd name="T58" fmla="*/ 217 w 281"/>
                <a:gd name="T59" fmla="*/ 137 h 148"/>
                <a:gd name="T60" fmla="*/ 209 w 281"/>
                <a:gd name="T61" fmla="*/ 133 h 148"/>
                <a:gd name="T62" fmla="*/ 200 w 281"/>
                <a:gd name="T63" fmla="*/ 129 h 148"/>
                <a:gd name="T64" fmla="*/ 188 w 281"/>
                <a:gd name="T65" fmla="*/ 122 h 148"/>
                <a:gd name="T66" fmla="*/ 177 w 281"/>
                <a:gd name="T67" fmla="*/ 116 h 148"/>
                <a:gd name="T68" fmla="*/ 166 w 281"/>
                <a:gd name="T69" fmla="*/ 108 h 148"/>
                <a:gd name="T70" fmla="*/ 154 w 281"/>
                <a:gd name="T71" fmla="*/ 101 h 148"/>
                <a:gd name="T72" fmla="*/ 147 w 281"/>
                <a:gd name="T73" fmla="*/ 93 h 148"/>
                <a:gd name="T74" fmla="*/ 139 w 281"/>
                <a:gd name="T75" fmla="*/ 89 h 148"/>
                <a:gd name="T76" fmla="*/ 133 w 281"/>
                <a:gd name="T77" fmla="*/ 85 h 148"/>
                <a:gd name="T78" fmla="*/ 128 w 281"/>
                <a:gd name="T79" fmla="*/ 82 h 148"/>
                <a:gd name="T80" fmla="*/ 116 w 281"/>
                <a:gd name="T81" fmla="*/ 74 h 148"/>
                <a:gd name="T82" fmla="*/ 107 w 281"/>
                <a:gd name="T83" fmla="*/ 70 h 148"/>
                <a:gd name="T84" fmla="*/ 99 w 281"/>
                <a:gd name="T85" fmla="*/ 66 h 148"/>
                <a:gd name="T86" fmla="*/ 93 w 281"/>
                <a:gd name="T87" fmla="*/ 63 h 148"/>
                <a:gd name="T88" fmla="*/ 88 w 281"/>
                <a:gd name="T89" fmla="*/ 63 h 148"/>
                <a:gd name="T90" fmla="*/ 0 w 281"/>
                <a:gd name="T91" fmla="*/ 32 h 148"/>
                <a:gd name="T92" fmla="*/ 0 w 281"/>
                <a:gd name="T93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1" h="148">
                  <a:moveTo>
                    <a:pt x="0" y="32"/>
                  </a:moveTo>
                  <a:lnTo>
                    <a:pt x="2" y="28"/>
                  </a:lnTo>
                  <a:lnTo>
                    <a:pt x="8" y="21"/>
                  </a:lnTo>
                  <a:lnTo>
                    <a:pt x="17" y="11"/>
                  </a:lnTo>
                  <a:lnTo>
                    <a:pt x="27" y="4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1" y="2"/>
                  </a:lnTo>
                  <a:lnTo>
                    <a:pt x="55" y="4"/>
                  </a:lnTo>
                  <a:lnTo>
                    <a:pt x="93" y="28"/>
                  </a:lnTo>
                  <a:lnTo>
                    <a:pt x="141" y="0"/>
                  </a:lnTo>
                  <a:lnTo>
                    <a:pt x="179" y="9"/>
                  </a:lnTo>
                  <a:lnTo>
                    <a:pt x="179" y="11"/>
                  </a:lnTo>
                  <a:lnTo>
                    <a:pt x="183" y="21"/>
                  </a:lnTo>
                  <a:lnTo>
                    <a:pt x="186" y="26"/>
                  </a:lnTo>
                  <a:lnTo>
                    <a:pt x="192" y="36"/>
                  </a:lnTo>
                  <a:lnTo>
                    <a:pt x="202" y="45"/>
                  </a:lnTo>
                  <a:lnTo>
                    <a:pt x="213" y="57"/>
                  </a:lnTo>
                  <a:lnTo>
                    <a:pt x="224" y="68"/>
                  </a:lnTo>
                  <a:lnTo>
                    <a:pt x="238" y="80"/>
                  </a:lnTo>
                  <a:lnTo>
                    <a:pt x="247" y="91"/>
                  </a:lnTo>
                  <a:lnTo>
                    <a:pt x="259" y="101"/>
                  </a:lnTo>
                  <a:lnTo>
                    <a:pt x="266" y="110"/>
                  </a:lnTo>
                  <a:lnTo>
                    <a:pt x="274" y="118"/>
                  </a:lnTo>
                  <a:lnTo>
                    <a:pt x="278" y="122"/>
                  </a:lnTo>
                  <a:lnTo>
                    <a:pt x="281" y="125"/>
                  </a:lnTo>
                  <a:lnTo>
                    <a:pt x="268" y="148"/>
                  </a:lnTo>
                  <a:lnTo>
                    <a:pt x="223" y="141"/>
                  </a:lnTo>
                  <a:lnTo>
                    <a:pt x="221" y="139"/>
                  </a:lnTo>
                  <a:lnTo>
                    <a:pt x="217" y="137"/>
                  </a:lnTo>
                  <a:lnTo>
                    <a:pt x="209" y="133"/>
                  </a:lnTo>
                  <a:lnTo>
                    <a:pt x="200" y="129"/>
                  </a:lnTo>
                  <a:lnTo>
                    <a:pt x="188" y="122"/>
                  </a:lnTo>
                  <a:lnTo>
                    <a:pt x="177" y="116"/>
                  </a:lnTo>
                  <a:lnTo>
                    <a:pt x="166" y="108"/>
                  </a:lnTo>
                  <a:lnTo>
                    <a:pt x="154" y="101"/>
                  </a:lnTo>
                  <a:lnTo>
                    <a:pt x="147" y="93"/>
                  </a:lnTo>
                  <a:lnTo>
                    <a:pt x="139" y="89"/>
                  </a:lnTo>
                  <a:lnTo>
                    <a:pt x="133" y="85"/>
                  </a:lnTo>
                  <a:lnTo>
                    <a:pt x="128" y="82"/>
                  </a:lnTo>
                  <a:lnTo>
                    <a:pt x="116" y="74"/>
                  </a:lnTo>
                  <a:lnTo>
                    <a:pt x="107" y="70"/>
                  </a:lnTo>
                  <a:lnTo>
                    <a:pt x="99" y="66"/>
                  </a:lnTo>
                  <a:lnTo>
                    <a:pt x="93" y="63"/>
                  </a:lnTo>
                  <a:lnTo>
                    <a:pt x="88" y="63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69" name="Freeform 105"/>
            <p:cNvSpPr>
              <a:spLocks/>
            </p:cNvSpPr>
            <p:nvPr/>
          </p:nvSpPr>
          <p:spPr bwMode="auto">
            <a:xfrm>
              <a:off x="4402" y="1537"/>
              <a:ext cx="368" cy="408"/>
            </a:xfrm>
            <a:custGeom>
              <a:avLst/>
              <a:gdLst>
                <a:gd name="T0" fmla="*/ 288 w 736"/>
                <a:gd name="T1" fmla="*/ 34 h 815"/>
                <a:gd name="T2" fmla="*/ 308 w 736"/>
                <a:gd name="T3" fmla="*/ 66 h 815"/>
                <a:gd name="T4" fmla="*/ 329 w 736"/>
                <a:gd name="T5" fmla="*/ 95 h 815"/>
                <a:gd name="T6" fmla="*/ 369 w 736"/>
                <a:gd name="T7" fmla="*/ 121 h 815"/>
                <a:gd name="T8" fmla="*/ 398 w 736"/>
                <a:gd name="T9" fmla="*/ 131 h 815"/>
                <a:gd name="T10" fmla="*/ 381 w 736"/>
                <a:gd name="T11" fmla="*/ 167 h 815"/>
                <a:gd name="T12" fmla="*/ 343 w 736"/>
                <a:gd name="T13" fmla="*/ 254 h 815"/>
                <a:gd name="T14" fmla="*/ 299 w 736"/>
                <a:gd name="T15" fmla="*/ 361 h 815"/>
                <a:gd name="T16" fmla="*/ 267 w 736"/>
                <a:gd name="T17" fmla="*/ 448 h 815"/>
                <a:gd name="T18" fmla="*/ 249 w 736"/>
                <a:gd name="T19" fmla="*/ 503 h 815"/>
                <a:gd name="T20" fmla="*/ 246 w 736"/>
                <a:gd name="T21" fmla="*/ 538 h 815"/>
                <a:gd name="T22" fmla="*/ 234 w 736"/>
                <a:gd name="T23" fmla="*/ 566 h 815"/>
                <a:gd name="T24" fmla="*/ 206 w 736"/>
                <a:gd name="T25" fmla="*/ 608 h 815"/>
                <a:gd name="T26" fmla="*/ 147 w 736"/>
                <a:gd name="T27" fmla="*/ 665 h 815"/>
                <a:gd name="T28" fmla="*/ 80 w 736"/>
                <a:gd name="T29" fmla="*/ 730 h 815"/>
                <a:gd name="T30" fmla="*/ 23 w 736"/>
                <a:gd name="T31" fmla="*/ 779 h 815"/>
                <a:gd name="T32" fmla="*/ 0 w 736"/>
                <a:gd name="T33" fmla="*/ 802 h 815"/>
                <a:gd name="T34" fmla="*/ 130 w 736"/>
                <a:gd name="T35" fmla="*/ 808 h 815"/>
                <a:gd name="T36" fmla="*/ 156 w 736"/>
                <a:gd name="T37" fmla="*/ 762 h 815"/>
                <a:gd name="T38" fmla="*/ 196 w 736"/>
                <a:gd name="T39" fmla="*/ 699 h 815"/>
                <a:gd name="T40" fmla="*/ 229 w 736"/>
                <a:gd name="T41" fmla="*/ 650 h 815"/>
                <a:gd name="T42" fmla="*/ 249 w 736"/>
                <a:gd name="T43" fmla="*/ 619 h 815"/>
                <a:gd name="T44" fmla="*/ 278 w 736"/>
                <a:gd name="T45" fmla="*/ 580 h 815"/>
                <a:gd name="T46" fmla="*/ 297 w 736"/>
                <a:gd name="T47" fmla="*/ 561 h 815"/>
                <a:gd name="T48" fmla="*/ 460 w 736"/>
                <a:gd name="T49" fmla="*/ 306 h 815"/>
                <a:gd name="T50" fmla="*/ 504 w 736"/>
                <a:gd name="T51" fmla="*/ 312 h 815"/>
                <a:gd name="T52" fmla="*/ 538 w 736"/>
                <a:gd name="T53" fmla="*/ 317 h 815"/>
                <a:gd name="T54" fmla="*/ 563 w 736"/>
                <a:gd name="T55" fmla="*/ 321 h 815"/>
                <a:gd name="T56" fmla="*/ 595 w 736"/>
                <a:gd name="T57" fmla="*/ 331 h 815"/>
                <a:gd name="T58" fmla="*/ 651 w 736"/>
                <a:gd name="T59" fmla="*/ 262 h 815"/>
                <a:gd name="T60" fmla="*/ 633 w 736"/>
                <a:gd name="T61" fmla="*/ 249 h 815"/>
                <a:gd name="T62" fmla="*/ 597 w 736"/>
                <a:gd name="T63" fmla="*/ 232 h 815"/>
                <a:gd name="T64" fmla="*/ 563 w 736"/>
                <a:gd name="T65" fmla="*/ 218 h 815"/>
                <a:gd name="T66" fmla="*/ 523 w 736"/>
                <a:gd name="T67" fmla="*/ 207 h 815"/>
                <a:gd name="T68" fmla="*/ 487 w 736"/>
                <a:gd name="T69" fmla="*/ 199 h 815"/>
                <a:gd name="T70" fmla="*/ 464 w 736"/>
                <a:gd name="T71" fmla="*/ 196 h 815"/>
                <a:gd name="T72" fmla="*/ 489 w 736"/>
                <a:gd name="T73" fmla="*/ 110 h 815"/>
                <a:gd name="T74" fmla="*/ 518 w 736"/>
                <a:gd name="T75" fmla="*/ 72 h 815"/>
                <a:gd name="T76" fmla="*/ 556 w 736"/>
                <a:gd name="T77" fmla="*/ 59 h 815"/>
                <a:gd name="T78" fmla="*/ 594 w 736"/>
                <a:gd name="T79" fmla="*/ 72 h 815"/>
                <a:gd name="T80" fmla="*/ 620 w 736"/>
                <a:gd name="T81" fmla="*/ 83 h 815"/>
                <a:gd name="T82" fmla="*/ 645 w 736"/>
                <a:gd name="T83" fmla="*/ 97 h 815"/>
                <a:gd name="T84" fmla="*/ 685 w 736"/>
                <a:gd name="T85" fmla="*/ 127 h 815"/>
                <a:gd name="T86" fmla="*/ 717 w 736"/>
                <a:gd name="T87" fmla="*/ 152 h 815"/>
                <a:gd name="T88" fmla="*/ 732 w 736"/>
                <a:gd name="T89" fmla="*/ 165 h 815"/>
                <a:gd name="T90" fmla="*/ 698 w 736"/>
                <a:gd name="T91" fmla="*/ 127 h 815"/>
                <a:gd name="T92" fmla="*/ 668 w 736"/>
                <a:gd name="T93" fmla="*/ 97 h 815"/>
                <a:gd name="T94" fmla="*/ 637 w 736"/>
                <a:gd name="T95" fmla="*/ 64 h 815"/>
                <a:gd name="T96" fmla="*/ 605 w 736"/>
                <a:gd name="T97" fmla="*/ 28 h 815"/>
                <a:gd name="T98" fmla="*/ 576 w 736"/>
                <a:gd name="T99" fmla="*/ 0 h 815"/>
                <a:gd name="T100" fmla="*/ 556 w 736"/>
                <a:gd name="T101" fmla="*/ 13 h 815"/>
                <a:gd name="T102" fmla="*/ 521 w 736"/>
                <a:gd name="T103" fmla="*/ 34 h 815"/>
                <a:gd name="T104" fmla="*/ 476 w 736"/>
                <a:gd name="T105" fmla="*/ 49 h 815"/>
                <a:gd name="T106" fmla="*/ 421 w 736"/>
                <a:gd name="T107" fmla="*/ 51 h 815"/>
                <a:gd name="T108" fmla="*/ 364 w 736"/>
                <a:gd name="T109" fmla="*/ 42 h 815"/>
                <a:gd name="T110" fmla="*/ 312 w 736"/>
                <a:gd name="T111" fmla="*/ 28 h 815"/>
                <a:gd name="T112" fmla="*/ 284 w 736"/>
                <a:gd name="T113" fmla="*/ 19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36" h="815">
                  <a:moveTo>
                    <a:pt x="280" y="17"/>
                  </a:moveTo>
                  <a:lnTo>
                    <a:pt x="280" y="21"/>
                  </a:lnTo>
                  <a:lnTo>
                    <a:pt x="284" y="26"/>
                  </a:lnTo>
                  <a:lnTo>
                    <a:pt x="288" y="34"/>
                  </a:lnTo>
                  <a:lnTo>
                    <a:pt x="293" y="43"/>
                  </a:lnTo>
                  <a:lnTo>
                    <a:pt x="301" y="55"/>
                  </a:lnTo>
                  <a:lnTo>
                    <a:pt x="305" y="61"/>
                  </a:lnTo>
                  <a:lnTo>
                    <a:pt x="308" y="66"/>
                  </a:lnTo>
                  <a:lnTo>
                    <a:pt x="312" y="74"/>
                  </a:lnTo>
                  <a:lnTo>
                    <a:pt x="318" y="83"/>
                  </a:lnTo>
                  <a:lnTo>
                    <a:pt x="324" y="89"/>
                  </a:lnTo>
                  <a:lnTo>
                    <a:pt x="329" y="95"/>
                  </a:lnTo>
                  <a:lnTo>
                    <a:pt x="335" y="101"/>
                  </a:lnTo>
                  <a:lnTo>
                    <a:pt x="343" y="106"/>
                  </a:lnTo>
                  <a:lnTo>
                    <a:pt x="356" y="114"/>
                  </a:lnTo>
                  <a:lnTo>
                    <a:pt x="369" y="121"/>
                  </a:lnTo>
                  <a:lnTo>
                    <a:pt x="379" y="123"/>
                  </a:lnTo>
                  <a:lnTo>
                    <a:pt x="388" y="127"/>
                  </a:lnTo>
                  <a:lnTo>
                    <a:pt x="394" y="129"/>
                  </a:lnTo>
                  <a:lnTo>
                    <a:pt x="398" y="131"/>
                  </a:lnTo>
                  <a:lnTo>
                    <a:pt x="394" y="131"/>
                  </a:lnTo>
                  <a:lnTo>
                    <a:pt x="392" y="139"/>
                  </a:lnTo>
                  <a:lnTo>
                    <a:pt x="386" y="152"/>
                  </a:lnTo>
                  <a:lnTo>
                    <a:pt x="381" y="167"/>
                  </a:lnTo>
                  <a:lnTo>
                    <a:pt x="373" y="184"/>
                  </a:lnTo>
                  <a:lnTo>
                    <a:pt x="364" y="207"/>
                  </a:lnTo>
                  <a:lnTo>
                    <a:pt x="352" y="230"/>
                  </a:lnTo>
                  <a:lnTo>
                    <a:pt x="343" y="254"/>
                  </a:lnTo>
                  <a:lnTo>
                    <a:pt x="331" y="281"/>
                  </a:lnTo>
                  <a:lnTo>
                    <a:pt x="322" y="308"/>
                  </a:lnTo>
                  <a:lnTo>
                    <a:pt x="310" y="334"/>
                  </a:lnTo>
                  <a:lnTo>
                    <a:pt x="299" y="361"/>
                  </a:lnTo>
                  <a:lnTo>
                    <a:pt x="288" y="386"/>
                  </a:lnTo>
                  <a:lnTo>
                    <a:pt x="280" y="408"/>
                  </a:lnTo>
                  <a:lnTo>
                    <a:pt x="272" y="429"/>
                  </a:lnTo>
                  <a:lnTo>
                    <a:pt x="267" y="448"/>
                  </a:lnTo>
                  <a:lnTo>
                    <a:pt x="259" y="464"/>
                  </a:lnTo>
                  <a:lnTo>
                    <a:pt x="255" y="481"/>
                  </a:lnTo>
                  <a:lnTo>
                    <a:pt x="253" y="490"/>
                  </a:lnTo>
                  <a:lnTo>
                    <a:pt x="249" y="503"/>
                  </a:lnTo>
                  <a:lnTo>
                    <a:pt x="248" y="511"/>
                  </a:lnTo>
                  <a:lnTo>
                    <a:pt x="246" y="523"/>
                  </a:lnTo>
                  <a:lnTo>
                    <a:pt x="246" y="528"/>
                  </a:lnTo>
                  <a:lnTo>
                    <a:pt x="246" y="538"/>
                  </a:lnTo>
                  <a:lnTo>
                    <a:pt x="242" y="543"/>
                  </a:lnTo>
                  <a:lnTo>
                    <a:pt x="240" y="551"/>
                  </a:lnTo>
                  <a:lnTo>
                    <a:pt x="236" y="559"/>
                  </a:lnTo>
                  <a:lnTo>
                    <a:pt x="234" y="566"/>
                  </a:lnTo>
                  <a:lnTo>
                    <a:pt x="229" y="574"/>
                  </a:lnTo>
                  <a:lnTo>
                    <a:pt x="221" y="585"/>
                  </a:lnTo>
                  <a:lnTo>
                    <a:pt x="215" y="595"/>
                  </a:lnTo>
                  <a:lnTo>
                    <a:pt x="206" y="608"/>
                  </a:lnTo>
                  <a:lnTo>
                    <a:pt x="192" y="619"/>
                  </a:lnTo>
                  <a:lnTo>
                    <a:pt x="177" y="635"/>
                  </a:lnTo>
                  <a:lnTo>
                    <a:pt x="162" y="650"/>
                  </a:lnTo>
                  <a:lnTo>
                    <a:pt x="147" y="665"/>
                  </a:lnTo>
                  <a:lnTo>
                    <a:pt x="130" y="680"/>
                  </a:lnTo>
                  <a:lnTo>
                    <a:pt x="113" y="697"/>
                  </a:lnTo>
                  <a:lnTo>
                    <a:pt x="96" y="711"/>
                  </a:lnTo>
                  <a:lnTo>
                    <a:pt x="80" y="730"/>
                  </a:lnTo>
                  <a:lnTo>
                    <a:pt x="63" y="743"/>
                  </a:lnTo>
                  <a:lnTo>
                    <a:pt x="48" y="756"/>
                  </a:lnTo>
                  <a:lnTo>
                    <a:pt x="33" y="768"/>
                  </a:lnTo>
                  <a:lnTo>
                    <a:pt x="23" y="779"/>
                  </a:lnTo>
                  <a:lnTo>
                    <a:pt x="12" y="787"/>
                  </a:lnTo>
                  <a:lnTo>
                    <a:pt x="6" y="794"/>
                  </a:lnTo>
                  <a:lnTo>
                    <a:pt x="0" y="798"/>
                  </a:lnTo>
                  <a:lnTo>
                    <a:pt x="0" y="802"/>
                  </a:lnTo>
                  <a:lnTo>
                    <a:pt x="50" y="815"/>
                  </a:lnTo>
                  <a:lnTo>
                    <a:pt x="126" y="815"/>
                  </a:lnTo>
                  <a:lnTo>
                    <a:pt x="126" y="811"/>
                  </a:lnTo>
                  <a:lnTo>
                    <a:pt x="130" y="808"/>
                  </a:lnTo>
                  <a:lnTo>
                    <a:pt x="134" y="798"/>
                  </a:lnTo>
                  <a:lnTo>
                    <a:pt x="141" y="789"/>
                  </a:lnTo>
                  <a:lnTo>
                    <a:pt x="149" y="775"/>
                  </a:lnTo>
                  <a:lnTo>
                    <a:pt x="156" y="762"/>
                  </a:lnTo>
                  <a:lnTo>
                    <a:pt x="166" y="747"/>
                  </a:lnTo>
                  <a:lnTo>
                    <a:pt x="177" y="732"/>
                  </a:lnTo>
                  <a:lnTo>
                    <a:pt x="187" y="714"/>
                  </a:lnTo>
                  <a:lnTo>
                    <a:pt x="196" y="699"/>
                  </a:lnTo>
                  <a:lnTo>
                    <a:pt x="204" y="684"/>
                  </a:lnTo>
                  <a:lnTo>
                    <a:pt x="215" y="671"/>
                  </a:lnTo>
                  <a:lnTo>
                    <a:pt x="221" y="659"/>
                  </a:lnTo>
                  <a:lnTo>
                    <a:pt x="229" y="650"/>
                  </a:lnTo>
                  <a:lnTo>
                    <a:pt x="232" y="642"/>
                  </a:lnTo>
                  <a:lnTo>
                    <a:pt x="236" y="638"/>
                  </a:lnTo>
                  <a:lnTo>
                    <a:pt x="242" y="629"/>
                  </a:lnTo>
                  <a:lnTo>
                    <a:pt x="249" y="619"/>
                  </a:lnTo>
                  <a:lnTo>
                    <a:pt x="259" y="606"/>
                  </a:lnTo>
                  <a:lnTo>
                    <a:pt x="270" y="595"/>
                  </a:lnTo>
                  <a:lnTo>
                    <a:pt x="272" y="587"/>
                  </a:lnTo>
                  <a:lnTo>
                    <a:pt x="278" y="580"/>
                  </a:lnTo>
                  <a:lnTo>
                    <a:pt x="284" y="574"/>
                  </a:lnTo>
                  <a:lnTo>
                    <a:pt x="288" y="570"/>
                  </a:lnTo>
                  <a:lnTo>
                    <a:pt x="295" y="562"/>
                  </a:lnTo>
                  <a:lnTo>
                    <a:pt x="297" y="561"/>
                  </a:lnTo>
                  <a:lnTo>
                    <a:pt x="424" y="325"/>
                  </a:lnTo>
                  <a:lnTo>
                    <a:pt x="449" y="306"/>
                  </a:lnTo>
                  <a:lnTo>
                    <a:pt x="455" y="306"/>
                  </a:lnTo>
                  <a:lnTo>
                    <a:pt x="460" y="306"/>
                  </a:lnTo>
                  <a:lnTo>
                    <a:pt x="470" y="308"/>
                  </a:lnTo>
                  <a:lnTo>
                    <a:pt x="479" y="308"/>
                  </a:lnTo>
                  <a:lnTo>
                    <a:pt x="491" y="312"/>
                  </a:lnTo>
                  <a:lnTo>
                    <a:pt x="504" y="312"/>
                  </a:lnTo>
                  <a:lnTo>
                    <a:pt x="518" y="313"/>
                  </a:lnTo>
                  <a:lnTo>
                    <a:pt x="523" y="313"/>
                  </a:lnTo>
                  <a:lnTo>
                    <a:pt x="531" y="315"/>
                  </a:lnTo>
                  <a:lnTo>
                    <a:pt x="538" y="317"/>
                  </a:lnTo>
                  <a:lnTo>
                    <a:pt x="546" y="317"/>
                  </a:lnTo>
                  <a:lnTo>
                    <a:pt x="552" y="319"/>
                  </a:lnTo>
                  <a:lnTo>
                    <a:pt x="557" y="321"/>
                  </a:lnTo>
                  <a:lnTo>
                    <a:pt x="563" y="321"/>
                  </a:lnTo>
                  <a:lnTo>
                    <a:pt x="571" y="325"/>
                  </a:lnTo>
                  <a:lnTo>
                    <a:pt x="580" y="327"/>
                  </a:lnTo>
                  <a:lnTo>
                    <a:pt x="590" y="329"/>
                  </a:lnTo>
                  <a:lnTo>
                    <a:pt x="595" y="331"/>
                  </a:lnTo>
                  <a:lnTo>
                    <a:pt x="597" y="331"/>
                  </a:lnTo>
                  <a:lnTo>
                    <a:pt x="662" y="281"/>
                  </a:lnTo>
                  <a:lnTo>
                    <a:pt x="601" y="281"/>
                  </a:lnTo>
                  <a:lnTo>
                    <a:pt x="651" y="262"/>
                  </a:lnTo>
                  <a:lnTo>
                    <a:pt x="649" y="258"/>
                  </a:lnTo>
                  <a:lnTo>
                    <a:pt x="645" y="256"/>
                  </a:lnTo>
                  <a:lnTo>
                    <a:pt x="639" y="253"/>
                  </a:lnTo>
                  <a:lnTo>
                    <a:pt x="633" y="249"/>
                  </a:lnTo>
                  <a:lnTo>
                    <a:pt x="622" y="243"/>
                  </a:lnTo>
                  <a:lnTo>
                    <a:pt x="611" y="237"/>
                  </a:lnTo>
                  <a:lnTo>
                    <a:pt x="605" y="234"/>
                  </a:lnTo>
                  <a:lnTo>
                    <a:pt x="597" y="232"/>
                  </a:lnTo>
                  <a:lnTo>
                    <a:pt x="590" y="228"/>
                  </a:lnTo>
                  <a:lnTo>
                    <a:pt x="584" y="226"/>
                  </a:lnTo>
                  <a:lnTo>
                    <a:pt x="573" y="222"/>
                  </a:lnTo>
                  <a:lnTo>
                    <a:pt x="563" y="218"/>
                  </a:lnTo>
                  <a:lnTo>
                    <a:pt x="554" y="215"/>
                  </a:lnTo>
                  <a:lnTo>
                    <a:pt x="544" y="213"/>
                  </a:lnTo>
                  <a:lnTo>
                    <a:pt x="533" y="209"/>
                  </a:lnTo>
                  <a:lnTo>
                    <a:pt x="523" y="207"/>
                  </a:lnTo>
                  <a:lnTo>
                    <a:pt x="514" y="203"/>
                  </a:lnTo>
                  <a:lnTo>
                    <a:pt x="504" y="203"/>
                  </a:lnTo>
                  <a:lnTo>
                    <a:pt x="495" y="199"/>
                  </a:lnTo>
                  <a:lnTo>
                    <a:pt x="487" y="199"/>
                  </a:lnTo>
                  <a:lnTo>
                    <a:pt x="479" y="197"/>
                  </a:lnTo>
                  <a:lnTo>
                    <a:pt x="476" y="197"/>
                  </a:lnTo>
                  <a:lnTo>
                    <a:pt x="466" y="196"/>
                  </a:lnTo>
                  <a:lnTo>
                    <a:pt x="464" y="196"/>
                  </a:lnTo>
                  <a:lnTo>
                    <a:pt x="483" y="127"/>
                  </a:lnTo>
                  <a:lnTo>
                    <a:pt x="483" y="125"/>
                  </a:lnTo>
                  <a:lnTo>
                    <a:pt x="485" y="120"/>
                  </a:lnTo>
                  <a:lnTo>
                    <a:pt x="489" y="110"/>
                  </a:lnTo>
                  <a:lnTo>
                    <a:pt x="495" y="102"/>
                  </a:lnTo>
                  <a:lnTo>
                    <a:pt x="500" y="91"/>
                  </a:lnTo>
                  <a:lnTo>
                    <a:pt x="510" y="80"/>
                  </a:lnTo>
                  <a:lnTo>
                    <a:pt x="518" y="72"/>
                  </a:lnTo>
                  <a:lnTo>
                    <a:pt x="529" y="66"/>
                  </a:lnTo>
                  <a:lnTo>
                    <a:pt x="537" y="59"/>
                  </a:lnTo>
                  <a:lnTo>
                    <a:pt x="546" y="59"/>
                  </a:lnTo>
                  <a:lnTo>
                    <a:pt x="556" y="59"/>
                  </a:lnTo>
                  <a:lnTo>
                    <a:pt x="567" y="62"/>
                  </a:lnTo>
                  <a:lnTo>
                    <a:pt x="576" y="64"/>
                  </a:lnTo>
                  <a:lnTo>
                    <a:pt x="586" y="68"/>
                  </a:lnTo>
                  <a:lnTo>
                    <a:pt x="594" y="72"/>
                  </a:lnTo>
                  <a:lnTo>
                    <a:pt x="603" y="78"/>
                  </a:lnTo>
                  <a:lnTo>
                    <a:pt x="609" y="80"/>
                  </a:lnTo>
                  <a:lnTo>
                    <a:pt x="614" y="81"/>
                  </a:lnTo>
                  <a:lnTo>
                    <a:pt x="620" y="83"/>
                  </a:lnTo>
                  <a:lnTo>
                    <a:pt x="626" y="85"/>
                  </a:lnTo>
                  <a:lnTo>
                    <a:pt x="632" y="89"/>
                  </a:lnTo>
                  <a:lnTo>
                    <a:pt x="639" y="93"/>
                  </a:lnTo>
                  <a:lnTo>
                    <a:pt x="645" y="97"/>
                  </a:lnTo>
                  <a:lnTo>
                    <a:pt x="656" y="104"/>
                  </a:lnTo>
                  <a:lnTo>
                    <a:pt x="666" y="112"/>
                  </a:lnTo>
                  <a:lnTo>
                    <a:pt x="679" y="121"/>
                  </a:lnTo>
                  <a:lnTo>
                    <a:pt x="685" y="127"/>
                  </a:lnTo>
                  <a:lnTo>
                    <a:pt x="692" y="133"/>
                  </a:lnTo>
                  <a:lnTo>
                    <a:pt x="698" y="139"/>
                  </a:lnTo>
                  <a:lnTo>
                    <a:pt x="706" y="144"/>
                  </a:lnTo>
                  <a:lnTo>
                    <a:pt x="717" y="152"/>
                  </a:lnTo>
                  <a:lnTo>
                    <a:pt x="727" y="161"/>
                  </a:lnTo>
                  <a:lnTo>
                    <a:pt x="732" y="165"/>
                  </a:lnTo>
                  <a:lnTo>
                    <a:pt x="736" y="169"/>
                  </a:lnTo>
                  <a:lnTo>
                    <a:pt x="732" y="165"/>
                  </a:lnTo>
                  <a:lnTo>
                    <a:pt x="727" y="159"/>
                  </a:lnTo>
                  <a:lnTo>
                    <a:pt x="717" y="148"/>
                  </a:lnTo>
                  <a:lnTo>
                    <a:pt x="706" y="137"/>
                  </a:lnTo>
                  <a:lnTo>
                    <a:pt x="698" y="127"/>
                  </a:lnTo>
                  <a:lnTo>
                    <a:pt x="690" y="121"/>
                  </a:lnTo>
                  <a:lnTo>
                    <a:pt x="683" y="112"/>
                  </a:lnTo>
                  <a:lnTo>
                    <a:pt x="675" y="104"/>
                  </a:lnTo>
                  <a:lnTo>
                    <a:pt x="668" y="97"/>
                  </a:lnTo>
                  <a:lnTo>
                    <a:pt x="660" y="87"/>
                  </a:lnTo>
                  <a:lnTo>
                    <a:pt x="652" y="80"/>
                  </a:lnTo>
                  <a:lnTo>
                    <a:pt x="645" y="72"/>
                  </a:lnTo>
                  <a:lnTo>
                    <a:pt x="637" y="64"/>
                  </a:lnTo>
                  <a:lnTo>
                    <a:pt x="630" y="55"/>
                  </a:lnTo>
                  <a:lnTo>
                    <a:pt x="622" y="47"/>
                  </a:lnTo>
                  <a:lnTo>
                    <a:pt x="616" y="42"/>
                  </a:lnTo>
                  <a:lnTo>
                    <a:pt x="605" y="28"/>
                  </a:lnTo>
                  <a:lnTo>
                    <a:pt x="595" y="19"/>
                  </a:lnTo>
                  <a:lnTo>
                    <a:pt x="586" y="9"/>
                  </a:lnTo>
                  <a:lnTo>
                    <a:pt x="580" y="4"/>
                  </a:lnTo>
                  <a:lnTo>
                    <a:pt x="576" y="0"/>
                  </a:lnTo>
                  <a:lnTo>
                    <a:pt x="573" y="0"/>
                  </a:lnTo>
                  <a:lnTo>
                    <a:pt x="567" y="7"/>
                  </a:lnTo>
                  <a:lnTo>
                    <a:pt x="559" y="9"/>
                  </a:lnTo>
                  <a:lnTo>
                    <a:pt x="556" y="13"/>
                  </a:lnTo>
                  <a:lnTo>
                    <a:pt x="548" y="19"/>
                  </a:lnTo>
                  <a:lnTo>
                    <a:pt x="540" y="24"/>
                  </a:lnTo>
                  <a:lnTo>
                    <a:pt x="531" y="28"/>
                  </a:lnTo>
                  <a:lnTo>
                    <a:pt x="521" y="34"/>
                  </a:lnTo>
                  <a:lnTo>
                    <a:pt x="512" y="38"/>
                  </a:lnTo>
                  <a:lnTo>
                    <a:pt x="500" y="43"/>
                  </a:lnTo>
                  <a:lnTo>
                    <a:pt x="487" y="45"/>
                  </a:lnTo>
                  <a:lnTo>
                    <a:pt x="476" y="49"/>
                  </a:lnTo>
                  <a:lnTo>
                    <a:pt x="462" y="51"/>
                  </a:lnTo>
                  <a:lnTo>
                    <a:pt x="449" y="55"/>
                  </a:lnTo>
                  <a:lnTo>
                    <a:pt x="436" y="53"/>
                  </a:lnTo>
                  <a:lnTo>
                    <a:pt x="421" y="51"/>
                  </a:lnTo>
                  <a:lnTo>
                    <a:pt x="405" y="49"/>
                  </a:lnTo>
                  <a:lnTo>
                    <a:pt x="390" y="47"/>
                  </a:lnTo>
                  <a:lnTo>
                    <a:pt x="377" y="43"/>
                  </a:lnTo>
                  <a:lnTo>
                    <a:pt x="364" y="42"/>
                  </a:lnTo>
                  <a:lnTo>
                    <a:pt x="348" y="38"/>
                  </a:lnTo>
                  <a:lnTo>
                    <a:pt x="337" y="36"/>
                  </a:lnTo>
                  <a:lnTo>
                    <a:pt x="324" y="32"/>
                  </a:lnTo>
                  <a:lnTo>
                    <a:pt x="312" y="28"/>
                  </a:lnTo>
                  <a:lnTo>
                    <a:pt x="303" y="24"/>
                  </a:lnTo>
                  <a:lnTo>
                    <a:pt x="295" y="23"/>
                  </a:lnTo>
                  <a:lnTo>
                    <a:pt x="288" y="21"/>
                  </a:lnTo>
                  <a:lnTo>
                    <a:pt x="284" y="19"/>
                  </a:lnTo>
                  <a:lnTo>
                    <a:pt x="280" y="17"/>
                  </a:lnTo>
                  <a:lnTo>
                    <a:pt x="280" y="1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70" name="Freeform 106"/>
            <p:cNvSpPr>
              <a:spLocks/>
            </p:cNvSpPr>
            <p:nvPr/>
          </p:nvSpPr>
          <p:spPr bwMode="auto">
            <a:xfrm>
              <a:off x="4650" y="1400"/>
              <a:ext cx="74" cy="186"/>
            </a:xfrm>
            <a:custGeom>
              <a:avLst/>
              <a:gdLst>
                <a:gd name="T0" fmla="*/ 108 w 148"/>
                <a:gd name="T1" fmla="*/ 2 h 373"/>
                <a:gd name="T2" fmla="*/ 114 w 148"/>
                <a:gd name="T3" fmla="*/ 13 h 373"/>
                <a:gd name="T4" fmla="*/ 121 w 148"/>
                <a:gd name="T5" fmla="*/ 27 h 373"/>
                <a:gd name="T6" fmla="*/ 127 w 148"/>
                <a:gd name="T7" fmla="*/ 44 h 373"/>
                <a:gd name="T8" fmla="*/ 133 w 148"/>
                <a:gd name="T9" fmla="*/ 65 h 373"/>
                <a:gd name="T10" fmla="*/ 138 w 148"/>
                <a:gd name="T11" fmla="*/ 86 h 373"/>
                <a:gd name="T12" fmla="*/ 144 w 148"/>
                <a:gd name="T13" fmla="*/ 110 h 373"/>
                <a:gd name="T14" fmla="*/ 146 w 148"/>
                <a:gd name="T15" fmla="*/ 133 h 373"/>
                <a:gd name="T16" fmla="*/ 148 w 148"/>
                <a:gd name="T17" fmla="*/ 156 h 373"/>
                <a:gd name="T18" fmla="*/ 146 w 148"/>
                <a:gd name="T19" fmla="*/ 179 h 373"/>
                <a:gd name="T20" fmla="*/ 142 w 148"/>
                <a:gd name="T21" fmla="*/ 204 h 373"/>
                <a:gd name="T22" fmla="*/ 138 w 148"/>
                <a:gd name="T23" fmla="*/ 224 h 373"/>
                <a:gd name="T24" fmla="*/ 131 w 148"/>
                <a:gd name="T25" fmla="*/ 245 h 373"/>
                <a:gd name="T26" fmla="*/ 121 w 148"/>
                <a:gd name="T27" fmla="*/ 264 h 373"/>
                <a:gd name="T28" fmla="*/ 110 w 148"/>
                <a:gd name="T29" fmla="*/ 283 h 373"/>
                <a:gd name="T30" fmla="*/ 98 w 148"/>
                <a:gd name="T31" fmla="*/ 300 h 373"/>
                <a:gd name="T32" fmla="*/ 83 w 148"/>
                <a:gd name="T33" fmla="*/ 314 h 373"/>
                <a:gd name="T34" fmla="*/ 70 w 148"/>
                <a:gd name="T35" fmla="*/ 327 h 373"/>
                <a:gd name="T36" fmla="*/ 55 w 148"/>
                <a:gd name="T37" fmla="*/ 342 h 373"/>
                <a:gd name="T38" fmla="*/ 40 w 148"/>
                <a:gd name="T39" fmla="*/ 352 h 373"/>
                <a:gd name="T40" fmla="*/ 26 w 148"/>
                <a:gd name="T41" fmla="*/ 361 h 373"/>
                <a:gd name="T42" fmla="*/ 15 w 148"/>
                <a:gd name="T43" fmla="*/ 371 h 373"/>
                <a:gd name="T44" fmla="*/ 0 w 148"/>
                <a:gd name="T45" fmla="*/ 302 h 373"/>
                <a:gd name="T46" fmla="*/ 7 w 148"/>
                <a:gd name="T47" fmla="*/ 297 h 373"/>
                <a:gd name="T48" fmla="*/ 28 w 148"/>
                <a:gd name="T49" fmla="*/ 281 h 373"/>
                <a:gd name="T50" fmla="*/ 53 w 148"/>
                <a:gd name="T51" fmla="*/ 259 h 373"/>
                <a:gd name="T52" fmla="*/ 64 w 148"/>
                <a:gd name="T53" fmla="*/ 242 h 373"/>
                <a:gd name="T54" fmla="*/ 76 w 148"/>
                <a:gd name="T55" fmla="*/ 228 h 373"/>
                <a:gd name="T56" fmla="*/ 83 w 148"/>
                <a:gd name="T57" fmla="*/ 209 h 373"/>
                <a:gd name="T58" fmla="*/ 89 w 148"/>
                <a:gd name="T59" fmla="*/ 192 h 373"/>
                <a:gd name="T60" fmla="*/ 91 w 148"/>
                <a:gd name="T61" fmla="*/ 173 h 373"/>
                <a:gd name="T62" fmla="*/ 95 w 148"/>
                <a:gd name="T63" fmla="*/ 156 h 373"/>
                <a:gd name="T64" fmla="*/ 95 w 148"/>
                <a:gd name="T65" fmla="*/ 137 h 373"/>
                <a:gd name="T66" fmla="*/ 97 w 148"/>
                <a:gd name="T67" fmla="*/ 120 h 373"/>
                <a:gd name="T68" fmla="*/ 97 w 148"/>
                <a:gd name="T69" fmla="*/ 103 h 373"/>
                <a:gd name="T70" fmla="*/ 97 w 148"/>
                <a:gd name="T71" fmla="*/ 89 h 373"/>
                <a:gd name="T72" fmla="*/ 97 w 148"/>
                <a:gd name="T73" fmla="*/ 74 h 373"/>
                <a:gd name="T74" fmla="*/ 97 w 148"/>
                <a:gd name="T75" fmla="*/ 65 h 373"/>
                <a:gd name="T76" fmla="*/ 97 w 148"/>
                <a:gd name="T77" fmla="*/ 48 h 373"/>
                <a:gd name="T78" fmla="*/ 97 w 148"/>
                <a:gd name="T79" fmla="*/ 36 h 373"/>
                <a:gd name="T80" fmla="*/ 108 w 148"/>
                <a:gd name="T8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373">
                  <a:moveTo>
                    <a:pt x="108" y="0"/>
                  </a:moveTo>
                  <a:lnTo>
                    <a:pt x="108" y="2"/>
                  </a:lnTo>
                  <a:lnTo>
                    <a:pt x="112" y="10"/>
                  </a:lnTo>
                  <a:lnTo>
                    <a:pt x="114" y="13"/>
                  </a:lnTo>
                  <a:lnTo>
                    <a:pt x="117" y="19"/>
                  </a:lnTo>
                  <a:lnTo>
                    <a:pt x="121" y="27"/>
                  </a:lnTo>
                  <a:lnTo>
                    <a:pt x="125" y="36"/>
                  </a:lnTo>
                  <a:lnTo>
                    <a:pt x="127" y="44"/>
                  </a:lnTo>
                  <a:lnTo>
                    <a:pt x="131" y="53"/>
                  </a:lnTo>
                  <a:lnTo>
                    <a:pt x="133" y="65"/>
                  </a:lnTo>
                  <a:lnTo>
                    <a:pt x="136" y="74"/>
                  </a:lnTo>
                  <a:lnTo>
                    <a:pt x="138" y="86"/>
                  </a:lnTo>
                  <a:lnTo>
                    <a:pt x="142" y="97"/>
                  </a:lnTo>
                  <a:lnTo>
                    <a:pt x="144" y="110"/>
                  </a:lnTo>
                  <a:lnTo>
                    <a:pt x="146" y="122"/>
                  </a:lnTo>
                  <a:lnTo>
                    <a:pt x="146" y="133"/>
                  </a:lnTo>
                  <a:lnTo>
                    <a:pt x="148" y="145"/>
                  </a:lnTo>
                  <a:lnTo>
                    <a:pt x="148" y="156"/>
                  </a:lnTo>
                  <a:lnTo>
                    <a:pt x="148" y="169"/>
                  </a:lnTo>
                  <a:lnTo>
                    <a:pt x="146" y="179"/>
                  </a:lnTo>
                  <a:lnTo>
                    <a:pt x="146" y="190"/>
                  </a:lnTo>
                  <a:lnTo>
                    <a:pt x="142" y="204"/>
                  </a:lnTo>
                  <a:lnTo>
                    <a:pt x="142" y="215"/>
                  </a:lnTo>
                  <a:lnTo>
                    <a:pt x="138" y="224"/>
                  </a:lnTo>
                  <a:lnTo>
                    <a:pt x="135" y="236"/>
                  </a:lnTo>
                  <a:lnTo>
                    <a:pt x="131" y="245"/>
                  </a:lnTo>
                  <a:lnTo>
                    <a:pt x="127" y="257"/>
                  </a:lnTo>
                  <a:lnTo>
                    <a:pt x="121" y="264"/>
                  </a:lnTo>
                  <a:lnTo>
                    <a:pt x="117" y="276"/>
                  </a:lnTo>
                  <a:lnTo>
                    <a:pt x="110" y="283"/>
                  </a:lnTo>
                  <a:lnTo>
                    <a:pt x="106" y="293"/>
                  </a:lnTo>
                  <a:lnTo>
                    <a:pt x="98" y="300"/>
                  </a:lnTo>
                  <a:lnTo>
                    <a:pt x="91" y="306"/>
                  </a:lnTo>
                  <a:lnTo>
                    <a:pt x="83" y="314"/>
                  </a:lnTo>
                  <a:lnTo>
                    <a:pt x="78" y="321"/>
                  </a:lnTo>
                  <a:lnTo>
                    <a:pt x="70" y="327"/>
                  </a:lnTo>
                  <a:lnTo>
                    <a:pt x="62" y="335"/>
                  </a:lnTo>
                  <a:lnTo>
                    <a:pt x="55" y="342"/>
                  </a:lnTo>
                  <a:lnTo>
                    <a:pt x="47" y="348"/>
                  </a:lnTo>
                  <a:lnTo>
                    <a:pt x="40" y="352"/>
                  </a:lnTo>
                  <a:lnTo>
                    <a:pt x="32" y="357"/>
                  </a:lnTo>
                  <a:lnTo>
                    <a:pt x="26" y="361"/>
                  </a:lnTo>
                  <a:lnTo>
                    <a:pt x="22" y="365"/>
                  </a:lnTo>
                  <a:lnTo>
                    <a:pt x="15" y="371"/>
                  </a:lnTo>
                  <a:lnTo>
                    <a:pt x="13" y="373"/>
                  </a:lnTo>
                  <a:lnTo>
                    <a:pt x="0" y="302"/>
                  </a:lnTo>
                  <a:lnTo>
                    <a:pt x="2" y="300"/>
                  </a:lnTo>
                  <a:lnTo>
                    <a:pt x="7" y="297"/>
                  </a:lnTo>
                  <a:lnTo>
                    <a:pt x="17" y="289"/>
                  </a:lnTo>
                  <a:lnTo>
                    <a:pt x="28" y="281"/>
                  </a:lnTo>
                  <a:lnTo>
                    <a:pt x="40" y="270"/>
                  </a:lnTo>
                  <a:lnTo>
                    <a:pt x="53" y="259"/>
                  </a:lnTo>
                  <a:lnTo>
                    <a:pt x="59" y="249"/>
                  </a:lnTo>
                  <a:lnTo>
                    <a:pt x="64" y="242"/>
                  </a:lnTo>
                  <a:lnTo>
                    <a:pt x="70" y="234"/>
                  </a:lnTo>
                  <a:lnTo>
                    <a:pt x="76" y="228"/>
                  </a:lnTo>
                  <a:lnTo>
                    <a:pt x="79" y="217"/>
                  </a:lnTo>
                  <a:lnTo>
                    <a:pt x="83" y="209"/>
                  </a:lnTo>
                  <a:lnTo>
                    <a:pt x="85" y="200"/>
                  </a:lnTo>
                  <a:lnTo>
                    <a:pt x="89" y="192"/>
                  </a:lnTo>
                  <a:lnTo>
                    <a:pt x="89" y="183"/>
                  </a:lnTo>
                  <a:lnTo>
                    <a:pt x="91" y="173"/>
                  </a:lnTo>
                  <a:lnTo>
                    <a:pt x="93" y="166"/>
                  </a:lnTo>
                  <a:lnTo>
                    <a:pt x="95" y="156"/>
                  </a:lnTo>
                  <a:lnTo>
                    <a:pt x="95" y="146"/>
                  </a:lnTo>
                  <a:lnTo>
                    <a:pt x="95" y="137"/>
                  </a:lnTo>
                  <a:lnTo>
                    <a:pt x="95" y="127"/>
                  </a:lnTo>
                  <a:lnTo>
                    <a:pt x="97" y="120"/>
                  </a:lnTo>
                  <a:lnTo>
                    <a:pt x="97" y="112"/>
                  </a:lnTo>
                  <a:lnTo>
                    <a:pt x="97" y="103"/>
                  </a:lnTo>
                  <a:lnTo>
                    <a:pt x="97" y="95"/>
                  </a:lnTo>
                  <a:lnTo>
                    <a:pt x="97" y="89"/>
                  </a:lnTo>
                  <a:lnTo>
                    <a:pt x="97" y="82"/>
                  </a:lnTo>
                  <a:lnTo>
                    <a:pt x="97" y="74"/>
                  </a:lnTo>
                  <a:lnTo>
                    <a:pt x="97" y="69"/>
                  </a:lnTo>
                  <a:lnTo>
                    <a:pt x="97" y="65"/>
                  </a:lnTo>
                  <a:lnTo>
                    <a:pt x="97" y="55"/>
                  </a:lnTo>
                  <a:lnTo>
                    <a:pt x="97" y="48"/>
                  </a:lnTo>
                  <a:lnTo>
                    <a:pt x="97" y="40"/>
                  </a:lnTo>
                  <a:lnTo>
                    <a:pt x="97" y="36"/>
                  </a:lnTo>
                  <a:lnTo>
                    <a:pt x="97" y="34"/>
                  </a:lnTo>
                  <a:lnTo>
                    <a:pt x="10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7E94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71" name="Freeform 107"/>
            <p:cNvSpPr>
              <a:spLocks/>
            </p:cNvSpPr>
            <p:nvPr/>
          </p:nvSpPr>
          <p:spPr bwMode="auto">
            <a:xfrm>
              <a:off x="4504" y="1557"/>
              <a:ext cx="78" cy="79"/>
            </a:xfrm>
            <a:custGeom>
              <a:avLst/>
              <a:gdLst>
                <a:gd name="T0" fmla="*/ 61 w 156"/>
                <a:gd name="T1" fmla="*/ 0 h 157"/>
                <a:gd name="T2" fmla="*/ 83 w 156"/>
                <a:gd name="T3" fmla="*/ 57 h 157"/>
                <a:gd name="T4" fmla="*/ 112 w 156"/>
                <a:gd name="T5" fmla="*/ 43 h 157"/>
                <a:gd name="T6" fmla="*/ 156 w 156"/>
                <a:gd name="T7" fmla="*/ 61 h 157"/>
                <a:gd name="T8" fmla="*/ 140 w 156"/>
                <a:gd name="T9" fmla="*/ 87 h 157"/>
                <a:gd name="T10" fmla="*/ 102 w 156"/>
                <a:gd name="T11" fmla="*/ 83 h 157"/>
                <a:gd name="T12" fmla="*/ 123 w 156"/>
                <a:gd name="T13" fmla="*/ 125 h 157"/>
                <a:gd name="T14" fmla="*/ 11 w 156"/>
                <a:gd name="T15" fmla="*/ 157 h 157"/>
                <a:gd name="T16" fmla="*/ 0 w 156"/>
                <a:gd name="T17" fmla="*/ 131 h 157"/>
                <a:gd name="T18" fmla="*/ 4 w 156"/>
                <a:gd name="T19" fmla="*/ 125 h 157"/>
                <a:gd name="T20" fmla="*/ 11 w 156"/>
                <a:gd name="T21" fmla="*/ 116 h 157"/>
                <a:gd name="T22" fmla="*/ 17 w 156"/>
                <a:gd name="T23" fmla="*/ 108 h 157"/>
                <a:gd name="T24" fmla="*/ 23 w 156"/>
                <a:gd name="T25" fmla="*/ 100 h 157"/>
                <a:gd name="T26" fmla="*/ 24 w 156"/>
                <a:gd name="T27" fmla="*/ 91 h 157"/>
                <a:gd name="T28" fmla="*/ 28 w 156"/>
                <a:gd name="T29" fmla="*/ 83 h 157"/>
                <a:gd name="T30" fmla="*/ 26 w 156"/>
                <a:gd name="T31" fmla="*/ 72 h 157"/>
                <a:gd name="T32" fmla="*/ 26 w 156"/>
                <a:gd name="T33" fmla="*/ 61 h 157"/>
                <a:gd name="T34" fmla="*/ 23 w 156"/>
                <a:gd name="T35" fmla="*/ 49 h 157"/>
                <a:gd name="T36" fmla="*/ 21 w 156"/>
                <a:gd name="T37" fmla="*/ 43 h 157"/>
                <a:gd name="T38" fmla="*/ 17 w 156"/>
                <a:gd name="T39" fmla="*/ 36 h 157"/>
                <a:gd name="T40" fmla="*/ 15 w 156"/>
                <a:gd name="T41" fmla="*/ 30 h 157"/>
                <a:gd name="T42" fmla="*/ 11 w 156"/>
                <a:gd name="T43" fmla="*/ 26 h 157"/>
                <a:gd name="T44" fmla="*/ 61 w 156"/>
                <a:gd name="T45" fmla="*/ 0 h 157"/>
                <a:gd name="T46" fmla="*/ 61 w 156"/>
                <a:gd name="T4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6" h="157">
                  <a:moveTo>
                    <a:pt x="61" y="0"/>
                  </a:moveTo>
                  <a:lnTo>
                    <a:pt x="83" y="57"/>
                  </a:lnTo>
                  <a:lnTo>
                    <a:pt x="112" y="43"/>
                  </a:lnTo>
                  <a:lnTo>
                    <a:pt x="156" y="61"/>
                  </a:lnTo>
                  <a:lnTo>
                    <a:pt x="140" y="87"/>
                  </a:lnTo>
                  <a:lnTo>
                    <a:pt x="102" y="83"/>
                  </a:lnTo>
                  <a:lnTo>
                    <a:pt x="123" y="125"/>
                  </a:lnTo>
                  <a:lnTo>
                    <a:pt x="11" y="157"/>
                  </a:lnTo>
                  <a:lnTo>
                    <a:pt x="0" y="131"/>
                  </a:lnTo>
                  <a:lnTo>
                    <a:pt x="4" y="125"/>
                  </a:lnTo>
                  <a:lnTo>
                    <a:pt x="11" y="116"/>
                  </a:lnTo>
                  <a:lnTo>
                    <a:pt x="17" y="108"/>
                  </a:lnTo>
                  <a:lnTo>
                    <a:pt x="23" y="100"/>
                  </a:lnTo>
                  <a:lnTo>
                    <a:pt x="24" y="91"/>
                  </a:lnTo>
                  <a:lnTo>
                    <a:pt x="28" y="83"/>
                  </a:lnTo>
                  <a:lnTo>
                    <a:pt x="26" y="72"/>
                  </a:lnTo>
                  <a:lnTo>
                    <a:pt x="26" y="61"/>
                  </a:lnTo>
                  <a:lnTo>
                    <a:pt x="23" y="49"/>
                  </a:lnTo>
                  <a:lnTo>
                    <a:pt x="21" y="43"/>
                  </a:lnTo>
                  <a:lnTo>
                    <a:pt x="17" y="36"/>
                  </a:lnTo>
                  <a:lnTo>
                    <a:pt x="15" y="30"/>
                  </a:lnTo>
                  <a:lnTo>
                    <a:pt x="11" y="26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72" name="Freeform 108"/>
            <p:cNvSpPr>
              <a:spLocks/>
            </p:cNvSpPr>
            <p:nvPr/>
          </p:nvSpPr>
          <p:spPr bwMode="auto">
            <a:xfrm>
              <a:off x="4556" y="1594"/>
              <a:ext cx="27" cy="26"/>
            </a:xfrm>
            <a:custGeom>
              <a:avLst/>
              <a:gdLst>
                <a:gd name="T0" fmla="*/ 0 w 56"/>
                <a:gd name="T1" fmla="*/ 9 h 51"/>
                <a:gd name="T2" fmla="*/ 0 w 56"/>
                <a:gd name="T3" fmla="*/ 7 h 51"/>
                <a:gd name="T4" fmla="*/ 6 w 56"/>
                <a:gd name="T5" fmla="*/ 4 h 51"/>
                <a:gd name="T6" fmla="*/ 12 w 56"/>
                <a:gd name="T7" fmla="*/ 2 h 51"/>
                <a:gd name="T8" fmla="*/ 21 w 56"/>
                <a:gd name="T9" fmla="*/ 0 h 51"/>
                <a:gd name="T10" fmla="*/ 31 w 56"/>
                <a:gd name="T11" fmla="*/ 0 h 51"/>
                <a:gd name="T12" fmla="*/ 40 w 56"/>
                <a:gd name="T13" fmla="*/ 2 h 51"/>
                <a:gd name="T14" fmla="*/ 48 w 56"/>
                <a:gd name="T15" fmla="*/ 4 h 51"/>
                <a:gd name="T16" fmla="*/ 54 w 56"/>
                <a:gd name="T17" fmla="*/ 11 h 51"/>
                <a:gd name="T18" fmla="*/ 54 w 56"/>
                <a:gd name="T19" fmla="*/ 15 h 51"/>
                <a:gd name="T20" fmla="*/ 56 w 56"/>
                <a:gd name="T21" fmla="*/ 23 h 51"/>
                <a:gd name="T22" fmla="*/ 56 w 56"/>
                <a:gd name="T23" fmla="*/ 28 h 51"/>
                <a:gd name="T24" fmla="*/ 56 w 56"/>
                <a:gd name="T25" fmla="*/ 36 h 51"/>
                <a:gd name="T26" fmla="*/ 56 w 56"/>
                <a:gd name="T27" fmla="*/ 47 h 51"/>
                <a:gd name="T28" fmla="*/ 56 w 56"/>
                <a:gd name="T29" fmla="*/ 51 h 51"/>
                <a:gd name="T30" fmla="*/ 21 w 56"/>
                <a:gd name="T31" fmla="*/ 51 h 51"/>
                <a:gd name="T32" fmla="*/ 0 w 56"/>
                <a:gd name="T33" fmla="*/ 9 h 51"/>
                <a:gd name="T34" fmla="*/ 0 w 56"/>
                <a:gd name="T35" fmla="*/ 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51">
                  <a:moveTo>
                    <a:pt x="0" y="9"/>
                  </a:moveTo>
                  <a:lnTo>
                    <a:pt x="0" y="7"/>
                  </a:lnTo>
                  <a:lnTo>
                    <a:pt x="6" y="4"/>
                  </a:lnTo>
                  <a:lnTo>
                    <a:pt x="12" y="2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40" y="2"/>
                  </a:lnTo>
                  <a:lnTo>
                    <a:pt x="48" y="4"/>
                  </a:lnTo>
                  <a:lnTo>
                    <a:pt x="54" y="11"/>
                  </a:lnTo>
                  <a:lnTo>
                    <a:pt x="54" y="15"/>
                  </a:lnTo>
                  <a:lnTo>
                    <a:pt x="56" y="23"/>
                  </a:lnTo>
                  <a:lnTo>
                    <a:pt x="56" y="28"/>
                  </a:lnTo>
                  <a:lnTo>
                    <a:pt x="56" y="36"/>
                  </a:lnTo>
                  <a:lnTo>
                    <a:pt x="56" y="47"/>
                  </a:lnTo>
                  <a:lnTo>
                    <a:pt x="56" y="51"/>
                  </a:lnTo>
                  <a:lnTo>
                    <a:pt x="21" y="51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8F8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73" name="Freeform 109"/>
            <p:cNvSpPr>
              <a:spLocks/>
            </p:cNvSpPr>
            <p:nvPr/>
          </p:nvSpPr>
          <p:spPr bwMode="auto">
            <a:xfrm>
              <a:off x="4672" y="1794"/>
              <a:ext cx="23" cy="12"/>
            </a:xfrm>
            <a:custGeom>
              <a:avLst/>
              <a:gdLst>
                <a:gd name="T0" fmla="*/ 17 w 48"/>
                <a:gd name="T1" fmla="*/ 0 h 25"/>
                <a:gd name="T2" fmla="*/ 48 w 48"/>
                <a:gd name="T3" fmla="*/ 19 h 25"/>
                <a:gd name="T4" fmla="*/ 0 w 48"/>
                <a:gd name="T5" fmla="*/ 25 h 25"/>
                <a:gd name="T6" fmla="*/ 0 w 48"/>
                <a:gd name="T7" fmla="*/ 23 h 25"/>
                <a:gd name="T8" fmla="*/ 0 w 48"/>
                <a:gd name="T9" fmla="*/ 19 h 25"/>
                <a:gd name="T10" fmla="*/ 2 w 48"/>
                <a:gd name="T11" fmla="*/ 13 h 25"/>
                <a:gd name="T12" fmla="*/ 6 w 48"/>
                <a:gd name="T13" fmla="*/ 10 h 25"/>
                <a:gd name="T14" fmla="*/ 12 w 48"/>
                <a:gd name="T15" fmla="*/ 2 h 25"/>
                <a:gd name="T16" fmla="*/ 17 w 48"/>
                <a:gd name="T17" fmla="*/ 0 h 25"/>
                <a:gd name="T18" fmla="*/ 17 w 48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25">
                  <a:moveTo>
                    <a:pt x="17" y="0"/>
                  </a:moveTo>
                  <a:lnTo>
                    <a:pt x="48" y="19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2" y="13"/>
                  </a:lnTo>
                  <a:lnTo>
                    <a:pt x="6" y="10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68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74" name="Freeform 110"/>
            <p:cNvSpPr>
              <a:spLocks/>
            </p:cNvSpPr>
            <p:nvPr/>
          </p:nvSpPr>
          <p:spPr bwMode="auto">
            <a:xfrm>
              <a:off x="4673" y="1190"/>
              <a:ext cx="74" cy="174"/>
            </a:xfrm>
            <a:custGeom>
              <a:avLst/>
              <a:gdLst>
                <a:gd name="T0" fmla="*/ 109 w 148"/>
                <a:gd name="T1" fmla="*/ 65 h 350"/>
                <a:gd name="T2" fmla="*/ 120 w 148"/>
                <a:gd name="T3" fmla="*/ 101 h 350"/>
                <a:gd name="T4" fmla="*/ 124 w 148"/>
                <a:gd name="T5" fmla="*/ 145 h 350"/>
                <a:gd name="T6" fmla="*/ 118 w 148"/>
                <a:gd name="T7" fmla="*/ 143 h 350"/>
                <a:gd name="T8" fmla="*/ 107 w 148"/>
                <a:gd name="T9" fmla="*/ 143 h 350"/>
                <a:gd name="T10" fmla="*/ 91 w 148"/>
                <a:gd name="T11" fmla="*/ 143 h 350"/>
                <a:gd name="T12" fmla="*/ 80 w 148"/>
                <a:gd name="T13" fmla="*/ 152 h 350"/>
                <a:gd name="T14" fmla="*/ 71 w 148"/>
                <a:gd name="T15" fmla="*/ 165 h 350"/>
                <a:gd name="T16" fmla="*/ 71 w 148"/>
                <a:gd name="T17" fmla="*/ 184 h 350"/>
                <a:gd name="T18" fmla="*/ 74 w 148"/>
                <a:gd name="T19" fmla="*/ 202 h 350"/>
                <a:gd name="T20" fmla="*/ 86 w 148"/>
                <a:gd name="T21" fmla="*/ 215 h 350"/>
                <a:gd name="T22" fmla="*/ 99 w 148"/>
                <a:gd name="T23" fmla="*/ 222 h 350"/>
                <a:gd name="T24" fmla="*/ 116 w 148"/>
                <a:gd name="T25" fmla="*/ 226 h 350"/>
                <a:gd name="T26" fmla="*/ 128 w 148"/>
                <a:gd name="T27" fmla="*/ 226 h 350"/>
                <a:gd name="T28" fmla="*/ 133 w 148"/>
                <a:gd name="T29" fmla="*/ 226 h 350"/>
                <a:gd name="T30" fmla="*/ 46 w 148"/>
                <a:gd name="T31" fmla="*/ 350 h 350"/>
                <a:gd name="T32" fmla="*/ 15 w 148"/>
                <a:gd name="T33" fmla="*/ 325 h 350"/>
                <a:gd name="T34" fmla="*/ 17 w 148"/>
                <a:gd name="T35" fmla="*/ 312 h 350"/>
                <a:gd name="T36" fmla="*/ 21 w 148"/>
                <a:gd name="T37" fmla="*/ 298 h 350"/>
                <a:gd name="T38" fmla="*/ 25 w 148"/>
                <a:gd name="T39" fmla="*/ 283 h 350"/>
                <a:gd name="T40" fmla="*/ 27 w 148"/>
                <a:gd name="T41" fmla="*/ 268 h 350"/>
                <a:gd name="T42" fmla="*/ 29 w 148"/>
                <a:gd name="T43" fmla="*/ 253 h 350"/>
                <a:gd name="T44" fmla="*/ 31 w 148"/>
                <a:gd name="T45" fmla="*/ 240 h 350"/>
                <a:gd name="T46" fmla="*/ 27 w 148"/>
                <a:gd name="T47" fmla="*/ 224 h 350"/>
                <a:gd name="T48" fmla="*/ 21 w 148"/>
                <a:gd name="T49" fmla="*/ 211 h 350"/>
                <a:gd name="T50" fmla="*/ 8 w 148"/>
                <a:gd name="T51" fmla="*/ 205 h 350"/>
                <a:gd name="T52" fmla="*/ 6 w 148"/>
                <a:gd name="T53" fmla="*/ 190 h 350"/>
                <a:gd name="T54" fmla="*/ 17 w 148"/>
                <a:gd name="T55" fmla="*/ 169 h 350"/>
                <a:gd name="T56" fmla="*/ 17 w 148"/>
                <a:gd name="T57" fmla="*/ 162 h 350"/>
                <a:gd name="T58" fmla="*/ 8 w 148"/>
                <a:gd name="T59" fmla="*/ 148 h 350"/>
                <a:gd name="T60" fmla="*/ 4 w 148"/>
                <a:gd name="T61" fmla="*/ 133 h 350"/>
                <a:gd name="T62" fmla="*/ 2 w 148"/>
                <a:gd name="T63" fmla="*/ 114 h 350"/>
                <a:gd name="T64" fmla="*/ 0 w 148"/>
                <a:gd name="T65" fmla="*/ 101 h 350"/>
                <a:gd name="T66" fmla="*/ 0 w 148"/>
                <a:gd name="T67" fmla="*/ 87 h 350"/>
                <a:gd name="T68" fmla="*/ 2 w 148"/>
                <a:gd name="T69" fmla="*/ 72 h 350"/>
                <a:gd name="T70" fmla="*/ 4 w 148"/>
                <a:gd name="T71" fmla="*/ 53 h 350"/>
                <a:gd name="T72" fmla="*/ 8 w 148"/>
                <a:gd name="T73" fmla="*/ 38 h 350"/>
                <a:gd name="T74" fmla="*/ 80 w 148"/>
                <a:gd name="T75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8" h="350">
                  <a:moveTo>
                    <a:pt x="80" y="0"/>
                  </a:moveTo>
                  <a:lnTo>
                    <a:pt x="109" y="65"/>
                  </a:lnTo>
                  <a:lnTo>
                    <a:pt x="90" y="101"/>
                  </a:lnTo>
                  <a:lnTo>
                    <a:pt x="120" y="101"/>
                  </a:lnTo>
                  <a:lnTo>
                    <a:pt x="148" y="137"/>
                  </a:lnTo>
                  <a:lnTo>
                    <a:pt x="124" y="145"/>
                  </a:lnTo>
                  <a:lnTo>
                    <a:pt x="120" y="143"/>
                  </a:lnTo>
                  <a:lnTo>
                    <a:pt x="118" y="143"/>
                  </a:lnTo>
                  <a:lnTo>
                    <a:pt x="112" y="143"/>
                  </a:lnTo>
                  <a:lnTo>
                    <a:pt x="107" y="143"/>
                  </a:lnTo>
                  <a:lnTo>
                    <a:pt x="99" y="143"/>
                  </a:lnTo>
                  <a:lnTo>
                    <a:pt x="91" y="143"/>
                  </a:lnTo>
                  <a:lnTo>
                    <a:pt x="84" y="146"/>
                  </a:lnTo>
                  <a:lnTo>
                    <a:pt x="80" y="152"/>
                  </a:lnTo>
                  <a:lnTo>
                    <a:pt x="74" y="158"/>
                  </a:lnTo>
                  <a:lnTo>
                    <a:pt x="71" y="165"/>
                  </a:lnTo>
                  <a:lnTo>
                    <a:pt x="69" y="173"/>
                  </a:lnTo>
                  <a:lnTo>
                    <a:pt x="71" y="184"/>
                  </a:lnTo>
                  <a:lnTo>
                    <a:pt x="71" y="192"/>
                  </a:lnTo>
                  <a:lnTo>
                    <a:pt x="74" y="202"/>
                  </a:lnTo>
                  <a:lnTo>
                    <a:pt x="80" y="209"/>
                  </a:lnTo>
                  <a:lnTo>
                    <a:pt x="86" y="215"/>
                  </a:lnTo>
                  <a:lnTo>
                    <a:pt x="91" y="219"/>
                  </a:lnTo>
                  <a:lnTo>
                    <a:pt x="99" y="222"/>
                  </a:lnTo>
                  <a:lnTo>
                    <a:pt x="107" y="224"/>
                  </a:lnTo>
                  <a:lnTo>
                    <a:pt x="116" y="226"/>
                  </a:lnTo>
                  <a:lnTo>
                    <a:pt x="122" y="226"/>
                  </a:lnTo>
                  <a:lnTo>
                    <a:pt x="128" y="226"/>
                  </a:lnTo>
                  <a:lnTo>
                    <a:pt x="131" y="226"/>
                  </a:lnTo>
                  <a:lnTo>
                    <a:pt x="133" y="226"/>
                  </a:lnTo>
                  <a:lnTo>
                    <a:pt x="99" y="260"/>
                  </a:lnTo>
                  <a:lnTo>
                    <a:pt x="46" y="350"/>
                  </a:lnTo>
                  <a:lnTo>
                    <a:pt x="15" y="329"/>
                  </a:lnTo>
                  <a:lnTo>
                    <a:pt x="15" y="325"/>
                  </a:lnTo>
                  <a:lnTo>
                    <a:pt x="17" y="317"/>
                  </a:lnTo>
                  <a:lnTo>
                    <a:pt x="17" y="312"/>
                  </a:lnTo>
                  <a:lnTo>
                    <a:pt x="21" y="306"/>
                  </a:lnTo>
                  <a:lnTo>
                    <a:pt x="21" y="298"/>
                  </a:lnTo>
                  <a:lnTo>
                    <a:pt x="25" y="291"/>
                  </a:lnTo>
                  <a:lnTo>
                    <a:pt x="25" y="283"/>
                  </a:lnTo>
                  <a:lnTo>
                    <a:pt x="27" y="276"/>
                  </a:lnTo>
                  <a:lnTo>
                    <a:pt x="27" y="268"/>
                  </a:lnTo>
                  <a:lnTo>
                    <a:pt x="29" y="260"/>
                  </a:lnTo>
                  <a:lnTo>
                    <a:pt x="29" y="253"/>
                  </a:lnTo>
                  <a:lnTo>
                    <a:pt x="31" y="247"/>
                  </a:lnTo>
                  <a:lnTo>
                    <a:pt x="31" y="240"/>
                  </a:lnTo>
                  <a:lnTo>
                    <a:pt x="31" y="236"/>
                  </a:lnTo>
                  <a:lnTo>
                    <a:pt x="27" y="224"/>
                  </a:lnTo>
                  <a:lnTo>
                    <a:pt x="25" y="217"/>
                  </a:lnTo>
                  <a:lnTo>
                    <a:pt x="21" y="211"/>
                  </a:lnTo>
                  <a:lnTo>
                    <a:pt x="17" y="209"/>
                  </a:lnTo>
                  <a:lnTo>
                    <a:pt x="8" y="205"/>
                  </a:lnTo>
                  <a:lnTo>
                    <a:pt x="4" y="200"/>
                  </a:lnTo>
                  <a:lnTo>
                    <a:pt x="6" y="190"/>
                  </a:lnTo>
                  <a:lnTo>
                    <a:pt x="12" y="179"/>
                  </a:lnTo>
                  <a:lnTo>
                    <a:pt x="17" y="169"/>
                  </a:lnTo>
                  <a:lnTo>
                    <a:pt x="21" y="165"/>
                  </a:lnTo>
                  <a:lnTo>
                    <a:pt x="17" y="162"/>
                  </a:lnTo>
                  <a:lnTo>
                    <a:pt x="12" y="156"/>
                  </a:lnTo>
                  <a:lnTo>
                    <a:pt x="8" y="148"/>
                  </a:lnTo>
                  <a:lnTo>
                    <a:pt x="6" y="143"/>
                  </a:lnTo>
                  <a:lnTo>
                    <a:pt x="4" y="133"/>
                  </a:lnTo>
                  <a:lnTo>
                    <a:pt x="4" y="122"/>
                  </a:lnTo>
                  <a:lnTo>
                    <a:pt x="2" y="114"/>
                  </a:lnTo>
                  <a:lnTo>
                    <a:pt x="0" y="108"/>
                  </a:lnTo>
                  <a:lnTo>
                    <a:pt x="0" y="101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2" y="80"/>
                  </a:lnTo>
                  <a:lnTo>
                    <a:pt x="2" y="72"/>
                  </a:lnTo>
                  <a:lnTo>
                    <a:pt x="4" y="67"/>
                  </a:lnTo>
                  <a:lnTo>
                    <a:pt x="4" y="53"/>
                  </a:lnTo>
                  <a:lnTo>
                    <a:pt x="6" y="44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75" name="Freeform 111"/>
            <p:cNvSpPr>
              <a:spLocks/>
            </p:cNvSpPr>
            <p:nvPr/>
          </p:nvSpPr>
          <p:spPr bwMode="auto">
            <a:xfrm>
              <a:off x="4626" y="1171"/>
              <a:ext cx="116" cy="118"/>
            </a:xfrm>
            <a:custGeom>
              <a:avLst/>
              <a:gdLst>
                <a:gd name="T0" fmla="*/ 177 w 232"/>
                <a:gd name="T1" fmla="*/ 67 h 238"/>
                <a:gd name="T2" fmla="*/ 192 w 232"/>
                <a:gd name="T3" fmla="*/ 67 h 238"/>
                <a:gd name="T4" fmla="*/ 200 w 232"/>
                <a:gd name="T5" fmla="*/ 61 h 238"/>
                <a:gd name="T6" fmla="*/ 222 w 232"/>
                <a:gd name="T7" fmla="*/ 76 h 238"/>
                <a:gd name="T8" fmla="*/ 226 w 232"/>
                <a:gd name="T9" fmla="*/ 68 h 238"/>
                <a:gd name="T10" fmla="*/ 232 w 232"/>
                <a:gd name="T11" fmla="*/ 53 h 238"/>
                <a:gd name="T12" fmla="*/ 219 w 232"/>
                <a:gd name="T13" fmla="*/ 38 h 238"/>
                <a:gd name="T14" fmla="*/ 209 w 232"/>
                <a:gd name="T15" fmla="*/ 32 h 238"/>
                <a:gd name="T16" fmla="*/ 207 w 232"/>
                <a:gd name="T17" fmla="*/ 21 h 238"/>
                <a:gd name="T18" fmla="*/ 200 w 232"/>
                <a:gd name="T19" fmla="*/ 8 h 238"/>
                <a:gd name="T20" fmla="*/ 179 w 232"/>
                <a:gd name="T21" fmla="*/ 0 h 238"/>
                <a:gd name="T22" fmla="*/ 165 w 232"/>
                <a:gd name="T23" fmla="*/ 2 h 238"/>
                <a:gd name="T24" fmla="*/ 152 w 232"/>
                <a:gd name="T25" fmla="*/ 8 h 238"/>
                <a:gd name="T26" fmla="*/ 137 w 232"/>
                <a:gd name="T27" fmla="*/ 13 h 238"/>
                <a:gd name="T28" fmla="*/ 124 w 232"/>
                <a:gd name="T29" fmla="*/ 23 h 238"/>
                <a:gd name="T30" fmla="*/ 101 w 232"/>
                <a:gd name="T31" fmla="*/ 38 h 238"/>
                <a:gd name="T32" fmla="*/ 80 w 232"/>
                <a:gd name="T33" fmla="*/ 38 h 238"/>
                <a:gd name="T34" fmla="*/ 55 w 232"/>
                <a:gd name="T35" fmla="*/ 42 h 238"/>
                <a:gd name="T36" fmla="*/ 42 w 232"/>
                <a:gd name="T37" fmla="*/ 49 h 238"/>
                <a:gd name="T38" fmla="*/ 27 w 232"/>
                <a:gd name="T39" fmla="*/ 61 h 238"/>
                <a:gd name="T40" fmla="*/ 15 w 232"/>
                <a:gd name="T41" fmla="*/ 74 h 238"/>
                <a:gd name="T42" fmla="*/ 8 w 232"/>
                <a:gd name="T43" fmla="*/ 87 h 238"/>
                <a:gd name="T44" fmla="*/ 4 w 232"/>
                <a:gd name="T45" fmla="*/ 105 h 238"/>
                <a:gd name="T46" fmla="*/ 8 w 232"/>
                <a:gd name="T47" fmla="*/ 118 h 238"/>
                <a:gd name="T48" fmla="*/ 4 w 232"/>
                <a:gd name="T49" fmla="*/ 129 h 238"/>
                <a:gd name="T50" fmla="*/ 0 w 232"/>
                <a:gd name="T51" fmla="*/ 143 h 238"/>
                <a:gd name="T52" fmla="*/ 0 w 232"/>
                <a:gd name="T53" fmla="*/ 160 h 238"/>
                <a:gd name="T54" fmla="*/ 6 w 232"/>
                <a:gd name="T55" fmla="*/ 183 h 238"/>
                <a:gd name="T56" fmla="*/ 13 w 232"/>
                <a:gd name="T57" fmla="*/ 205 h 238"/>
                <a:gd name="T58" fmla="*/ 30 w 232"/>
                <a:gd name="T59" fmla="*/ 222 h 238"/>
                <a:gd name="T60" fmla="*/ 53 w 232"/>
                <a:gd name="T61" fmla="*/ 234 h 238"/>
                <a:gd name="T62" fmla="*/ 69 w 232"/>
                <a:gd name="T63" fmla="*/ 238 h 238"/>
                <a:gd name="T64" fmla="*/ 82 w 232"/>
                <a:gd name="T65" fmla="*/ 198 h 238"/>
                <a:gd name="T66" fmla="*/ 76 w 232"/>
                <a:gd name="T67" fmla="*/ 177 h 238"/>
                <a:gd name="T68" fmla="*/ 76 w 232"/>
                <a:gd name="T69" fmla="*/ 160 h 238"/>
                <a:gd name="T70" fmla="*/ 93 w 232"/>
                <a:gd name="T71" fmla="*/ 160 h 238"/>
                <a:gd name="T72" fmla="*/ 108 w 232"/>
                <a:gd name="T73" fmla="*/ 165 h 238"/>
                <a:gd name="T74" fmla="*/ 122 w 232"/>
                <a:gd name="T75" fmla="*/ 163 h 238"/>
                <a:gd name="T76" fmla="*/ 131 w 232"/>
                <a:gd name="T77" fmla="*/ 152 h 238"/>
                <a:gd name="T78" fmla="*/ 133 w 232"/>
                <a:gd name="T79" fmla="*/ 137 h 238"/>
                <a:gd name="T80" fmla="*/ 131 w 232"/>
                <a:gd name="T81" fmla="*/ 125 h 238"/>
                <a:gd name="T82" fmla="*/ 139 w 232"/>
                <a:gd name="T83" fmla="*/ 114 h 238"/>
                <a:gd name="T84" fmla="*/ 158 w 232"/>
                <a:gd name="T85" fmla="*/ 99 h 238"/>
                <a:gd name="T86" fmla="*/ 169 w 232"/>
                <a:gd name="T87" fmla="*/ 82 h 238"/>
                <a:gd name="T88" fmla="*/ 173 w 232"/>
                <a:gd name="T89" fmla="*/ 65 h 238"/>
                <a:gd name="T90" fmla="*/ 175 w 232"/>
                <a:gd name="T91" fmla="*/ 63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2" h="238">
                  <a:moveTo>
                    <a:pt x="175" y="63"/>
                  </a:moveTo>
                  <a:lnTo>
                    <a:pt x="177" y="67"/>
                  </a:lnTo>
                  <a:lnTo>
                    <a:pt x="186" y="70"/>
                  </a:lnTo>
                  <a:lnTo>
                    <a:pt x="192" y="67"/>
                  </a:lnTo>
                  <a:lnTo>
                    <a:pt x="196" y="65"/>
                  </a:lnTo>
                  <a:lnTo>
                    <a:pt x="200" y="61"/>
                  </a:lnTo>
                  <a:lnTo>
                    <a:pt x="202" y="59"/>
                  </a:lnTo>
                  <a:lnTo>
                    <a:pt x="222" y="76"/>
                  </a:lnTo>
                  <a:lnTo>
                    <a:pt x="224" y="74"/>
                  </a:lnTo>
                  <a:lnTo>
                    <a:pt x="226" y="68"/>
                  </a:lnTo>
                  <a:lnTo>
                    <a:pt x="230" y="61"/>
                  </a:lnTo>
                  <a:lnTo>
                    <a:pt x="232" y="53"/>
                  </a:lnTo>
                  <a:lnTo>
                    <a:pt x="226" y="44"/>
                  </a:lnTo>
                  <a:lnTo>
                    <a:pt x="219" y="38"/>
                  </a:lnTo>
                  <a:lnTo>
                    <a:pt x="211" y="32"/>
                  </a:lnTo>
                  <a:lnTo>
                    <a:pt x="209" y="32"/>
                  </a:lnTo>
                  <a:lnTo>
                    <a:pt x="207" y="29"/>
                  </a:lnTo>
                  <a:lnTo>
                    <a:pt x="207" y="21"/>
                  </a:lnTo>
                  <a:lnTo>
                    <a:pt x="203" y="13"/>
                  </a:lnTo>
                  <a:lnTo>
                    <a:pt x="200" y="8"/>
                  </a:lnTo>
                  <a:lnTo>
                    <a:pt x="190" y="2"/>
                  </a:lnTo>
                  <a:lnTo>
                    <a:pt x="179" y="0"/>
                  </a:lnTo>
                  <a:lnTo>
                    <a:pt x="171" y="0"/>
                  </a:lnTo>
                  <a:lnTo>
                    <a:pt x="165" y="2"/>
                  </a:lnTo>
                  <a:lnTo>
                    <a:pt x="158" y="4"/>
                  </a:lnTo>
                  <a:lnTo>
                    <a:pt x="152" y="8"/>
                  </a:lnTo>
                  <a:lnTo>
                    <a:pt x="145" y="10"/>
                  </a:lnTo>
                  <a:lnTo>
                    <a:pt x="137" y="13"/>
                  </a:lnTo>
                  <a:lnTo>
                    <a:pt x="131" y="19"/>
                  </a:lnTo>
                  <a:lnTo>
                    <a:pt x="124" y="23"/>
                  </a:lnTo>
                  <a:lnTo>
                    <a:pt x="112" y="32"/>
                  </a:lnTo>
                  <a:lnTo>
                    <a:pt x="101" y="38"/>
                  </a:lnTo>
                  <a:lnTo>
                    <a:pt x="89" y="40"/>
                  </a:lnTo>
                  <a:lnTo>
                    <a:pt x="80" y="38"/>
                  </a:lnTo>
                  <a:lnTo>
                    <a:pt x="67" y="38"/>
                  </a:lnTo>
                  <a:lnTo>
                    <a:pt x="55" y="42"/>
                  </a:lnTo>
                  <a:lnTo>
                    <a:pt x="48" y="44"/>
                  </a:lnTo>
                  <a:lnTo>
                    <a:pt x="42" y="49"/>
                  </a:lnTo>
                  <a:lnTo>
                    <a:pt x="34" y="53"/>
                  </a:lnTo>
                  <a:lnTo>
                    <a:pt x="27" y="61"/>
                  </a:lnTo>
                  <a:lnTo>
                    <a:pt x="21" y="67"/>
                  </a:lnTo>
                  <a:lnTo>
                    <a:pt x="15" y="74"/>
                  </a:lnTo>
                  <a:lnTo>
                    <a:pt x="10" y="80"/>
                  </a:lnTo>
                  <a:lnTo>
                    <a:pt x="8" y="87"/>
                  </a:lnTo>
                  <a:lnTo>
                    <a:pt x="4" y="97"/>
                  </a:lnTo>
                  <a:lnTo>
                    <a:pt x="4" y="105"/>
                  </a:lnTo>
                  <a:lnTo>
                    <a:pt x="6" y="112"/>
                  </a:lnTo>
                  <a:lnTo>
                    <a:pt x="8" y="118"/>
                  </a:lnTo>
                  <a:lnTo>
                    <a:pt x="8" y="122"/>
                  </a:lnTo>
                  <a:lnTo>
                    <a:pt x="4" y="129"/>
                  </a:lnTo>
                  <a:lnTo>
                    <a:pt x="2" y="135"/>
                  </a:lnTo>
                  <a:lnTo>
                    <a:pt x="0" y="143"/>
                  </a:lnTo>
                  <a:lnTo>
                    <a:pt x="0" y="150"/>
                  </a:lnTo>
                  <a:lnTo>
                    <a:pt x="0" y="160"/>
                  </a:lnTo>
                  <a:lnTo>
                    <a:pt x="2" y="171"/>
                  </a:lnTo>
                  <a:lnTo>
                    <a:pt x="6" y="183"/>
                  </a:lnTo>
                  <a:lnTo>
                    <a:pt x="10" y="194"/>
                  </a:lnTo>
                  <a:lnTo>
                    <a:pt x="13" y="205"/>
                  </a:lnTo>
                  <a:lnTo>
                    <a:pt x="21" y="213"/>
                  </a:lnTo>
                  <a:lnTo>
                    <a:pt x="30" y="222"/>
                  </a:lnTo>
                  <a:lnTo>
                    <a:pt x="42" y="230"/>
                  </a:lnTo>
                  <a:lnTo>
                    <a:pt x="53" y="234"/>
                  </a:lnTo>
                  <a:lnTo>
                    <a:pt x="63" y="236"/>
                  </a:lnTo>
                  <a:lnTo>
                    <a:pt x="69" y="238"/>
                  </a:lnTo>
                  <a:lnTo>
                    <a:pt x="84" y="203"/>
                  </a:lnTo>
                  <a:lnTo>
                    <a:pt x="82" y="198"/>
                  </a:lnTo>
                  <a:lnTo>
                    <a:pt x="80" y="188"/>
                  </a:lnTo>
                  <a:lnTo>
                    <a:pt x="76" y="177"/>
                  </a:lnTo>
                  <a:lnTo>
                    <a:pt x="74" y="171"/>
                  </a:lnTo>
                  <a:lnTo>
                    <a:pt x="76" y="160"/>
                  </a:lnTo>
                  <a:lnTo>
                    <a:pt x="86" y="158"/>
                  </a:lnTo>
                  <a:lnTo>
                    <a:pt x="93" y="160"/>
                  </a:lnTo>
                  <a:lnTo>
                    <a:pt x="101" y="163"/>
                  </a:lnTo>
                  <a:lnTo>
                    <a:pt x="108" y="165"/>
                  </a:lnTo>
                  <a:lnTo>
                    <a:pt x="116" y="167"/>
                  </a:lnTo>
                  <a:lnTo>
                    <a:pt x="122" y="163"/>
                  </a:lnTo>
                  <a:lnTo>
                    <a:pt x="127" y="160"/>
                  </a:lnTo>
                  <a:lnTo>
                    <a:pt x="131" y="152"/>
                  </a:lnTo>
                  <a:lnTo>
                    <a:pt x="135" y="144"/>
                  </a:lnTo>
                  <a:lnTo>
                    <a:pt x="133" y="137"/>
                  </a:lnTo>
                  <a:lnTo>
                    <a:pt x="131" y="131"/>
                  </a:lnTo>
                  <a:lnTo>
                    <a:pt x="131" y="125"/>
                  </a:lnTo>
                  <a:lnTo>
                    <a:pt x="135" y="120"/>
                  </a:lnTo>
                  <a:lnTo>
                    <a:pt x="139" y="114"/>
                  </a:lnTo>
                  <a:lnTo>
                    <a:pt x="148" y="108"/>
                  </a:lnTo>
                  <a:lnTo>
                    <a:pt x="158" y="99"/>
                  </a:lnTo>
                  <a:lnTo>
                    <a:pt x="165" y="91"/>
                  </a:lnTo>
                  <a:lnTo>
                    <a:pt x="169" y="82"/>
                  </a:lnTo>
                  <a:lnTo>
                    <a:pt x="173" y="72"/>
                  </a:lnTo>
                  <a:lnTo>
                    <a:pt x="173" y="65"/>
                  </a:lnTo>
                  <a:lnTo>
                    <a:pt x="175" y="63"/>
                  </a:lnTo>
                  <a:lnTo>
                    <a:pt x="175" y="63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76" name="Freeform 112"/>
            <p:cNvSpPr>
              <a:spLocks/>
            </p:cNvSpPr>
            <p:nvPr/>
          </p:nvSpPr>
          <p:spPr bwMode="auto">
            <a:xfrm>
              <a:off x="4941" y="1242"/>
              <a:ext cx="90" cy="55"/>
            </a:xfrm>
            <a:custGeom>
              <a:avLst/>
              <a:gdLst>
                <a:gd name="T0" fmla="*/ 0 w 181"/>
                <a:gd name="T1" fmla="*/ 68 h 110"/>
                <a:gd name="T2" fmla="*/ 2 w 181"/>
                <a:gd name="T3" fmla="*/ 64 h 110"/>
                <a:gd name="T4" fmla="*/ 8 w 181"/>
                <a:gd name="T5" fmla="*/ 57 h 110"/>
                <a:gd name="T6" fmla="*/ 14 w 181"/>
                <a:gd name="T7" fmla="*/ 51 h 110"/>
                <a:gd name="T8" fmla="*/ 21 w 181"/>
                <a:gd name="T9" fmla="*/ 47 h 110"/>
                <a:gd name="T10" fmla="*/ 29 w 181"/>
                <a:gd name="T11" fmla="*/ 45 h 110"/>
                <a:gd name="T12" fmla="*/ 40 w 181"/>
                <a:gd name="T13" fmla="*/ 41 h 110"/>
                <a:gd name="T14" fmla="*/ 50 w 181"/>
                <a:gd name="T15" fmla="*/ 38 h 110"/>
                <a:gd name="T16" fmla="*/ 59 w 181"/>
                <a:gd name="T17" fmla="*/ 38 h 110"/>
                <a:gd name="T18" fmla="*/ 71 w 181"/>
                <a:gd name="T19" fmla="*/ 34 h 110"/>
                <a:gd name="T20" fmla="*/ 84 w 181"/>
                <a:gd name="T21" fmla="*/ 34 h 110"/>
                <a:gd name="T22" fmla="*/ 92 w 181"/>
                <a:gd name="T23" fmla="*/ 34 h 110"/>
                <a:gd name="T24" fmla="*/ 101 w 181"/>
                <a:gd name="T25" fmla="*/ 34 h 110"/>
                <a:gd name="T26" fmla="*/ 105 w 181"/>
                <a:gd name="T27" fmla="*/ 34 h 110"/>
                <a:gd name="T28" fmla="*/ 109 w 181"/>
                <a:gd name="T29" fmla="*/ 34 h 110"/>
                <a:gd name="T30" fmla="*/ 181 w 181"/>
                <a:gd name="T31" fmla="*/ 0 h 110"/>
                <a:gd name="T32" fmla="*/ 177 w 181"/>
                <a:gd name="T33" fmla="*/ 17 h 110"/>
                <a:gd name="T34" fmla="*/ 128 w 181"/>
                <a:gd name="T35" fmla="*/ 55 h 110"/>
                <a:gd name="T36" fmla="*/ 29 w 181"/>
                <a:gd name="T37" fmla="*/ 83 h 110"/>
                <a:gd name="T38" fmla="*/ 2 w 181"/>
                <a:gd name="T39" fmla="*/ 110 h 110"/>
                <a:gd name="T40" fmla="*/ 0 w 181"/>
                <a:gd name="T41" fmla="*/ 68 h 110"/>
                <a:gd name="T42" fmla="*/ 0 w 181"/>
                <a:gd name="T43" fmla="*/ 6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110">
                  <a:moveTo>
                    <a:pt x="0" y="68"/>
                  </a:moveTo>
                  <a:lnTo>
                    <a:pt x="2" y="64"/>
                  </a:lnTo>
                  <a:lnTo>
                    <a:pt x="8" y="57"/>
                  </a:lnTo>
                  <a:lnTo>
                    <a:pt x="14" y="51"/>
                  </a:lnTo>
                  <a:lnTo>
                    <a:pt x="21" y="47"/>
                  </a:lnTo>
                  <a:lnTo>
                    <a:pt x="29" y="45"/>
                  </a:lnTo>
                  <a:lnTo>
                    <a:pt x="40" y="41"/>
                  </a:lnTo>
                  <a:lnTo>
                    <a:pt x="50" y="38"/>
                  </a:lnTo>
                  <a:lnTo>
                    <a:pt x="59" y="38"/>
                  </a:lnTo>
                  <a:lnTo>
                    <a:pt x="71" y="34"/>
                  </a:lnTo>
                  <a:lnTo>
                    <a:pt x="84" y="34"/>
                  </a:lnTo>
                  <a:lnTo>
                    <a:pt x="92" y="34"/>
                  </a:lnTo>
                  <a:lnTo>
                    <a:pt x="101" y="34"/>
                  </a:lnTo>
                  <a:lnTo>
                    <a:pt x="105" y="34"/>
                  </a:lnTo>
                  <a:lnTo>
                    <a:pt x="109" y="34"/>
                  </a:lnTo>
                  <a:lnTo>
                    <a:pt x="181" y="0"/>
                  </a:lnTo>
                  <a:lnTo>
                    <a:pt x="177" y="17"/>
                  </a:lnTo>
                  <a:lnTo>
                    <a:pt x="128" y="55"/>
                  </a:lnTo>
                  <a:lnTo>
                    <a:pt x="29" y="83"/>
                  </a:lnTo>
                  <a:lnTo>
                    <a:pt x="2" y="110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77" name="Freeform 113"/>
            <p:cNvSpPr>
              <a:spLocks/>
            </p:cNvSpPr>
            <p:nvPr/>
          </p:nvSpPr>
          <p:spPr bwMode="auto">
            <a:xfrm>
              <a:off x="4984" y="1228"/>
              <a:ext cx="41" cy="15"/>
            </a:xfrm>
            <a:custGeom>
              <a:avLst/>
              <a:gdLst>
                <a:gd name="T0" fmla="*/ 0 w 81"/>
                <a:gd name="T1" fmla="*/ 21 h 28"/>
                <a:gd name="T2" fmla="*/ 70 w 81"/>
                <a:gd name="T3" fmla="*/ 0 h 28"/>
                <a:gd name="T4" fmla="*/ 81 w 81"/>
                <a:gd name="T5" fmla="*/ 0 h 28"/>
                <a:gd name="T6" fmla="*/ 17 w 81"/>
                <a:gd name="T7" fmla="*/ 28 h 28"/>
                <a:gd name="T8" fmla="*/ 0 w 81"/>
                <a:gd name="T9" fmla="*/ 21 h 28"/>
                <a:gd name="T10" fmla="*/ 0 w 81"/>
                <a:gd name="T11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28">
                  <a:moveTo>
                    <a:pt x="0" y="21"/>
                  </a:moveTo>
                  <a:lnTo>
                    <a:pt x="70" y="0"/>
                  </a:lnTo>
                  <a:lnTo>
                    <a:pt x="81" y="0"/>
                  </a:lnTo>
                  <a:lnTo>
                    <a:pt x="17" y="28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78" name="Freeform 114"/>
            <p:cNvSpPr>
              <a:spLocks/>
            </p:cNvSpPr>
            <p:nvPr/>
          </p:nvSpPr>
          <p:spPr bwMode="auto">
            <a:xfrm>
              <a:off x="4508" y="1610"/>
              <a:ext cx="58" cy="26"/>
            </a:xfrm>
            <a:custGeom>
              <a:avLst/>
              <a:gdLst>
                <a:gd name="T0" fmla="*/ 0 w 116"/>
                <a:gd name="T1" fmla="*/ 42 h 53"/>
                <a:gd name="T2" fmla="*/ 48 w 116"/>
                <a:gd name="T3" fmla="*/ 0 h 53"/>
                <a:gd name="T4" fmla="*/ 67 w 116"/>
                <a:gd name="T5" fmla="*/ 12 h 53"/>
                <a:gd name="T6" fmla="*/ 82 w 116"/>
                <a:gd name="T7" fmla="*/ 4 h 53"/>
                <a:gd name="T8" fmla="*/ 95 w 116"/>
                <a:gd name="T9" fmla="*/ 8 h 53"/>
                <a:gd name="T10" fmla="*/ 116 w 116"/>
                <a:gd name="T11" fmla="*/ 21 h 53"/>
                <a:gd name="T12" fmla="*/ 12 w 116"/>
                <a:gd name="T13" fmla="*/ 53 h 53"/>
                <a:gd name="T14" fmla="*/ 0 w 116"/>
                <a:gd name="T15" fmla="*/ 42 h 53"/>
                <a:gd name="T16" fmla="*/ 0 w 116"/>
                <a:gd name="T17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53">
                  <a:moveTo>
                    <a:pt x="0" y="42"/>
                  </a:moveTo>
                  <a:lnTo>
                    <a:pt x="48" y="0"/>
                  </a:lnTo>
                  <a:lnTo>
                    <a:pt x="67" y="12"/>
                  </a:lnTo>
                  <a:lnTo>
                    <a:pt x="82" y="4"/>
                  </a:lnTo>
                  <a:lnTo>
                    <a:pt x="95" y="8"/>
                  </a:lnTo>
                  <a:lnTo>
                    <a:pt x="116" y="21"/>
                  </a:lnTo>
                  <a:lnTo>
                    <a:pt x="12" y="53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79" name="Freeform 115"/>
            <p:cNvSpPr>
              <a:spLocks/>
            </p:cNvSpPr>
            <p:nvPr/>
          </p:nvSpPr>
          <p:spPr bwMode="auto">
            <a:xfrm>
              <a:off x="4426" y="1603"/>
              <a:ext cx="241" cy="199"/>
            </a:xfrm>
            <a:custGeom>
              <a:avLst/>
              <a:gdLst>
                <a:gd name="T0" fmla="*/ 4 w 481"/>
                <a:gd name="T1" fmla="*/ 84 h 397"/>
                <a:gd name="T2" fmla="*/ 462 w 481"/>
                <a:gd name="T3" fmla="*/ 0 h 397"/>
                <a:gd name="T4" fmla="*/ 481 w 481"/>
                <a:gd name="T5" fmla="*/ 315 h 397"/>
                <a:gd name="T6" fmla="*/ 460 w 481"/>
                <a:gd name="T7" fmla="*/ 327 h 397"/>
                <a:gd name="T8" fmla="*/ 76 w 481"/>
                <a:gd name="T9" fmla="*/ 397 h 397"/>
                <a:gd name="T10" fmla="*/ 46 w 481"/>
                <a:gd name="T11" fmla="*/ 393 h 397"/>
                <a:gd name="T12" fmla="*/ 44 w 481"/>
                <a:gd name="T13" fmla="*/ 392 h 397"/>
                <a:gd name="T14" fmla="*/ 44 w 481"/>
                <a:gd name="T15" fmla="*/ 380 h 397"/>
                <a:gd name="T16" fmla="*/ 40 w 481"/>
                <a:gd name="T17" fmla="*/ 367 h 397"/>
                <a:gd name="T18" fmla="*/ 38 w 481"/>
                <a:gd name="T19" fmla="*/ 350 h 397"/>
                <a:gd name="T20" fmla="*/ 34 w 481"/>
                <a:gd name="T21" fmla="*/ 327 h 397"/>
                <a:gd name="T22" fmla="*/ 30 w 481"/>
                <a:gd name="T23" fmla="*/ 304 h 397"/>
                <a:gd name="T24" fmla="*/ 26 w 481"/>
                <a:gd name="T25" fmla="*/ 277 h 397"/>
                <a:gd name="T26" fmla="*/ 23 w 481"/>
                <a:gd name="T27" fmla="*/ 253 h 397"/>
                <a:gd name="T28" fmla="*/ 17 w 481"/>
                <a:gd name="T29" fmla="*/ 224 h 397"/>
                <a:gd name="T30" fmla="*/ 13 w 481"/>
                <a:gd name="T31" fmla="*/ 198 h 397"/>
                <a:gd name="T32" fmla="*/ 9 w 481"/>
                <a:gd name="T33" fmla="*/ 173 h 397"/>
                <a:gd name="T34" fmla="*/ 6 w 481"/>
                <a:gd name="T35" fmla="*/ 152 h 397"/>
                <a:gd name="T36" fmla="*/ 4 w 481"/>
                <a:gd name="T37" fmla="*/ 133 h 397"/>
                <a:gd name="T38" fmla="*/ 2 w 481"/>
                <a:gd name="T39" fmla="*/ 118 h 397"/>
                <a:gd name="T40" fmla="*/ 0 w 481"/>
                <a:gd name="T41" fmla="*/ 106 h 397"/>
                <a:gd name="T42" fmla="*/ 0 w 481"/>
                <a:gd name="T43" fmla="*/ 104 h 397"/>
                <a:gd name="T44" fmla="*/ 0 w 481"/>
                <a:gd name="T45" fmla="*/ 99 h 397"/>
                <a:gd name="T46" fmla="*/ 2 w 481"/>
                <a:gd name="T47" fmla="*/ 91 h 397"/>
                <a:gd name="T48" fmla="*/ 2 w 481"/>
                <a:gd name="T49" fmla="*/ 85 h 397"/>
                <a:gd name="T50" fmla="*/ 4 w 481"/>
                <a:gd name="T51" fmla="*/ 84 h 397"/>
                <a:gd name="T52" fmla="*/ 4 w 481"/>
                <a:gd name="T53" fmla="*/ 84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1" h="397">
                  <a:moveTo>
                    <a:pt x="4" y="84"/>
                  </a:moveTo>
                  <a:lnTo>
                    <a:pt x="462" y="0"/>
                  </a:lnTo>
                  <a:lnTo>
                    <a:pt x="481" y="315"/>
                  </a:lnTo>
                  <a:lnTo>
                    <a:pt x="460" y="327"/>
                  </a:lnTo>
                  <a:lnTo>
                    <a:pt x="76" y="397"/>
                  </a:lnTo>
                  <a:lnTo>
                    <a:pt x="46" y="393"/>
                  </a:lnTo>
                  <a:lnTo>
                    <a:pt x="44" y="392"/>
                  </a:lnTo>
                  <a:lnTo>
                    <a:pt x="44" y="380"/>
                  </a:lnTo>
                  <a:lnTo>
                    <a:pt x="40" y="367"/>
                  </a:lnTo>
                  <a:lnTo>
                    <a:pt x="38" y="350"/>
                  </a:lnTo>
                  <a:lnTo>
                    <a:pt x="34" y="327"/>
                  </a:lnTo>
                  <a:lnTo>
                    <a:pt x="30" y="304"/>
                  </a:lnTo>
                  <a:lnTo>
                    <a:pt x="26" y="277"/>
                  </a:lnTo>
                  <a:lnTo>
                    <a:pt x="23" y="253"/>
                  </a:lnTo>
                  <a:lnTo>
                    <a:pt x="17" y="224"/>
                  </a:lnTo>
                  <a:lnTo>
                    <a:pt x="13" y="198"/>
                  </a:lnTo>
                  <a:lnTo>
                    <a:pt x="9" y="173"/>
                  </a:lnTo>
                  <a:lnTo>
                    <a:pt x="6" y="152"/>
                  </a:lnTo>
                  <a:lnTo>
                    <a:pt x="4" y="133"/>
                  </a:lnTo>
                  <a:lnTo>
                    <a:pt x="2" y="118"/>
                  </a:lnTo>
                  <a:lnTo>
                    <a:pt x="0" y="106"/>
                  </a:lnTo>
                  <a:lnTo>
                    <a:pt x="0" y="104"/>
                  </a:lnTo>
                  <a:lnTo>
                    <a:pt x="0" y="99"/>
                  </a:lnTo>
                  <a:lnTo>
                    <a:pt x="2" y="91"/>
                  </a:lnTo>
                  <a:lnTo>
                    <a:pt x="2" y="85"/>
                  </a:lnTo>
                  <a:lnTo>
                    <a:pt x="4" y="84"/>
                  </a:lnTo>
                  <a:lnTo>
                    <a:pt x="4" y="84"/>
                  </a:lnTo>
                  <a:close/>
                </a:path>
              </a:pathLst>
            </a:custGeom>
            <a:solidFill>
              <a:srgbClr val="8F8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80" name="Freeform 116"/>
            <p:cNvSpPr>
              <a:spLocks/>
            </p:cNvSpPr>
            <p:nvPr/>
          </p:nvSpPr>
          <p:spPr bwMode="auto">
            <a:xfrm>
              <a:off x="4566" y="1603"/>
              <a:ext cx="102" cy="164"/>
            </a:xfrm>
            <a:custGeom>
              <a:avLst/>
              <a:gdLst>
                <a:gd name="T0" fmla="*/ 0 w 204"/>
                <a:gd name="T1" fmla="*/ 32 h 329"/>
                <a:gd name="T2" fmla="*/ 183 w 204"/>
                <a:gd name="T3" fmla="*/ 0 h 329"/>
                <a:gd name="T4" fmla="*/ 204 w 204"/>
                <a:gd name="T5" fmla="*/ 317 h 329"/>
                <a:gd name="T6" fmla="*/ 150 w 204"/>
                <a:gd name="T7" fmla="*/ 329 h 329"/>
                <a:gd name="T8" fmla="*/ 137 w 204"/>
                <a:gd name="T9" fmla="*/ 27 h 329"/>
                <a:gd name="T10" fmla="*/ 0 w 204"/>
                <a:gd name="T11" fmla="*/ 32 h 329"/>
                <a:gd name="T12" fmla="*/ 0 w 204"/>
                <a:gd name="T13" fmla="*/ 3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" h="329">
                  <a:moveTo>
                    <a:pt x="0" y="32"/>
                  </a:moveTo>
                  <a:lnTo>
                    <a:pt x="183" y="0"/>
                  </a:lnTo>
                  <a:lnTo>
                    <a:pt x="204" y="317"/>
                  </a:lnTo>
                  <a:lnTo>
                    <a:pt x="150" y="329"/>
                  </a:lnTo>
                  <a:lnTo>
                    <a:pt x="137" y="27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786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1381" name="Picture 117" descr="BS005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371601"/>
            <a:ext cx="15748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382" name="Group 118"/>
          <p:cNvGrpSpPr>
            <a:grpSpLocks/>
          </p:cNvGrpSpPr>
          <p:nvPr/>
        </p:nvGrpSpPr>
        <p:grpSpPr bwMode="auto">
          <a:xfrm>
            <a:off x="2057400" y="1066800"/>
            <a:ext cx="2414588" cy="1943100"/>
            <a:chOff x="0" y="899"/>
            <a:chExt cx="1521" cy="1224"/>
          </a:xfrm>
        </p:grpSpPr>
        <p:sp>
          <p:nvSpPr>
            <p:cNvPr id="11383" name="Freeform 119"/>
            <p:cNvSpPr>
              <a:spLocks/>
            </p:cNvSpPr>
            <p:nvPr/>
          </p:nvSpPr>
          <p:spPr bwMode="auto">
            <a:xfrm>
              <a:off x="289" y="1581"/>
              <a:ext cx="1217" cy="542"/>
            </a:xfrm>
            <a:custGeom>
              <a:avLst/>
              <a:gdLst>
                <a:gd name="T0" fmla="*/ 74 w 2434"/>
                <a:gd name="T1" fmla="*/ 1027 h 1086"/>
                <a:gd name="T2" fmla="*/ 199 w 2434"/>
                <a:gd name="T3" fmla="*/ 991 h 1086"/>
                <a:gd name="T4" fmla="*/ 346 w 2434"/>
                <a:gd name="T5" fmla="*/ 950 h 1086"/>
                <a:gd name="T6" fmla="*/ 489 w 2434"/>
                <a:gd name="T7" fmla="*/ 914 h 1086"/>
                <a:gd name="T8" fmla="*/ 669 w 2434"/>
                <a:gd name="T9" fmla="*/ 879 h 1086"/>
                <a:gd name="T10" fmla="*/ 1397 w 2434"/>
                <a:gd name="T11" fmla="*/ 845 h 1086"/>
                <a:gd name="T12" fmla="*/ 1439 w 2434"/>
                <a:gd name="T13" fmla="*/ 797 h 1086"/>
                <a:gd name="T14" fmla="*/ 1480 w 2434"/>
                <a:gd name="T15" fmla="*/ 755 h 1086"/>
                <a:gd name="T16" fmla="*/ 1531 w 2434"/>
                <a:gd name="T17" fmla="*/ 700 h 1086"/>
                <a:gd name="T18" fmla="*/ 1580 w 2434"/>
                <a:gd name="T19" fmla="*/ 651 h 1086"/>
                <a:gd name="T20" fmla="*/ 1610 w 2434"/>
                <a:gd name="T21" fmla="*/ 622 h 1086"/>
                <a:gd name="T22" fmla="*/ 1656 w 2434"/>
                <a:gd name="T23" fmla="*/ 577 h 1086"/>
                <a:gd name="T24" fmla="*/ 1688 w 2434"/>
                <a:gd name="T25" fmla="*/ 546 h 1086"/>
                <a:gd name="T26" fmla="*/ 1724 w 2434"/>
                <a:gd name="T27" fmla="*/ 514 h 1086"/>
                <a:gd name="T28" fmla="*/ 1761 w 2434"/>
                <a:gd name="T29" fmla="*/ 482 h 1086"/>
                <a:gd name="T30" fmla="*/ 1797 w 2434"/>
                <a:gd name="T31" fmla="*/ 453 h 1086"/>
                <a:gd name="T32" fmla="*/ 1869 w 2434"/>
                <a:gd name="T33" fmla="*/ 397 h 1086"/>
                <a:gd name="T34" fmla="*/ 1941 w 2434"/>
                <a:gd name="T35" fmla="*/ 350 h 1086"/>
                <a:gd name="T36" fmla="*/ 2006 w 2434"/>
                <a:gd name="T37" fmla="*/ 310 h 1086"/>
                <a:gd name="T38" fmla="*/ 2082 w 2434"/>
                <a:gd name="T39" fmla="*/ 271 h 1086"/>
                <a:gd name="T40" fmla="*/ 2170 w 2434"/>
                <a:gd name="T41" fmla="*/ 230 h 1086"/>
                <a:gd name="T42" fmla="*/ 2147 w 2434"/>
                <a:gd name="T43" fmla="*/ 33 h 1086"/>
                <a:gd name="T44" fmla="*/ 2418 w 2434"/>
                <a:gd name="T45" fmla="*/ 238 h 1086"/>
                <a:gd name="T46" fmla="*/ 2303 w 2434"/>
                <a:gd name="T47" fmla="*/ 282 h 1086"/>
                <a:gd name="T48" fmla="*/ 2198 w 2434"/>
                <a:gd name="T49" fmla="*/ 328 h 1086"/>
                <a:gd name="T50" fmla="*/ 2126 w 2434"/>
                <a:gd name="T51" fmla="*/ 361 h 1086"/>
                <a:gd name="T52" fmla="*/ 2056 w 2434"/>
                <a:gd name="T53" fmla="*/ 399 h 1086"/>
                <a:gd name="T54" fmla="*/ 1987 w 2434"/>
                <a:gd name="T55" fmla="*/ 438 h 1086"/>
                <a:gd name="T56" fmla="*/ 1923 w 2434"/>
                <a:gd name="T57" fmla="*/ 481 h 1086"/>
                <a:gd name="T58" fmla="*/ 1865 w 2434"/>
                <a:gd name="T59" fmla="*/ 525 h 1086"/>
                <a:gd name="T60" fmla="*/ 1811 w 2434"/>
                <a:gd name="T61" fmla="*/ 574 h 1086"/>
                <a:gd name="T62" fmla="*/ 1756 w 2434"/>
                <a:gd name="T63" fmla="*/ 625 h 1086"/>
                <a:gd name="T64" fmla="*/ 1700 w 2434"/>
                <a:gd name="T65" fmla="*/ 679 h 1086"/>
                <a:gd name="T66" fmla="*/ 1646 w 2434"/>
                <a:gd name="T67" fmla="*/ 733 h 1086"/>
                <a:gd name="T68" fmla="*/ 1593 w 2434"/>
                <a:gd name="T69" fmla="*/ 786 h 1086"/>
                <a:gd name="T70" fmla="*/ 1547 w 2434"/>
                <a:gd name="T71" fmla="*/ 835 h 1086"/>
                <a:gd name="T72" fmla="*/ 1505 w 2434"/>
                <a:gd name="T73" fmla="*/ 878 h 1086"/>
                <a:gd name="T74" fmla="*/ 1472 w 2434"/>
                <a:gd name="T75" fmla="*/ 914 h 1086"/>
                <a:gd name="T76" fmla="*/ 1429 w 2434"/>
                <a:gd name="T77" fmla="*/ 960 h 1086"/>
                <a:gd name="T78" fmla="*/ 744 w 2434"/>
                <a:gd name="T79" fmla="*/ 1001 h 1086"/>
                <a:gd name="T80" fmla="*/ 463 w 2434"/>
                <a:gd name="T81" fmla="*/ 1051 h 1086"/>
                <a:gd name="T82" fmla="*/ 333 w 2434"/>
                <a:gd name="T83" fmla="*/ 1086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34" h="1086">
                  <a:moveTo>
                    <a:pt x="0" y="1046"/>
                  </a:moveTo>
                  <a:lnTo>
                    <a:pt x="22" y="1042"/>
                  </a:lnTo>
                  <a:lnTo>
                    <a:pt x="74" y="1027"/>
                  </a:lnTo>
                  <a:lnTo>
                    <a:pt x="112" y="1015"/>
                  </a:lnTo>
                  <a:lnTo>
                    <a:pt x="151" y="1004"/>
                  </a:lnTo>
                  <a:lnTo>
                    <a:pt x="199" y="991"/>
                  </a:lnTo>
                  <a:lnTo>
                    <a:pt x="246" y="978"/>
                  </a:lnTo>
                  <a:lnTo>
                    <a:pt x="295" y="963"/>
                  </a:lnTo>
                  <a:lnTo>
                    <a:pt x="346" y="950"/>
                  </a:lnTo>
                  <a:lnTo>
                    <a:pt x="397" y="937"/>
                  </a:lnTo>
                  <a:lnTo>
                    <a:pt x="445" y="923"/>
                  </a:lnTo>
                  <a:lnTo>
                    <a:pt x="489" y="914"/>
                  </a:lnTo>
                  <a:lnTo>
                    <a:pt x="530" y="902"/>
                  </a:lnTo>
                  <a:lnTo>
                    <a:pt x="595" y="889"/>
                  </a:lnTo>
                  <a:lnTo>
                    <a:pt x="669" y="879"/>
                  </a:lnTo>
                  <a:lnTo>
                    <a:pt x="779" y="871"/>
                  </a:lnTo>
                  <a:lnTo>
                    <a:pt x="1048" y="856"/>
                  </a:lnTo>
                  <a:lnTo>
                    <a:pt x="1397" y="845"/>
                  </a:lnTo>
                  <a:lnTo>
                    <a:pt x="1411" y="828"/>
                  </a:lnTo>
                  <a:lnTo>
                    <a:pt x="1428" y="810"/>
                  </a:lnTo>
                  <a:lnTo>
                    <a:pt x="1439" y="797"/>
                  </a:lnTo>
                  <a:lnTo>
                    <a:pt x="1451" y="784"/>
                  </a:lnTo>
                  <a:lnTo>
                    <a:pt x="1466" y="769"/>
                  </a:lnTo>
                  <a:lnTo>
                    <a:pt x="1480" y="755"/>
                  </a:lnTo>
                  <a:lnTo>
                    <a:pt x="1495" y="737"/>
                  </a:lnTo>
                  <a:lnTo>
                    <a:pt x="1513" y="720"/>
                  </a:lnTo>
                  <a:lnTo>
                    <a:pt x="1531" y="700"/>
                  </a:lnTo>
                  <a:lnTo>
                    <a:pt x="1549" y="682"/>
                  </a:lnTo>
                  <a:lnTo>
                    <a:pt x="1569" y="661"/>
                  </a:lnTo>
                  <a:lnTo>
                    <a:pt x="1580" y="651"/>
                  </a:lnTo>
                  <a:lnTo>
                    <a:pt x="1588" y="641"/>
                  </a:lnTo>
                  <a:lnTo>
                    <a:pt x="1600" y="632"/>
                  </a:lnTo>
                  <a:lnTo>
                    <a:pt x="1610" y="622"/>
                  </a:lnTo>
                  <a:lnTo>
                    <a:pt x="1633" y="599"/>
                  </a:lnTo>
                  <a:lnTo>
                    <a:pt x="1643" y="589"/>
                  </a:lnTo>
                  <a:lnTo>
                    <a:pt x="1656" y="577"/>
                  </a:lnTo>
                  <a:lnTo>
                    <a:pt x="1665" y="568"/>
                  </a:lnTo>
                  <a:lnTo>
                    <a:pt x="1677" y="556"/>
                  </a:lnTo>
                  <a:lnTo>
                    <a:pt x="1688" y="546"/>
                  </a:lnTo>
                  <a:lnTo>
                    <a:pt x="1702" y="536"/>
                  </a:lnTo>
                  <a:lnTo>
                    <a:pt x="1713" y="525"/>
                  </a:lnTo>
                  <a:lnTo>
                    <a:pt x="1724" y="514"/>
                  </a:lnTo>
                  <a:lnTo>
                    <a:pt x="1738" y="504"/>
                  </a:lnTo>
                  <a:lnTo>
                    <a:pt x="1749" y="492"/>
                  </a:lnTo>
                  <a:lnTo>
                    <a:pt x="1761" y="482"/>
                  </a:lnTo>
                  <a:lnTo>
                    <a:pt x="1774" y="473"/>
                  </a:lnTo>
                  <a:lnTo>
                    <a:pt x="1785" y="463"/>
                  </a:lnTo>
                  <a:lnTo>
                    <a:pt x="1797" y="453"/>
                  </a:lnTo>
                  <a:lnTo>
                    <a:pt x="1821" y="433"/>
                  </a:lnTo>
                  <a:lnTo>
                    <a:pt x="1846" y="413"/>
                  </a:lnTo>
                  <a:lnTo>
                    <a:pt x="1869" y="397"/>
                  </a:lnTo>
                  <a:lnTo>
                    <a:pt x="1893" y="379"/>
                  </a:lnTo>
                  <a:lnTo>
                    <a:pt x="1918" y="364"/>
                  </a:lnTo>
                  <a:lnTo>
                    <a:pt x="1941" y="350"/>
                  </a:lnTo>
                  <a:lnTo>
                    <a:pt x="1964" y="335"/>
                  </a:lnTo>
                  <a:lnTo>
                    <a:pt x="1987" y="322"/>
                  </a:lnTo>
                  <a:lnTo>
                    <a:pt x="2006" y="310"/>
                  </a:lnTo>
                  <a:lnTo>
                    <a:pt x="2026" y="299"/>
                  </a:lnTo>
                  <a:lnTo>
                    <a:pt x="2046" y="289"/>
                  </a:lnTo>
                  <a:lnTo>
                    <a:pt x="2082" y="271"/>
                  </a:lnTo>
                  <a:lnTo>
                    <a:pt x="2115" y="254"/>
                  </a:lnTo>
                  <a:lnTo>
                    <a:pt x="2144" y="241"/>
                  </a:lnTo>
                  <a:lnTo>
                    <a:pt x="2170" y="230"/>
                  </a:lnTo>
                  <a:lnTo>
                    <a:pt x="2211" y="212"/>
                  </a:lnTo>
                  <a:lnTo>
                    <a:pt x="2277" y="190"/>
                  </a:lnTo>
                  <a:lnTo>
                    <a:pt x="2147" y="33"/>
                  </a:lnTo>
                  <a:lnTo>
                    <a:pt x="2224" y="0"/>
                  </a:lnTo>
                  <a:lnTo>
                    <a:pt x="2434" y="233"/>
                  </a:lnTo>
                  <a:lnTo>
                    <a:pt x="2418" y="238"/>
                  </a:lnTo>
                  <a:lnTo>
                    <a:pt x="2372" y="256"/>
                  </a:lnTo>
                  <a:lnTo>
                    <a:pt x="2339" y="268"/>
                  </a:lnTo>
                  <a:lnTo>
                    <a:pt x="2303" y="282"/>
                  </a:lnTo>
                  <a:lnTo>
                    <a:pt x="2262" y="299"/>
                  </a:lnTo>
                  <a:lnTo>
                    <a:pt x="2219" y="318"/>
                  </a:lnTo>
                  <a:lnTo>
                    <a:pt x="2198" y="328"/>
                  </a:lnTo>
                  <a:lnTo>
                    <a:pt x="2175" y="340"/>
                  </a:lnTo>
                  <a:lnTo>
                    <a:pt x="2151" y="351"/>
                  </a:lnTo>
                  <a:lnTo>
                    <a:pt x="2126" y="361"/>
                  </a:lnTo>
                  <a:lnTo>
                    <a:pt x="2103" y="374"/>
                  </a:lnTo>
                  <a:lnTo>
                    <a:pt x="2080" y="386"/>
                  </a:lnTo>
                  <a:lnTo>
                    <a:pt x="2056" y="399"/>
                  </a:lnTo>
                  <a:lnTo>
                    <a:pt x="2033" y="412"/>
                  </a:lnTo>
                  <a:lnTo>
                    <a:pt x="2010" y="425"/>
                  </a:lnTo>
                  <a:lnTo>
                    <a:pt x="1987" y="438"/>
                  </a:lnTo>
                  <a:lnTo>
                    <a:pt x="1965" y="453"/>
                  </a:lnTo>
                  <a:lnTo>
                    <a:pt x="1942" y="466"/>
                  </a:lnTo>
                  <a:lnTo>
                    <a:pt x="1923" y="481"/>
                  </a:lnTo>
                  <a:lnTo>
                    <a:pt x="1901" y="495"/>
                  </a:lnTo>
                  <a:lnTo>
                    <a:pt x="1883" y="510"/>
                  </a:lnTo>
                  <a:lnTo>
                    <a:pt x="1865" y="525"/>
                  </a:lnTo>
                  <a:lnTo>
                    <a:pt x="1847" y="541"/>
                  </a:lnTo>
                  <a:lnTo>
                    <a:pt x="1829" y="556"/>
                  </a:lnTo>
                  <a:lnTo>
                    <a:pt x="1811" y="574"/>
                  </a:lnTo>
                  <a:lnTo>
                    <a:pt x="1793" y="591"/>
                  </a:lnTo>
                  <a:lnTo>
                    <a:pt x="1774" y="609"/>
                  </a:lnTo>
                  <a:lnTo>
                    <a:pt x="1756" y="625"/>
                  </a:lnTo>
                  <a:lnTo>
                    <a:pt x="1738" y="643"/>
                  </a:lnTo>
                  <a:lnTo>
                    <a:pt x="1718" y="661"/>
                  </a:lnTo>
                  <a:lnTo>
                    <a:pt x="1700" y="679"/>
                  </a:lnTo>
                  <a:lnTo>
                    <a:pt x="1682" y="697"/>
                  </a:lnTo>
                  <a:lnTo>
                    <a:pt x="1664" y="715"/>
                  </a:lnTo>
                  <a:lnTo>
                    <a:pt x="1646" y="733"/>
                  </a:lnTo>
                  <a:lnTo>
                    <a:pt x="1628" y="751"/>
                  </a:lnTo>
                  <a:lnTo>
                    <a:pt x="1610" y="769"/>
                  </a:lnTo>
                  <a:lnTo>
                    <a:pt x="1593" y="786"/>
                  </a:lnTo>
                  <a:lnTo>
                    <a:pt x="1577" y="802"/>
                  </a:lnTo>
                  <a:lnTo>
                    <a:pt x="1562" y="819"/>
                  </a:lnTo>
                  <a:lnTo>
                    <a:pt x="1547" y="835"/>
                  </a:lnTo>
                  <a:lnTo>
                    <a:pt x="1531" y="850"/>
                  </a:lnTo>
                  <a:lnTo>
                    <a:pt x="1518" y="864"/>
                  </a:lnTo>
                  <a:lnTo>
                    <a:pt x="1505" y="878"/>
                  </a:lnTo>
                  <a:lnTo>
                    <a:pt x="1493" y="891"/>
                  </a:lnTo>
                  <a:lnTo>
                    <a:pt x="1482" y="904"/>
                  </a:lnTo>
                  <a:lnTo>
                    <a:pt x="1472" y="914"/>
                  </a:lnTo>
                  <a:lnTo>
                    <a:pt x="1454" y="933"/>
                  </a:lnTo>
                  <a:lnTo>
                    <a:pt x="1441" y="946"/>
                  </a:lnTo>
                  <a:lnTo>
                    <a:pt x="1429" y="960"/>
                  </a:lnTo>
                  <a:lnTo>
                    <a:pt x="1164" y="971"/>
                  </a:lnTo>
                  <a:lnTo>
                    <a:pt x="936" y="984"/>
                  </a:lnTo>
                  <a:lnTo>
                    <a:pt x="744" y="1001"/>
                  </a:lnTo>
                  <a:lnTo>
                    <a:pt x="595" y="1023"/>
                  </a:lnTo>
                  <a:lnTo>
                    <a:pt x="526" y="1037"/>
                  </a:lnTo>
                  <a:lnTo>
                    <a:pt x="463" y="1051"/>
                  </a:lnTo>
                  <a:lnTo>
                    <a:pt x="410" y="1064"/>
                  </a:lnTo>
                  <a:lnTo>
                    <a:pt x="369" y="1074"/>
                  </a:lnTo>
                  <a:lnTo>
                    <a:pt x="333" y="1086"/>
                  </a:lnTo>
                  <a:lnTo>
                    <a:pt x="0" y="1046"/>
                  </a:lnTo>
                  <a:lnTo>
                    <a:pt x="0" y="1046"/>
                  </a:lnTo>
                  <a:close/>
                </a:path>
              </a:pathLst>
            </a:custGeom>
            <a:solidFill>
              <a:srgbClr val="D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84" name="Freeform 120"/>
            <p:cNvSpPr>
              <a:spLocks/>
            </p:cNvSpPr>
            <p:nvPr/>
          </p:nvSpPr>
          <p:spPr bwMode="auto">
            <a:xfrm>
              <a:off x="4" y="938"/>
              <a:ext cx="1517" cy="1162"/>
            </a:xfrm>
            <a:custGeom>
              <a:avLst/>
              <a:gdLst>
                <a:gd name="T0" fmla="*/ 203 w 3033"/>
                <a:gd name="T1" fmla="*/ 671 h 2324"/>
                <a:gd name="T2" fmla="*/ 662 w 3033"/>
                <a:gd name="T3" fmla="*/ 556 h 2324"/>
                <a:gd name="T4" fmla="*/ 986 w 3033"/>
                <a:gd name="T5" fmla="*/ 517 h 2324"/>
                <a:gd name="T6" fmla="*/ 1420 w 3033"/>
                <a:gd name="T7" fmla="*/ 625 h 2324"/>
                <a:gd name="T8" fmla="*/ 1650 w 3033"/>
                <a:gd name="T9" fmla="*/ 294 h 2324"/>
                <a:gd name="T10" fmla="*/ 1956 w 3033"/>
                <a:gd name="T11" fmla="*/ 89 h 2324"/>
                <a:gd name="T12" fmla="*/ 2320 w 3033"/>
                <a:gd name="T13" fmla="*/ 0 h 2324"/>
                <a:gd name="T14" fmla="*/ 2995 w 3033"/>
                <a:gd name="T15" fmla="*/ 984 h 2324"/>
                <a:gd name="T16" fmla="*/ 2848 w 3033"/>
                <a:gd name="T17" fmla="*/ 1066 h 2324"/>
                <a:gd name="T18" fmla="*/ 3027 w 3033"/>
                <a:gd name="T19" fmla="*/ 1227 h 2324"/>
                <a:gd name="T20" fmla="*/ 2886 w 3033"/>
                <a:gd name="T21" fmla="*/ 1265 h 2324"/>
                <a:gd name="T22" fmla="*/ 3033 w 3033"/>
                <a:gd name="T23" fmla="*/ 1474 h 2324"/>
                <a:gd name="T24" fmla="*/ 2587 w 3033"/>
                <a:gd name="T25" fmla="*/ 1706 h 2324"/>
                <a:gd name="T26" fmla="*/ 2261 w 3033"/>
                <a:gd name="T27" fmla="*/ 2006 h 2324"/>
                <a:gd name="T28" fmla="*/ 2058 w 3033"/>
                <a:gd name="T29" fmla="*/ 2185 h 2324"/>
                <a:gd name="T30" fmla="*/ 1332 w 3033"/>
                <a:gd name="T31" fmla="*/ 2191 h 2324"/>
                <a:gd name="T32" fmla="*/ 865 w 3033"/>
                <a:gd name="T33" fmla="*/ 2324 h 2324"/>
                <a:gd name="T34" fmla="*/ 580 w 3033"/>
                <a:gd name="T35" fmla="*/ 2317 h 2324"/>
                <a:gd name="T36" fmla="*/ 0 w 3033"/>
                <a:gd name="T37" fmla="*/ 1112 h 2324"/>
                <a:gd name="T38" fmla="*/ 145 w 3033"/>
                <a:gd name="T39" fmla="*/ 1060 h 2324"/>
                <a:gd name="T40" fmla="*/ 108 w 3033"/>
                <a:gd name="T41" fmla="*/ 861 h 2324"/>
                <a:gd name="T42" fmla="*/ 254 w 3033"/>
                <a:gd name="T43" fmla="*/ 823 h 2324"/>
                <a:gd name="T44" fmla="*/ 203 w 3033"/>
                <a:gd name="T45" fmla="*/ 671 h 2324"/>
                <a:gd name="T46" fmla="*/ 203 w 3033"/>
                <a:gd name="T47" fmla="*/ 671 h 2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33" h="2324">
                  <a:moveTo>
                    <a:pt x="203" y="671"/>
                  </a:moveTo>
                  <a:lnTo>
                    <a:pt x="662" y="556"/>
                  </a:lnTo>
                  <a:lnTo>
                    <a:pt x="986" y="517"/>
                  </a:lnTo>
                  <a:lnTo>
                    <a:pt x="1420" y="625"/>
                  </a:lnTo>
                  <a:lnTo>
                    <a:pt x="1650" y="294"/>
                  </a:lnTo>
                  <a:lnTo>
                    <a:pt x="1956" y="89"/>
                  </a:lnTo>
                  <a:lnTo>
                    <a:pt x="2320" y="0"/>
                  </a:lnTo>
                  <a:lnTo>
                    <a:pt x="2995" y="984"/>
                  </a:lnTo>
                  <a:lnTo>
                    <a:pt x="2848" y="1066"/>
                  </a:lnTo>
                  <a:lnTo>
                    <a:pt x="3027" y="1227"/>
                  </a:lnTo>
                  <a:lnTo>
                    <a:pt x="2886" y="1265"/>
                  </a:lnTo>
                  <a:lnTo>
                    <a:pt x="3033" y="1474"/>
                  </a:lnTo>
                  <a:lnTo>
                    <a:pt x="2587" y="1706"/>
                  </a:lnTo>
                  <a:lnTo>
                    <a:pt x="2261" y="2006"/>
                  </a:lnTo>
                  <a:lnTo>
                    <a:pt x="2058" y="2185"/>
                  </a:lnTo>
                  <a:lnTo>
                    <a:pt x="1332" y="2191"/>
                  </a:lnTo>
                  <a:lnTo>
                    <a:pt x="865" y="2324"/>
                  </a:lnTo>
                  <a:lnTo>
                    <a:pt x="580" y="2317"/>
                  </a:lnTo>
                  <a:lnTo>
                    <a:pt x="0" y="1112"/>
                  </a:lnTo>
                  <a:lnTo>
                    <a:pt x="145" y="1060"/>
                  </a:lnTo>
                  <a:lnTo>
                    <a:pt x="108" y="861"/>
                  </a:lnTo>
                  <a:lnTo>
                    <a:pt x="254" y="823"/>
                  </a:lnTo>
                  <a:lnTo>
                    <a:pt x="203" y="671"/>
                  </a:lnTo>
                  <a:lnTo>
                    <a:pt x="203" y="6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85" name="Freeform 121"/>
            <p:cNvSpPr>
              <a:spLocks/>
            </p:cNvSpPr>
            <p:nvPr/>
          </p:nvSpPr>
          <p:spPr bwMode="auto">
            <a:xfrm>
              <a:off x="0" y="923"/>
              <a:ext cx="1470" cy="1050"/>
            </a:xfrm>
            <a:custGeom>
              <a:avLst/>
              <a:gdLst>
                <a:gd name="T0" fmla="*/ 1989 w 2940"/>
                <a:gd name="T1" fmla="*/ 49 h 2099"/>
                <a:gd name="T2" fmla="*/ 1796 w 2940"/>
                <a:gd name="T3" fmla="*/ 115 h 2099"/>
                <a:gd name="T4" fmla="*/ 1688 w 2940"/>
                <a:gd name="T5" fmla="*/ 166 h 2099"/>
                <a:gd name="T6" fmla="*/ 1591 w 2940"/>
                <a:gd name="T7" fmla="*/ 228 h 2099"/>
                <a:gd name="T8" fmla="*/ 1517 w 2940"/>
                <a:gd name="T9" fmla="*/ 302 h 2099"/>
                <a:gd name="T10" fmla="*/ 1455 w 2940"/>
                <a:gd name="T11" fmla="*/ 376 h 2099"/>
                <a:gd name="T12" fmla="*/ 1393 w 2940"/>
                <a:gd name="T13" fmla="*/ 459 h 2099"/>
                <a:gd name="T14" fmla="*/ 1291 w 2940"/>
                <a:gd name="T15" fmla="*/ 623 h 2099"/>
                <a:gd name="T16" fmla="*/ 1200 w 2940"/>
                <a:gd name="T17" fmla="*/ 620 h 2099"/>
                <a:gd name="T18" fmla="*/ 1044 w 2940"/>
                <a:gd name="T19" fmla="*/ 577 h 2099"/>
                <a:gd name="T20" fmla="*/ 765 w 2940"/>
                <a:gd name="T21" fmla="*/ 545 h 2099"/>
                <a:gd name="T22" fmla="*/ 388 w 2940"/>
                <a:gd name="T23" fmla="*/ 594 h 2099"/>
                <a:gd name="T24" fmla="*/ 187 w 2940"/>
                <a:gd name="T25" fmla="*/ 646 h 2099"/>
                <a:gd name="T26" fmla="*/ 15 w 2940"/>
                <a:gd name="T27" fmla="*/ 705 h 2099"/>
                <a:gd name="T28" fmla="*/ 768 w 2940"/>
                <a:gd name="T29" fmla="*/ 1997 h 2099"/>
                <a:gd name="T30" fmla="*/ 1144 w 2940"/>
                <a:gd name="T31" fmla="*/ 1942 h 2099"/>
                <a:gd name="T32" fmla="*/ 1565 w 2940"/>
                <a:gd name="T33" fmla="*/ 1970 h 2099"/>
                <a:gd name="T34" fmla="*/ 1783 w 2940"/>
                <a:gd name="T35" fmla="*/ 2029 h 2099"/>
                <a:gd name="T36" fmla="*/ 1952 w 2940"/>
                <a:gd name="T37" fmla="*/ 2093 h 2099"/>
                <a:gd name="T38" fmla="*/ 2003 w 2940"/>
                <a:gd name="T39" fmla="*/ 2007 h 2099"/>
                <a:gd name="T40" fmla="*/ 2066 w 2940"/>
                <a:gd name="T41" fmla="*/ 1850 h 2099"/>
                <a:gd name="T42" fmla="*/ 2125 w 2940"/>
                <a:gd name="T43" fmla="*/ 1724 h 2099"/>
                <a:gd name="T44" fmla="*/ 2198 w 2940"/>
                <a:gd name="T45" fmla="*/ 1594 h 2099"/>
                <a:gd name="T46" fmla="*/ 2271 w 2940"/>
                <a:gd name="T47" fmla="*/ 1487 h 2099"/>
                <a:gd name="T48" fmla="*/ 2317 w 2940"/>
                <a:gd name="T49" fmla="*/ 1432 h 2099"/>
                <a:gd name="T50" fmla="*/ 2365 w 2940"/>
                <a:gd name="T51" fmla="*/ 1381 h 2099"/>
                <a:gd name="T52" fmla="*/ 2416 w 2940"/>
                <a:gd name="T53" fmla="*/ 1338 h 2099"/>
                <a:gd name="T54" fmla="*/ 2506 w 2940"/>
                <a:gd name="T55" fmla="*/ 1278 h 2099"/>
                <a:gd name="T56" fmla="*/ 2602 w 2940"/>
                <a:gd name="T57" fmla="*/ 1218 h 2099"/>
                <a:gd name="T58" fmla="*/ 2693 w 2940"/>
                <a:gd name="T59" fmla="*/ 1171 h 2099"/>
                <a:gd name="T60" fmla="*/ 2822 w 2940"/>
                <a:gd name="T61" fmla="*/ 1112 h 2099"/>
                <a:gd name="T62" fmla="*/ 2901 w 2940"/>
                <a:gd name="T63" fmla="*/ 999 h 2099"/>
                <a:gd name="T64" fmla="*/ 2748 w 2940"/>
                <a:gd name="T65" fmla="*/ 1050 h 2099"/>
                <a:gd name="T66" fmla="*/ 2599 w 2940"/>
                <a:gd name="T67" fmla="*/ 1110 h 2099"/>
                <a:gd name="T68" fmla="*/ 2494 w 2940"/>
                <a:gd name="T69" fmla="*/ 1164 h 2099"/>
                <a:gd name="T70" fmla="*/ 2393 w 2940"/>
                <a:gd name="T71" fmla="*/ 1227 h 2099"/>
                <a:gd name="T72" fmla="*/ 2306 w 2940"/>
                <a:gd name="T73" fmla="*/ 1297 h 2099"/>
                <a:gd name="T74" fmla="*/ 2245 w 2940"/>
                <a:gd name="T75" fmla="*/ 1364 h 2099"/>
                <a:gd name="T76" fmla="*/ 2139 w 2940"/>
                <a:gd name="T77" fmla="*/ 1515 h 2099"/>
                <a:gd name="T78" fmla="*/ 2019 w 2940"/>
                <a:gd name="T79" fmla="*/ 1712 h 2099"/>
                <a:gd name="T80" fmla="*/ 1932 w 2940"/>
                <a:gd name="T81" fmla="*/ 1871 h 2099"/>
                <a:gd name="T82" fmla="*/ 1834 w 2940"/>
                <a:gd name="T83" fmla="*/ 1915 h 2099"/>
                <a:gd name="T84" fmla="*/ 1668 w 2940"/>
                <a:gd name="T85" fmla="*/ 1874 h 2099"/>
                <a:gd name="T86" fmla="*/ 1455 w 2940"/>
                <a:gd name="T87" fmla="*/ 1837 h 2099"/>
                <a:gd name="T88" fmla="*/ 952 w 2940"/>
                <a:gd name="T89" fmla="*/ 1860 h 2099"/>
                <a:gd name="T90" fmla="*/ 708 w 2940"/>
                <a:gd name="T91" fmla="*/ 1904 h 2099"/>
                <a:gd name="T92" fmla="*/ 282 w 2940"/>
                <a:gd name="T93" fmla="*/ 707 h 2099"/>
                <a:gd name="T94" fmla="*/ 459 w 2940"/>
                <a:gd name="T95" fmla="*/ 666 h 2099"/>
                <a:gd name="T96" fmla="*/ 847 w 2940"/>
                <a:gd name="T97" fmla="*/ 631 h 2099"/>
                <a:gd name="T98" fmla="*/ 1185 w 2940"/>
                <a:gd name="T99" fmla="*/ 692 h 2099"/>
                <a:gd name="T100" fmla="*/ 1326 w 2940"/>
                <a:gd name="T101" fmla="*/ 745 h 2099"/>
                <a:gd name="T102" fmla="*/ 1422 w 2940"/>
                <a:gd name="T103" fmla="*/ 569 h 2099"/>
                <a:gd name="T104" fmla="*/ 1506 w 2940"/>
                <a:gd name="T105" fmla="*/ 456 h 2099"/>
                <a:gd name="T106" fmla="*/ 1572 w 2940"/>
                <a:gd name="T107" fmla="*/ 379 h 2099"/>
                <a:gd name="T108" fmla="*/ 1645 w 2940"/>
                <a:gd name="T109" fmla="*/ 310 h 2099"/>
                <a:gd name="T110" fmla="*/ 1727 w 2940"/>
                <a:gd name="T111" fmla="*/ 251 h 2099"/>
                <a:gd name="T112" fmla="*/ 1816 w 2940"/>
                <a:gd name="T113" fmla="*/ 205 h 2099"/>
                <a:gd name="T114" fmla="*/ 1950 w 2940"/>
                <a:gd name="T115" fmla="*/ 149 h 2099"/>
                <a:gd name="T116" fmla="*/ 2106 w 2940"/>
                <a:gd name="T117" fmla="*/ 105 h 2099"/>
                <a:gd name="T118" fmla="*/ 2204 w 2940"/>
                <a:gd name="T119" fmla="*/ 0 h 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40" h="2099">
                  <a:moveTo>
                    <a:pt x="2204" y="0"/>
                  </a:moveTo>
                  <a:lnTo>
                    <a:pt x="2125" y="16"/>
                  </a:lnTo>
                  <a:lnTo>
                    <a:pt x="2040" y="36"/>
                  </a:lnTo>
                  <a:lnTo>
                    <a:pt x="1989" y="49"/>
                  </a:lnTo>
                  <a:lnTo>
                    <a:pt x="1937" y="64"/>
                  </a:lnTo>
                  <a:lnTo>
                    <a:pt x="1881" y="84"/>
                  </a:lnTo>
                  <a:lnTo>
                    <a:pt x="1826" y="103"/>
                  </a:lnTo>
                  <a:lnTo>
                    <a:pt x="1796" y="115"/>
                  </a:lnTo>
                  <a:lnTo>
                    <a:pt x="1768" y="126"/>
                  </a:lnTo>
                  <a:lnTo>
                    <a:pt x="1742" y="139"/>
                  </a:lnTo>
                  <a:lnTo>
                    <a:pt x="1714" y="153"/>
                  </a:lnTo>
                  <a:lnTo>
                    <a:pt x="1688" y="166"/>
                  </a:lnTo>
                  <a:lnTo>
                    <a:pt x="1662" y="180"/>
                  </a:lnTo>
                  <a:lnTo>
                    <a:pt x="1637" y="195"/>
                  </a:lnTo>
                  <a:lnTo>
                    <a:pt x="1613" y="212"/>
                  </a:lnTo>
                  <a:lnTo>
                    <a:pt x="1591" y="228"/>
                  </a:lnTo>
                  <a:lnTo>
                    <a:pt x="1570" y="246"/>
                  </a:lnTo>
                  <a:lnTo>
                    <a:pt x="1550" y="264"/>
                  </a:lnTo>
                  <a:lnTo>
                    <a:pt x="1532" y="284"/>
                  </a:lnTo>
                  <a:lnTo>
                    <a:pt x="1517" y="302"/>
                  </a:lnTo>
                  <a:lnTo>
                    <a:pt x="1501" y="321"/>
                  </a:lnTo>
                  <a:lnTo>
                    <a:pt x="1485" y="340"/>
                  </a:lnTo>
                  <a:lnTo>
                    <a:pt x="1470" y="358"/>
                  </a:lnTo>
                  <a:lnTo>
                    <a:pt x="1455" y="376"/>
                  </a:lnTo>
                  <a:lnTo>
                    <a:pt x="1442" y="394"/>
                  </a:lnTo>
                  <a:lnTo>
                    <a:pt x="1429" y="412"/>
                  </a:lnTo>
                  <a:lnTo>
                    <a:pt x="1417" y="428"/>
                  </a:lnTo>
                  <a:lnTo>
                    <a:pt x="1393" y="459"/>
                  </a:lnTo>
                  <a:lnTo>
                    <a:pt x="1373" y="490"/>
                  </a:lnTo>
                  <a:lnTo>
                    <a:pt x="1337" y="545"/>
                  </a:lnTo>
                  <a:lnTo>
                    <a:pt x="1311" y="589"/>
                  </a:lnTo>
                  <a:lnTo>
                    <a:pt x="1291" y="623"/>
                  </a:lnTo>
                  <a:lnTo>
                    <a:pt x="1277" y="651"/>
                  </a:lnTo>
                  <a:lnTo>
                    <a:pt x="1263" y="646"/>
                  </a:lnTo>
                  <a:lnTo>
                    <a:pt x="1227" y="630"/>
                  </a:lnTo>
                  <a:lnTo>
                    <a:pt x="1200" y="620"/>
                  </a:lnTo>
                  <a:lnTo>
                    <a:pt x="1167" y="610"/>
                  </a:lnTo>
                  <a:lnTo>
                    <a:pt x="1131" y="599"/>
                  </a:lnTo>
                  <a:lnTo>
                    <a:pt x="1090" y="587"/>
                  </a:lnTo>
                  <a:lnTo>
                    <a:pt x="1044" y="577"/>
                  </a:lnTo>
                  <a:lnTo>
                    <a:pt x="995" y="566"/>
                  </a:lnTo>
                  <a:lnTo>
                    <a:pt x="941" y="558"/>
                  </a:lnTo>
                  <a:lnTo>
                    <a:pt x="885" y="551"/>
                  </a:lnTo>
                  <a:lnTo>
                    <a:pt x="765" y="545"/>
                  </a:lnTo>
                  <a:lnTo>
                    <a:pt x="636" y="553"/>
                  </a:lnTo>
                  <a:lnTo>
                    <a:pt x="508" y="569"/>
                  </a:lnTo>
                  <a:lnTo>
                    <a:pt x="446" y="581"/>
                  </a:lnTo>
                  <a:lnTo>
                    <a:pt x="388" y="594"/>
                  </a:lnTo>
                  <a:lnTo>
                    <a:pt x="333" y="607"/>
                  </a:lnTo>
                  <a:lnTo>
                    <a:pt x="278" y="620"/>
                  </a:lnTo>
                  <a:lnTo>
                    <a:pt x="231" y="633"/>
                  </a:lnTo>
                  <a:lnTo>
                    <a:pt x="187" y="646"/>
                  </a:lnTo>
                  <a:lnTo>
                    <a:pt x="144" y="659"/>
                  </a:lnTo>
                  <a:lnTo>
                    <a:pt x="108" y="671"/>
                  </a:lnTo>
                  <a:lnTo>
                    <a:pt x="51" y="690"/>
                  </a:lnTo>
                  <a:lnTo>
                    <a:pt x="15" y="705"/>
                  </a:lnTo>
                  <a:lnTo>
                    <a:pt x="0" y="710"/>
                  </a:lnTo>
                  <a:lnTo>
                    <a:pt x="662" y="2022"/>
                  </a:lnTo>
                  <a:lnTo>
                    <a:pt x="711" y="2009"/>
                  </a:lnTo>
                  <a:lnTo>
                    <a:pt x="768" y="1997"/>
                  </a:lnTo>
                  <a:lnTo>
                    <a:pt x="842" y="1983"/>
                  </a:lnTo>
                  <a:lnTo>
                    <a:pt x="932" y="1968"/>
                  </a:lnTo>
                  <a:lnTo>
                    <a:pt x="1034" y="1953"/>
                  </a:lnTo>
                  <a:lnTo>
                    <a:pt x="1144" y="1942"/>
                  </a:lnTo>
                  <a:lnTo>
                    <a:pt x="1260" y="1937"/>
                  </a:lnTo>
                  <a:lnTo>
                    <a:pt x="1383" y="1938"/>
                  </a:lnTo>
                  <a:lnTo>
                    <a:pt x="1504" y="1956"/>
                  </a:lnTo>
                  <a:lnTo>
                    <a:pt x="1565" y="1970"/>
                  </a:lnTo>
                  <a:lnTo>
                    <a:pt x="1624" y="1983"/>
                  </a:lnTo>
                  <a:lnTo>
                    <a:pt x="1681" y="1997"/>
                  </a:lnTo>
                  <a:lnTo>
                    <a:pt x="1734" y="2014"/>
                  </a:lnTo>
                  <a:lnTo>
                    <a:pt x="1783" y="2029"/>
                  </a:lnTo>
                  <a:lnTo>
                    <a:pt x="1829" y="2045"/>
                  </a:lnTo>
                  <a:lnTo>
                    <a:pt x="1870" y="2060"/>
                  </a:lnTo>
                  <a:lnTo>
                    <a:pt x="1904" y="2073"/>
                  </a:lnTo>
                  <a:lnTo>
                    <a:pt x="1952" y="2093"/>
                  </a:lnTo>
                  <a:lnTo>
                    <a:pt x="1970" y="2099"/>
                  </a:lnTo>
                  <a:lnTo>
                    <a:pt x="1978" y="2074"/>
                  </a:lnTo>
                  <a:lnTo>
                    <a:pt x="1988" y="2045"/>
                  </a:lnTo>
                  <a:lnTo>
                    <a:pt x="2003" y="2007"/>
                  </a:lnTo>
                  <a:lnTo>
                    <a:pt x="2021" y="1960"/>
                  </a:lnTo>
                  <a:lnTo>
                    <a:pt x="2042" y="1907"/>
                  </a:lnTo>
                  <a:lnTo>
                    <a:pt x="2053" y="1879"/>
                  </a:lnTo>
                  <a:lnTo>
                    <a:pt x="2066" y="1850"/>
                  </a:lnTo>
                  <a:lnTo>
                    <a:pt x="2080" y="1819"/>
                  </a:lnTo>
                  <a:lnTo>
                    <a:pt x="2094" y="1788"/>
                  </a:lnTo>
                  <a:lnTo>
                    <a:pt x="2109" y="1756"/>
                  </a:lnTo>
                  <a:lnTo>
                    <a:pt x="2125" y="1724"/>
                  </a:lnTo>
                  <a:lnTo>
                    <a:pt x="2142" y="1692"/>
                  </a:lnTo>
                  <a:lnTo>
                    <a:pt x="2162" y="1660"/>
                  </a:lnTo>
                  <a:lnTo>
                    <a:pt x="2180" y="1627"/>
                  </a:lnTo>
                  <a:lnTo>
                    <a:pt x="2198" y="1594"/>
                  </a:lnTo>
                  <a:lnTo>
                    <a:pt x="2219" y="1563"/>
                  </a:lnTo>
                  <a:lnTo>
                    <a:pt x="2239" y="1532"/>
                  </a:lnTo>
                  <a:lnTo>
                    <a:pt x="2260" y="1502"/>
                  </a:lnTo>
                  <a:lnTo>
                    <a:pt x="2271" y="1487"/>
                  </a:lnTo>
                  <a:lnTo>
                    <a:pt x="2283" y="1473"/>
                  </a:lnTo>
                  <a:lnTo>
                    <a:pt x="2294" y="1460"/>
                  </a:lnTo>
                  <a:lnTo>
                    <a:pt x="2306" y="1445"/>
                  </a:lnTo>
                  <a:lnTo>
                    <a:pt x="2317" y="1432"/>
                  </a:lnTo>
                  <a:lnTo>
                    <a:pt x="2329" y="1419"/>
                  </a:lnTo>
                  <a:lnTo>
                    <a:pt x="2340" y="1407"/>
                  </a:lnTo>
                  <a:lnTo>
                    <a:pt x="2352" y="1392"/>
                  </a:lnTo>
                  <a:lnTo>
                    <a:pt x="2365" y="1381"/>
                  </a:lnTo>
                  <a:lnTo>
                    <a:pt x="2378" y="1369"/>
                  </a:lnTo>
                  <a:lnTo>
                    <a:pt x="2389" y="1358"/>
                  </a:lnTo>
                  <a:lnTo>
                    <a:pt x="2402" y="1348"/>
                  </a:lnTo>
                  <a:lnTo>
                    <a:pt x="2416" y="1338"/>
                  </a:lnTo>
                  <a:lnTo>
                    <a:pt x="2429" y="1328"/>
                  </a:lnTo>
                  <a:lnTo>
                    <a:pt x="2453" y="1310"/>
                  </a:lnTo>
                  <a:lnTo>
                    <a:pt x="2479" y="1294"/>
                  </a:lnTo>
                  <a:lnTo>
                    <a:pt x="2506" y="1278"/>
                  </a:lnTo>
                  <a:lnTo>
                    <a:pt x="2530" y="1261"/>
                  </a:lnTo>
                  <a:lnTo>
                    <a:pt x="2555" y="1246"/>
                  </a:lnTo>
                  <a:lnTo>
                    <a:pt x="2578" y="1232"/>
                  </a:lnTo>
                  <a:lnTo>
                    <a:pt x="2602" y="1218"/>
                  </a:lnTo>
                  <a:lnTo>
                    <a:pt x="2625" y="1205"/>
                  </a:lnTo>
                  <a:lnTo>
                    <a:pt x="2648" y="1194"/>
                  </a:lnTo>
                  <a:lnTo>
                    <a:pt x="2670" y="1182"/>
                  </a:lnTo>
                  <a:lnTo>
                    <a:pt x="2693" y="1171"/>
                  </a:lnTo>
                  <a:lnTo>
                    <a:pt x="2712" y="1161"/>
                  </a:lnTo>
                  <a:lnTo>
                    <a:pt x="2753" y="1141"/>
                  </a:lnTo>
                  <a:lnTo>
                    <a:pt x="2789" y="1127"/>
                  </a:lnTo>
                  <a:lnTo>
                    <a:pt x="2822" y="1112"/>
                  </a:lnTo>
                  <a:lnTo>
                    <a:pt x="2852" y="1100"/>
                  </a:lnTo>
                  <a:lnTo>
                    <a:pt x="2899" y="1084"/>
                  </a:lnTo>
                  <a:lnTo>
                    <a:pt x="2940" y="1071"/>
                  </a:lnTo>
                  <a:lnTo>
                    <a:pt x="2901" y="999"/>
                  </a:lnTo>
                  <a:lnTo>
                    <a:pt x="2881" y="1005"/>
                  </a:lnTo>
                  <a:lnTo>
                    <a:pt x="2827" y="1022"/>
                  </a:lnTo>
                  <a:lnTo>
                    <a:pt x="2789" y="1035"/>
                  </a:lnTo>
                  <a:lnTo>
                    <a:pt x="2748" y="1050"/>
                  </a:lnTo>
                  <a:lnTo>
                    <a:pt x="2701" y="1068"/>
                  </a:lnTo>
                  <a:lnTo>
                    <a:pt x="2652" y="1087"/>
                  </a:lnTo>
                  <a:lnTo>
                    <a:pt x="2625" y="1100"/>
                  </a:lnTo>
                  <a:lnTo>
                    <a:pt x="2599" y="1110"/>
                  </a:lnTo>
                  <a:lnTo>
                    <a:pt x="2573" y="1123"/>
                  </a:lnTo>
                  <a:lnTo>
                    <a:pt x="2547" y="1136"/>
                  </a:lnTo>
                  <a:lnTo>
                    <a:pt x="2520" y="1150"/>
                  </a:lnTo>
                  <a:lnTo>
                    <a:pt x="2494" y="1164"/>
                  </a:lnTo>
                  <a:lnTo>
                    <a:pt x="2468" y="1179"/>
                  </a:lnTo>
                  <a:lnTo>
                    <a:pt x="2442" y="1194"/>
                  </a:lnTo>
                  <a:lnTo>
                    <a:pt x="2417" y="1210"/>
                  </a:lnTo>
                  <a:lnTo>
                    <a:pt x="2393" y="1227"/>
                  </a:lnTo>
                  <a:lnTo>
                    <a:pt x="2370" y="1243"/>
                  </a:lnTo>
                  <a:lnTo>
                    <a:pt x="2348" y="1261"/>
                  </a:lnTo>
                  <a:lnTo>
                    <a:pt x="2325" y="1278"/>
                  </a:lnTo>
                  <a:lnTo>
                    <a:pt x="2306" y="1297"/>
                  </a:lnTo>
                  <a:lnTo>
                    <a:pt x="2286" y="1315"/>
                  </a:lnTo>
                  <a:lnTo>
                    <a:pt x="2270" y="1333"/>
                  </a:lnTo>
                  <a:lnTo>
                    <a:pt x="2253" y="1355"/>
                  </a:lnTo>
                  <a:lnTo>
                    <a:pt x="2245" y="1364"/>
                  </a:lnTo>
                  <a:lnTo>
                    <a:pt x="2237" y="1376"/>
                  </a:lnTo>
                  <a:lnTo>
                    <a:pt x="2204" y="1420"/>
                  </a:lnTo>
                  <a:lnTo>
                    <a:pt x="2171" y="1466"/>
                  </a:lnTo>
                  <a:lnTo>
                    <a:pt x="2139" y="1515"/>
                  </a:lnTo>
                  <a:lnTo>
                    <a:pt x="2106" y="1566"/>
                  </a:lnTo>
                  <a:lnTo>
                    <a:pt x="2076" y="1615"/>
                  </a:lnTo>
                  <a:lnTo>
                    <a:pt x="2047" y="1666"/>
                  </a:lnTo>
                  <a:lnTo>
                    <a:pt x="2019" y="1712"/>
                  </a:lnTo>
                  <a:lnTo>
                    <a:pt x="1993" y="1758"/>
                  </a:lnTo>
                  <a:lnTo>
                    <a:pt x="1970" y="1801"/>
                  </a:lnTo>
                  <a:lnTo>
                    <a:pt x="1950" y="1838"/>
                  </a:lnTo>
                  <a:lnTo>
                    <a:pt x="1932" y="1871"/>
                  </a:lnTo>
                  <a:lnTo>
                    <a:pt x="1908" y="1919"/>
                  </a:lnTo>
                  <a:lnTo>
                    <a:pt x="1899" y="1937"/>
                  </a:lnTo>
                  <a:lnTo>
                    <a:pt x="1881" y="1930"/>
                  </a:lnTo>
                  <a:lnTo>
                    <a:pt x="1834" y="1915"/>
                  </a:lnTo>
                  <a:lnTo>
                    <a:pt x="1799" y="1907"/>
                  </a:lnTo>
                  <a:lnTo>
                    <a:pt x="1760" y="1897"/>
                  </a:lnTo>
                  <a:lnTo>
                    <a:pt x="1717" y="1886"/>
                  </a:lnTo>
                  <a:lnTo>
                    <a:pt x="1668" y="1874"/>
                  </a:lnTo>
                  <a:lnTo>
                    <a:pt x="1619" y="1863"/>
                  </a:lnTo>
                  <a:lnTo>
                    <a:pt x="1565" y="1853"/>
                  </a:lnTo>
                  <a:lnTo>
                    <a:pt x="1511" y="1845"/>
                  </a:lnTo>
                  <a:lnTo>
                    <a:pt x="1455" y="1837"/>
                  </a:lnTo>
                  <a:lnTo>
                    <a:pt x="1344" y="1827"/>
                  </a:lnTo>
                  <a:lnTo>
                    <a:pt x="1239" y="1827"/>
                  </a:lnTo>
                  <a:lnTo>
                    <a:pt x="1042" y="1847"/>
                  </a:lnTo>
                  <a:lnTo>
                    <a:pt x="952" y="1860"/>
                  </a:lnTo>
                  <a:lnTo>
                    <a:pt x="873" y="1871"/>
                  </a:lnTo>
                  <a:lnTo>
                    <a:pt x="805" y="1884"/>
                  </a:lnTo>
                  <a:lnTo>
                    <a:pt x="754" y="1894"/>
                  </a:lnTo>
                  <a:lnTo>
                    <a:pt x="708" y="1904"/>
                  </a:lnTo>
                  <a:lnTo>
                    <a:pt x="138" y="749"/>
                  </a:lnTo>
                  <a:lnTo>
                    <a:pt x="188" y="733"/>
                  </a:lnTo>
                  <a:lnTo>
                    <a:pt x="246" y="717"/>
                  </a:lnTo>
                  <a:lnTo>
                    <a:pt x="282" y="707"/>
                  </a:lnTo>
                  <a:lnTo>
                    <a:pt x="321" y="697"/>
                  </a:lnTo>
                  <a:lnTo>
                    <a:pt x="364" y="687"/>
                  </a:lnTo>
                  <a:lnTo>
                    <a:pt x="410" y="676"/>
                  </a:lnTo>
                  <a:lnTo>
                    <a:pt x="459" y="666"/>
                  </a:lnTo>
                  <a:lnTo>
                    <a:pt x="511" y="658"/>
                  </a:lnTo>
                  <a:lnTo>
                    <a:pt x="621" y="641"/>
                  </a:lnTo>
                  <a:lnTo>
                    <a:pt x="734" y="631"/>
                  </a:lnTo>
                  <a:lnTo>
                    <a:pt x="847" y="631"/>
                  </a:lnTo>
                  <a:lnTo>
                    <a:pt x="957" y="641"/>
                  </a:lnTo>
                  <a:lnTo>
                    <a:pt x="1057" y="659"/>
                  </a:lnTo>
                  <a:lnTo>
                    <a:pt x="1145" y="681"/>
                  </a:lnTo>
                  <a:lnTo>
                    <a:pt x="1185" y="692"/>
                  </a:lnTo>
                  <a:lnTo>
                    <a:pt x="1221" y="704"/>
                  </a:lnTo>
                  <a:lnTo>
                    <a:pt x="1277" y="723"/>
                  </a:lnTo>
                  <a:lnTo>
                    <a:pt x="1313" y="738"/>
                  </a:lnTo>
                  <a:lnTo>
                    <a:pt x="1326" y="745"/>
                  </a:lnTo>
                  <a:lnTo>
                    <a:pt x="1352" y="692"/>
                  </a:lnTo>
                  <a:lnTo>
                    <a:pt x="1383" y="638"/>
                  </a:lnTo>
                  <a:lnTo>
                    <a:pt x="1401" y="605"/>
                  </a:lnTo>
                  <a:lnTo>
                    <a:pt x="1422" y="569"/>
                  </a:lnTo>
                  <a:lnTo>
                    <a:pt x="1449" y="533"/>
                  </a:lnTo>
                  <a:lnTo>
                    <a:pt x="1475" y="494"/>
                  </a:lnTo>
                  <a:lnTo>
                    <a:pt x="1490" y="476"/>
                  </a:lnTo>
                  <a:lnTo>
                    <a:pt x="1506" y="456"/>
                  </a:lnTo>
                  <a:lnTo>
                    <a:pt x="1521" y="436"/>
                  </a:lnTo>
                  <a:lnTo>
                    <a:pt x="1537" y="418"/>
                  </a:lnTo>
                  <a:lnTo>
                    <a:pt x="1554" y="399"/>
                  </a:lnTo>
                  <a:lnTo>
                    <a:pt x="1572" y="379"/>
                  </a:lnTo>
                  <a:lnTo>
                    <a:pt x="1590" y="362"/>
                  </a:lnTo>
                  <a:lnTo>
                    <a:pt x="1608" y="343"/>
                  </a:lnTo>
                  <a:lnTo>
                    <a:pt x="1626" y="326"/>
                  </a:lnTo>
                  <a:lnTo>
                    <a:pt x="1645" y="310"/>
                  </a:lnTo>
                  <a:lnTo>
                    <a:pt x="1665" y="294"/>
                  </a:lnTo>
                  <a:lnTo>
                    <a:pt x="1686" y="279"/>
                  </a:lnTo>
                  <a:lnTo>
                    <a:pt x="1708" y="266"/>
                  </a:lnTo>
                  <a:lnTo>
                    <a:pt x="1727" y="251"/>
                  </a:lnTo>
                  <a:lnTo>
                    <a:pt x="1750" y="239"/>
                  </a:lnTo>
                  <a:lnTo>
                    <a:pt x="1771" y="226"/>
                  </a:lnTo>
                  <a:lnTo>
                    <a:pt x="1794" y="215"/>
                  </a:lnTo>
                  <a:lnTo>
                    <a:pt x="1816" y="205"/>
                  </a:lnTo>
                  <a:lnTo>
                    <a:pt x="1839" y="194"/>
                  </a:lnTo>
                  <a:lnTo>
                    <a:pt x="1862" y="184"/>
                  </a:lnTo>
                  <a:lnTo>
                    <a:pt x="1906" y="166"/>
                  </a:lnTo>
                  <a:lnTo>
                    <a:pt x="1950" y="149"/>
                  </a:lnTo>
                  <a:lnTo>
                    <a:pt x="1993" y="136"/>
                  </a:lnTo>
                  <a:lnTo>
                    <a:pt x="2034" y="123"/>
                  </a:lnTo>
                  <a:lnTo>
                    <a:pt x="2071" y="113"/>
                  </a:lnTo>
                  <a:lnTo>
                    <a:pt x="2106" y="105"/>
                  </a:lnTo>
                  <a:lnTo>
                    <a:pt x="2163" y="92"/>
                  </a:lnTo>
                  <a:lnTo>
                    <a:pt x="2216" y="84"/>
                  </a:lnTo>
                  <a:lnTo>
                    <a:pt x="2204" y="0"/>
                  </a:lnTo>
                  <a:lnTo>
                    <a:pt x="2204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86" name="Freeform 122"/>
            <p:cNvSpPr>
              <a:spLocks/>
            </p:cNvSpPr>
            <p:nvPr/>
          </p:nvSpPr>
          <p:spPr bwMode="auto">
            <a:xfrm>
              <a:off x="1077" y="923"/>
              <a:ext cx="400" cy="539"/>
            </a:xfrm>
            <a:custGeom>
              <a:avLst/>
              <a:gdLst>
                <a:gd name="T0" fmla="*/ 0 w 798"/>
                <a:gd name="T1" fmla="*/ 61 h 1077"/>
                <a:gd name="T2" fmla="*/ 677 w 798"/>
                <a:gd name="T3" fmla="*/ 1045 h 1077"/>
                <a:gd name="T4" fmla="*/ 798 w 798"/>
                <a:gd name="T5" fmla="*/ 1077 h 1077"/>
                <a:gd name="T6" fmla="*/ 49 w 798"/>
                <a:gd name="T7" fmla="*/ 0 h 1077"/>
                <a:gd name="T8" fmla="*/ 0 w 798"/>
                <a:gd name="T9" fmla="*/ 61 h 1077"/>
                <a:gd name="T10" fmla="*/ 0 w 798"/>
                <a:gd name="T11" fmla="*/ 61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8" h="1077">
                  <a:moveTo>
                    <a:pt x="0" y="61"/>
                  </a:moveTo>
                  <a:lnTo>
                    <a:pt x="677" y="1045"/>
                  </a:lnTo>
                  <a:lnTo>
                    <a:pt x="798" y="1077"/>
                  </a:lnTo>
                  <a:lnTo>
                    <a:pt x="49" y="0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87" name="Freeform 123"/>
            <p:cNvSpPr>
              <a:spLocks/>
            </p:cNvSpPr>
            <p:nvPr/>
          </p:nvSpPr>
          <p:spPr bwMode="auto">
            <a:xfrm>
              <a:off x="624" y="1254"/>
              <a:ext cx="348" cy="667"/>
            </a:xfrm>
            <a:custGeom>
              <a:avLst/>
              <a:gdLst>
                <a:gd name="T0" fmla="*/ 87 w 695"/>
                <a:gd name="T1" fmla="*/ 0 h 1333"/>
                <a:gd name="T2" fmla="*/ 695 w 695"/>
                <a:gd name="T3" fmla="*/ 1298 h 1333"/>
                <a:gd name="T4" fmla="*/ 618 w 695"/>
                <a:gd name="T5" fmla="*/ 1333 h 1333"/>
                <a:gd name="T6" fmla="*/ 0 w 695"/>
                <a:gd name="T7" fmla="*/ 13 h 1333"/>
                <a:gd name="T8" fmla="*/ 87 w 695"/>
                <a:gd name="T9" fmla="*/ 0 h 1333"/>
                <a:gd name="T10" fmla="*/ 87 w 695"/>
                <a:gd name="T11" fmla="*/ 0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5" h="1333">
                  <a:moveTo>
                    <a:pt x="87" y="0"/>
                  </a:moveTo>
                  <a:lnTo>
                    <a:pt x="695" y="1298"/>
                  </a:lnTo>
                  <a:lnTo>
                    <a:pt x="618" y="1333"/>
                  </a:lnTo>
                  <a:lnTo>
                    <a:pt x="0" y="13"/>
                  </a:lnTo>
                  <a:lnTo>
                    <a:pt x="8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88" name="Freeform 124"/>
            <p:cNvSpPr>
              <a:spLocks/>
            </p:cNvSpPr>
            <p:nvPr/>
          </p:nvSpPr>
          <p:spPr bwMode="auto">
            <a:xfrm>
              <a:off x="7" y="899"/>
              <a:ext cx="1470" cy="1064"/>
            </a:xfrm>
            <a:custGeom>
              <a:avLst/>
              <a:gdLst>
                <a:gd name="T0" fmla="*/ 1988 w 2938"/>
                <a:gd name="T1" fmla="*/ 47 h 2126"/>
                <a:gd name="T2" fmla="*/ 1796 w 2938"/>
                <a:gd name="T3" fmla="*/ 113 h 2126"/>
                <a:gd name="T4" fmla="*/ 1686 w 2938"/>
                <a:gd name="T5" fmla="*/ 165 h 2126"/>
                <a:gd name="T6" fmla="*/ 1589 w 2938"/>
                <a:gd name="T7" fmla="*/ 227 h 2126"/>
                <a:gd name="T8" fmla="*/ 1516 w 2938"/>
                <a:gd name="T9" fmla="*/ 301 h 2126"/>
                <a:gd name="T10" fmla="*/ 1453 w 2938"/>
                <a:gd name="T11" fmla="*/ 375 h 2126"/>
                <a:gd name="T12" fmla="*/ 1391 w 2938"/>
                <a:gd name="T13" fmla="*/ 459 h 2126"/>
                <a:gd name="T14" fmla="*/ 1289 w 2938"/>
                <a:gd name="T15" fmla="*/ 621 h 2126"/>
                <a:gd name="T16" fmla="*/ 1198 w 2938"/>
                <a:gd name="T17" fmla="*/ 619 h 2126"/>
                <a:gd name="T18" fmla="*/ 1042 w 2938"/>
                <a:gd name="T19" fmla="*/ 575 h 2126"/>
                <a:gd name="T20" fmla="*/ 763 w 2938"/>
                <a:gd name="T21" fmla="*/ 544 h 2126"/>
                <a:gd name="T22" fmla="*/ 386 w 2938"/>
                <a:gd name="T23" fmla="*/ 592 h 2126"/>
                <a:gd name="T24" fmla="*/ 185 w 2938"/>
                <a:gd name="T25" fmla="*/ 644 h 2126"/>
                <a:gd name="T26" fmla="*/ 13 w 2938"/>
                <a:gd name="T27" fmla="*/ 703 h 2126"/>
                <a:gd name="T28" fmla="*/ 767 w 2938"/>
                <a:gd name="T29" fmla="*/ 1997 h 2126"/>
                <a:gd name="T30" fmla="*/ 1144 w 2938"/>
                <a:gd name="T31" fmla="*/ 1941 h 2126"/>
                <a:gd name="T32" fmla="*/ 1557 w 2938"/>
                <a:gd name="T33" fmla="*/ 1974 h 2126"/>
                <a:gd name="T34" fmla="*/ 1765 w 2938"/>
                <a:gd name="T35" fmla="*/ 2044 h 2126"/>
                <a:gd name="T36" fmla="*/ 1904 w 2938"/>
                <a:gd name="T37" fmla="*/ 2108 h 2126"/>
                <a:gd name="T38" fmla="*/ 1961 w 2938"/>
                <a:gd name="T39" fmla="*/ 2069 h 2126"/>
                <a:gd name="T40" fmla="*/ 2033 w 2938"/>
                <a:gd name="T41" fmla="*/ 1895 h 2126"/>
                <a:gd name="T42" fmla="*/ 2096 w 2938"/>
                <a:gd name="T43" fmla="*/ 1767 h 2126"/>
                <a:gd name="T44" fmla="*/ 2169 w 2938"/>
                <a:gd name="T45" fmla="*/ 1634 h 2126"/>
                <a:gd name="T46" fmla="*/ 2255 w 2938"/>
                <a:gd name="T47" fmla="*/ 1505 h 2126"/>
                <a:gd name="T48" fmla="*/ 2302 w 2938"/>
                <a:gd name="T49" fmla="*/ 1446 h 2126"/>
                <a:gd name="T50" fmla="*/ 2350 w 2938"/>
                <a:gd name="T51" fmla="*/ 1393 h 2126"/>
                <a:gd name="T52" fmla="*/ 2401 w 2938"/>
                <a:gd name="T53" fmla="*/ 1347 h 2126"/>
                <a:gd name="T54" fmla="*/ 2478 w 2938"/>
                <a:gd name="T55" fmla="*/ 1292 h 2126"/>
                <a:gd name="T56" fmla="*/ 2578 w 2938"/>
                <a:gd name="T57" fmla="*/ 1231 h 2126"/>
                <a:gd name="T58" fmla="*/ 2668 w 2938"/>
                <a:gd name="T59" fmla="*/ 1180 h 2126"/>
                <a:gd name="T60" fmla="*/ 2787 w 2938"/>
                <a:gd name="T61" fmla="*/ 1124 h 2126"/>
                <a:gd name="T62" fmla="*/ 2938 w 2938"/>
                <a:gd name="T63" fmla="*/ 1070 h 2126"/>
                <a:gd name="T64" fmla="*/ 2792 w 2938"/>
                <a:gd name="T65" fmla="*/ 1034 h 2126"/>
                <a:gd name="T66" fmla="*/ 2656 w 2938"/>
                <a:gd name="T67" fmla="*/ 1090 h 2126"/>
                <a:gd name="T68" fmla="*/ 2551 w 2938"/>
                <a:gd name="T69" fmla="*/ 1141 h 2126"/>
                <a:gd name="T70" fmla="*/ 2446 w 2938"/>
                <a:gd name="T71" fmla="*/ 1202 h 2126"/>
                <a:gd name="T72" fmla="*/ 2346 w 2938"/>
                <a:gd name="T73" fmla="*/ 1272 h 2126"/>
                <a:gd name="T74" fmla="*/ 2271 w 2938"/>
                <a:gd name="T75" fmla="*/ 1343 h 2126"/>
                <a:gd name="T76" fmla="*/ 2232 w 2938"/>
                <a:gd name="T77" fmla="*/ 1385 h 2126"/>
                <a:gd name="T78" fmla="*/ 2188 w 2938"/>
                <a:gd name="T79" fmla="*/ 1446 h 2126"/>
                <a:gd name="T80" fmla="*/ 2055 w 2938"/>
                <a:gd name="T81" fmla="*/ 1657 h 2126"/>
                <a:gd name="T82" fmla="*/ 1956 w 2938"/>
                <a:gd name="T83" fmla="*/ 1854 h 2126"/>
                <a:gd name="T84" fmla="*/ 1893 w 2938"/>
                <a:gd name="T85" fmla="*/ 1998 h 2126"/>
                <a:gd name="T86" fmla="*/ 1793 w 2938"/>
                <a:gd name="T87" fmla="*/ 1959 h 2126"/>
                <a:gd name="T88" fmla="*/ 1607 w 2938"/>
                <a:gd name="T89" fmla="*/ 1897 h 2126"/>
                <a:gd name="T90" fmla="*/ 1381 w 2938"/>
                <a:gd name="T91" fmla="*/ 1849 h 2126"/>
                <a:gd name="T92" fmla="*/ 852 w 2938"/>
                <a:gd name="T93" fmla="*/ 1882 h 2126"/>
                <a:gd name="T94" fmla="*/ 186 w 2938"/>
                <a:gd name="T95" fmla="*/ 733 h 2126"/>
                <a:gd name="T96" fmla="*/ 362 w 2938"/>
                <a:gd name="T97" fmla="*/ 685 h 2126"/>
                <a:gd name="T98" fmla="*/ 619 w 2938"/>
                <a:gd name="T99" fmla="*/ 641 h 2126"/>
                <a:gd name="T100" fmla="*/ 1055 w 2938"/>
                <a:gd name="T101" fmla="*/ 657 h 2126"/>
                <a:gd name="T102" fmla="*/ 1275 w 2938"/>
                <a:gd name="T103" fmla="*/ 723 h 2126"/>
                <a:gd name="T104" fmla="*/ 1381 w 2938"/>
                <a:gd name="T105" fmla="*/ 637 h 2126"/>
                <a:gd name="T106" fmla="*/ 1473 w 2938"/>
                <a:gd name="T107" fmla="*/ 493 h 2126"/>
                <a:gd name="T108" fmla="*/ 1535 w 2938"/>
                <a:gd name="T109" fmla="*/ 416 h 2126"/>
                <a:gd name="T110" fmla="*/ 1606 w 2938"/>
                <a:gd name="T111" fmla="*/ 342 h 2126"/>
                <a:gd name="T112" fmla="*/ 1684 w 2938"/>
                <a:gd name="T113" fmla="*/ 278 h 2126"/>
                <a:gd name="T114" fmla="*/ 1770 w 2938"/>
                <a:gd name="T115" fmla="*/ 226 h 2126"/>
                <a:gd name="T116" fmla="*/ 1860 w 2938"/>
                <a:gd name="T117" fmla="*/ 183 h 2126"/>
                <a:gd name="T118" fmla="*/ 2032 w 2938"/>
                <a:gd name="T119" fmla="*/ 123 h 2126"/>
                <a:gd name="T120" fmla="*/ 2214 w 2938"/>
                <a:gd name="T121" fmla="*/ 82 h 2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38" h="2126">
                  <a:moveTo>
                    <a:pt x="2202" y="0"/>
                  </a:moveTo>
                  <a:lnTo>
                    <a:pt x="2124" y="14"/>
                  </a:lnTo>
                  <a:lnTo>
                    <a:pt x="2038" y="34"/>
                  </a:lnTo>
                  <a:lnTo>
                    <a:pt x="1988" y="47"/>
                  </a:lnTo>
                  <a:lnTo>
                    <a:pt x="1933" y="63"/>
                  </a:lnTo>
                  <a:lnTo>
                    <a:pt x="1879" y="82"/>
                  </a:lnTo>
                  <a:lnTo>
                    <a:pt x="1824" y="101"/>
                  </a:lnTo>
                  <a:lnTo>
                    <a:pt x="1796" y="113"/>
                  </a:lnTo>
                  <a:lnTo>
                    <a:pt x="1766" y="126"/>
                  </a:lnTo>
                  <a:lnTo>
                    <a:pt x="1740" y="137"/>
                  </a:lnTo>
                  <a:lnTo>
                    <a:pt x="1712" y="150"/>
                  </a:lnTo>
                  <a:lnTo>
                    <a:pt x="1686" y="165"/>
                  </a:lnTo>
                  <a:lnTo>
                    <a:pt x="1660" y="180"/>
                  </a:lnTo>
                  <a:lnTo>
                    <a:pt x="1635" y="195"/>
                  </a:lnTo>
                  <a:lnTo>
                    <a:pt x="1612" y="211"/>
                  </a:lnTo>
                  <a:lnTo>
                    <a:pt x="1589" y="227"/>
                  </a:lnTo>
                  <a:lnTo>
                    <a:pt x="1568" y="246"/>
                  </a:lnTo>
                  <a:lnTo>
                    <a:pt x="1548" y="264"/>
                  </a:lnTo>
                  <a:lnTo>
                    <a:pt x="1532" y="282"/>
                  </a:lnTo>
                  <a:lnTo>
                    <a:pt x="1516" y="301"/>
                  </a:lnTo>
                  <a:lnTo>
                    <a:pt x="1499" y="321"/>
                  </a:lnTo>
                  <a:lnTo>
                    <a:pt x="1483" y="339"/>
                  </a:lnTo>
                  <a:lnTo>
                    <a:pt x="1468" y="357"/>
                  </a:lnTo>
                  <a:lnTo>
                    <a:pt x="1453" y="375"/>
                  </a:lnTo>
                  <a:lnTo>
                    <a:pt x="1440" y="393"/>
                  </a:lnTo>
                  <a:lnTo>
                    <a:pt x="1429" y="409"/>
                  </a:lnTo>
                  <a:lnTo>
                    <a:pt x="1416" y="426"/>
                  </a:lnTo>
                  <a:lnTo>
                    <a:pt x="1391" y="459"/>
                  </a:lnTo>
                  <a:lnTo>
                    <a:pt x="1371" y="490"/>
                  </a:lnTo>
                  <a:lnTo>
                    <a:pt x="1335" y="544"/>
                  </a:lnTo>
                  <a:lnTo>
                    <a:pt x="1309" y="588"/>
                  </a:lnTo>
                  <a:lnTo>
                    <a:pt x="1289" y="621"/>
                  </a:lnTo>
                  <a:lnTo>
                    <a:pt x="1275" y="651"/>
                  </a:lnTo>
                  <a:lnTo>
                    <a:pt x="1262" y="644"/>
                  </a:lnTo>
                  <a:lnTo>
                    <a:pt x="1225" y="629"/>
                  </a:lnTo>
                  <a:lnTo>
                    <a:pt x="1198" y="619"/>
                  </a:lnTo>
                  <a:lnTo>
                    <a:pt x="1166" y="608"/>
                  </a:lnTo>
                  <a:lnTo>
                    <a:pt x="1129" y="596"/>
                  </a:lnTo>
                  <a:lnTo>
                    <a:pt x="1088" y="585"/>
                  </a:lnTo>
                  <a:lnTo>
                    <a:pt x="1042" y="575"/>
                  </a:lnTo>
                  <a:lnTo>
                    <a:pt x="993" y="565"/>
                  </a:lnTo>
                  <a:lnTo>
                    <a:pt x="939" y="557"/>
                  </a:lnTo>
                  <a:lnTo>
                    <a:pt x="883" y="551"/>
                  </a:lnTo>
                  <a:lnTo>
                    <a:pt x="763" y="544"/>
                  </a:lnTo>
                  <a:lnTo>
                    <a:pt x="634" y="551"/>
                  </a:lnTo>
                  <a:lnTo>
                    <a:pt x="506" y="569"/>
                  </a:lnTo>
                  <a:lnTo>
                    <a:pt x="444" y="580"/>
                  </a:lnTo>
                  <a:lnTo>
                    <a:pt x="386" y="592"/>
                  </a:lnTo>
                  <a:lnTo>
                    <a:pt x="331" y="605"/>
                  </a:lnTo>
                  <a:lnTo>
                    <a:pt x="278" y="618"/>
                  </a:lnTo>
                  <a:lnTo>
                    <a:pt x="229" y="633"/>
                  </a:lnTo>
                  <a:lnTo>
                    <a:pt x="185" y="644"/>
                  </a:lnTo>
                  <a:lnTo>
                    <a:pt x="142" y="657"/>
                  </a:lnTo>
                  <a:lnTo>
                    <a:pt x="106" y="669"/>
                  </a:lnTo>
                  <a:lnTo>
                    <a:pt x="49" y="690"/>
                  </a:lnTo>
                  <a:lnTo>
                    <a:pt x="13" y="703"/>
                  </a:lnTo>
                  <a:lnTo>
                    <a:pt x="0" y="708"/>
                  </a:lnTo>
                  <a:lnTo>
                    <a:pt x="660" y="2020"/>
                  </a:lnTo>
                  <a:lnTo>
                    <a:pt x="709" y="2008"/>
                  </a:lnTo>
                  <a:lnTo>
                    <a:pt x="767" y="1997"/>
                  </a:lnTo>
                  <a:lnTo>
                    <a:pt x="842" y="1982"/>
                  </a:lnTo>
                  <a:lnTo>
                    <a:pt x="930" y="1966"/>
                  </a:lnTo>
                  <a:lnTo>
                    <a:pt x="1032" y="1953"/>
                  </a:lnTo>
                  <a:lnTo>
                    <a:pt x="1144" y="1941"/>
                  </a:lnTo>
                  <a:lnTo>
                    <a:pt x="1258" y="1933"/>
                  </a:lnTo>
                  <a:lnTo>
                    <a:pt x="1380" y="1939"/>
                  </a:lnTo>
                  <a:lnTo>
                    <a:pt x="1499" y="1961"/>
                  </a:lnTo>
                  <a:lnTo>
                    <a:pt x="1557" y="1974"/>
                  </a:lnTo>
                  <a:lnTo>
                    <a:pt x="1614" y="1990"/>
                  </a:lnTo>
                  <a:lnTo>
                    <a:pt x="1668" y="2008"/>
                  </a:lnTo>
                  <a:lnTo>
                    <a:pt x="1719" y="2026"/>
                  </a:lnTo>
                  <a:lnTo>
                    <a:pt x="1765" y="2044"/>
                  </a:lnTo>
                  <a:lnTo>
                    <a:pt x="1809" y="2062"/>
                  </a:lnTo>
                  <a:lnTo>
                    <a:pt x="1845" y="2079"/>
                  </a:lnTo>
                  <a:lnTo>
                    <a:pt x="1879" y="2095"/>
                  </a:lnTo>
                  <a:lnTo>
                    <a:pt x="1904" y="2108"/>
                  </a:lnTo>
                  <a:lnTo>
                    <a:pt x="1924" y="2118"/>
                  </a:lnTo>
                  <a:lnTo>
                    <a:pt x="1940" y="2126"/>
                  </a:lnTo>
                  <a:lnTo>
                    <a:pt x="1950" y="2100"/>
                  </a:lnTo>
                  <a:lnTo>
                    <a:pt x="1961" y="2069"/>
                  </a:lnTo>
                  <a:lnTo>
                    <a:pt x="1978" y="2030"/>
                  </a:lnTo>
                  <a:lnTo>
                    <a:pt x="1997" y="1980"/>
                  </a:lnTo>
                  <a:lnTo>
                    <a:pt x="2020" y="1926"/>
                  </a:lnTo>
                  <a:lnTo>
                    <a:pt x="2033" y="1895"/>
                  </a:lnTo>
                  <a:lnTo>
                    <a:pt x="2048" y="1864"/>
                  </a:lnTo>
                  <a:lnTo>
                    <a:pt x="2063" y="1833"/>
                  </a:lnTo>
                  <a:lnTo>
                    <a:pt x="2079" y="1802"/>
                  </a:lnTo>
                  <a:lnTo>
                    <a:pt x="2096" y="1767"/>
                  </a:lnTo>
                  <a:lnTo>
                    <a:pt x="2114" y="1734"/>
                  </a:lnTo>
                  <a:lnTo>
                    <a:pt x="2132" y="1700"/>
                  </a:lnTo>
                  <a:lnTo>
                    <a:pt x="2150" y="1667"/>
                  </a:lnTo>
                  <a:lnTo>
                    <a:pt x="2169" y="1634"/>
                  </a:lnTo>
                  <a:lnTo>
                    <a:pt x="2191" y="1600"/>
                  </a:lnTo>
                  <a:lnTo>
                    <a:pt x="2212" y="1567"/>
                  </a:lnTo>
                  <a:lnTo>
                    <a:pt x="2233" y="1536"/>
                  </a:lnTo>
                  <a:lnTo>
                    <a:pt x="2255" y="1505"/>
                  </a:lnTo>
                  <a:lnTo>
                    <a:pt x="2268" y="1490"/>
                  </a:lnTo>
                  <a:lnTo>
                    <a:pt x="2278" y="1475"/>
                  </a:lnTo>
                  <a:lnTo>
                    <a:pt x="2291" y="1461"/>
                  </a:lnTo>
                  <a:lnTo>
                    <a:pt x="2302" y="1446"/>
                  </a:lnTo>
                  <a:lnTo>
                    <a:pt x="2314" y="1433"/>
                  </a:lnTo>
                  <a:lnTo>
                    <a:pt x="2325" y="1418"/>
                  </a:lnTo>
                  <a:lnTo>
                    <a:pt x="2338" y="1405"/>
                  </a:lnTo>
                  <a:lnTo>
                    <a:pt x="2350" y="1393"/>
                  </a:lnTo>
                  <a:lnTo>
                    <a:pt x="2363" y="1380"/>
                  </a:lnTo>
                  <a:lnTo>
                    <a:pt x="2374" y="1369"/>
                  </a:lnTo>
                  <a:lnTo>
                    <a:pt x="2387" y="1357"/>
                  </a:lnTo>
                  <a:lnTo>
                    <a:pt x="2401" y="1347"/>
                  </a:lnTo>
                  <a:lnTo>
                    <a:pt x="2414" y="1338"/>
                  </a:lnTo>
                  <a:lnTo>
                    <a:pt x="2427" y="1328"/>
                  </a:lnTo>
                  <a:lnTo>
                    <a:pt x="2451" y="1310"/>
                  </a:lnTo>
                  <a:lnTo>
                    <a:pt x="2478" y="1292"/>
                  </a:lnTo>
                  <a:lnTo>
                    <a:pt x="2504" y="1275"/>
                  </a:lnTo>
                  <a:lnTo>
                    <a:pt x="2528" y="1259"/>
                  </a:lnTo>
                  <a:lnTo>
                    <a:pt x="2553" y="1246"/>
                  </a:lnTo>
                  <a:lnTo>
                    <a:pt x="2578" y="1231"/>
                  </a:lnTo>
                  <a:lnTo>
                    <a:pt x="2601" y="1218"/>
                  </a:lnTo>
                  <a:lnTo>
                    <a:pt x="2623" y="1203"/>
                  </a:lnTo>
                  <a:lnTo>
                    <a:pt x="2646" y="1192"/>
                  </a:lnTo>
                  <a:lnTo>
                    <a:pt x="2668" y="1180"/>
                  </a:lnTo>
                  <a:lnTo>
                    <a:pt x="2689" y="1169"/>
                  </a:lnTo>
                  <a:lnTo>
                    <a:pt x="2710" y="1161"/>
                  </a:lnTo>
                  <a:lnTo>
                    <a:pt x="2751" y="1141"/>
                  </a:lnTo>
                  <a:lnTo>
                    <a:pt x="2787" y="1124"/>
                  </a:lnTo>
                  <a:lnTo>
                    <a:pt x="2820" y="1111"/>
                  </a:lnTo>
                  <a:lnTo>
                    <a:pt x="2850" y="1098"/>
                  </a:lnTo>
                  <a:lnTo>
                    <a:pt x="2899" y="1082"/>
                  </a:lnTo>
                  <a:lnTo>
                    <a:pt x="2938" y="1070"/>
                  </a:lnTo>
                  <a:lnTo>
                    <a:pt x="2899" y="997"/>
                  </a:lnTo>
                  <a:lnTo>
                    <a:pt x="2879" y="1003"/>
                  </a:lnTo>
                  <a:lnTo>
                    <a:pt x="2828" y="1021"/>
                  </a:lnTo>
                  <a:lnTo>
                    <a:pt x="2792" y="1034"/>
                  </a:lnTo>
                  <a:lnTo>
                    <a:pt x="2751" y="1051"/>
                  </a:lnTo>
                  <a:lnTo>
                    <a:pt x="2705" y="1069"/>
                  </a:lnTo>
                  <a:lnTo>
                    <a:pt x="2681" y="1079"/>
                  </a:lnTo>
                  <a:lnTo>
                    <a:pt x="2656" y="1090"/>
                  </a:lnTo>
                  <a:lnTo>
                    <a:pt x="2630" y="1101"/>
                  </a:lnTo>
                  <a:lnTo>
                    <a:pt x="2605" y="1115"/>
                  </a:lnTo>
                  <a:lnTo>
                    <a:pt x="2578" y="1128"/>
                  </a:lnTo>
                  <a:lnTo>
                    <a:pt x="2551" y="1141"/>
                  </a:lnTo>
                  <a:lnTo>
                    <a:pt x="2525" y="1154"/>
                  </a:lnTo>
                  <a:lnTo>
                    <a:pt x="2499" y="1170"/>
                  </a:lnTo>
                  <a:lnTo>
                    <a:pt x="2473" y="1185"/>
                  </a:lnTo>
                  <a:lnTo>
                    <a:pt x="2446" y="1202"/>
                  </a:lnTo>
                  <a:lnTo>
                    <a:pt x="2420" y="1218"/>
                  </a:lnTo>
                  <a:lnTo>
                    <a:pt x="2396" y="1236"/>
                  </a:lnTo>
                  <a:lnTo>
                    <a:pt x="2369" y="1254"/>
                  </a:lnTo>
                  <a:lnTo>
                    <a:pt x="2346" y="1272"/>
                  </a:lnTo>
                  <a:lnTo>
                    <a:pt x="2324" y="1292"/>
                  </a:lnTo>
                  <a:lnTo>
                    <a:pt x="2301" y="1311"/>
                  </a:lnTo>
                  <a:lnTo>
                    <a:pt x="2281" y="1331"/>
                  </a:lnTo>
                  <a:lnTo>
                    <a:pt x="2271" y="1343"/>
                  </a:lnTo>
                  <a:lnTo>
                    <a:pt x="2261" y="1352"/>
                  </a:lnTo>
                  <a:lnTo>
                    <a:pt x="2251" y="1364"/>
                  </a:lnTo>
                  <a:lnTo>
                    <a:pt x="2242" y="1375"/>
                  </a:lnTo>
                  <a:lnTo>
                    <a:pt x="2232" y="1385"/>
                  </a:lnTo>
                  <a:lnTo>
                    <a:pt x="2224" y="1398"/>
                  </a:lnTo>
                  <a:lnTo>
                    <a:pt x="2214" y="1410"/>
                  </a:lnTo>
                  <a:lnTo>
                    <a:pt x="2206" y="1421"/>
                  </a:lnTo>
                  <a:lnTo>
                    <a:pt x="2188" y="1446"/>
                  </a:lnTo>
                  <a:lnTo>
                    <a:pt x="2151" y="1497"/>
                  </a:lnTo>
                  <a:lnTo>
                    <a:pt x="2117" y="1549"/>
                  </a:lnTo>
                  <a:lnTo>
                    <a:pt x="2086" y="1603"/>
                  </a:lnTo>
                  <a:lnTo>
                    <a:pt x="2055" y="1657"/>
                  </a:lnTo>
                  <a:lnTo>
                    <a:pt x="2027" y="1710"/>
                  </a:lnTo>
                  <a:lnTo>
                    <a:pt x="2001" y="1761"/>
                  </a:lnTo>
                  <a:lnTo>
                    <a:pt x="1978" y="1808"/>
                  </a:lnTo>
                  <a:lnTo>
                    <a:pt x="1956" y="1854"/>
                  </a:lnTo>
                  <a:lnTo>
                    <a:pt x="1938" y="1895"/>
                  </a:lnTo>
                  <a:lnTo>
                    <a:pt x="1922" y="1930"/>
                  </a:lnTo>
                  <a:lnTo>
                    <a:pt x="1901" y="1980"/>
                  </a:lnTo>
                  <a:lnTo>
                    <a:pt x="1893" y="1998"/>
                  </a:lnTo>
                  <a:lnTo>
                    <a:pt x="1876" y="1990"/>
                  </a:lnTo>
                  <a:lnTo>
                    <a:pt x="1855" y="1984"/>
                  </a:lnTo>
                  <a:lnTo>
                    <a:pt x="1827" y="1972"/>
                  </a:lnTo>
                  <a:lnTo>
                    <a:pt x="1793" y="1959"/>
                  </a:lnTo>
                  <a:lnTo>
                    <a:pt x="1753" y="1944"/>
                  </a:lnTo>
                  <a:lnTo>
                    <a:pt x="1709" y="1928"/>
                  </a:lnTo>
                  <a:lnTo>
                    <a:pt x="1660" y="1912"/>
                  </a:lnTo>
                  <a:lnTo>
                    <a:pt x="1607" y="1897"/>
                  </a:lnTo>
                  <a:lnTo>
                    <a:pt x="1553" y="1882"/>
                  </a:lnTo>
                  <a:lnTo>
                    <a:pt x="1496" y="1869"/>
                  </a:lnTo>
                  <a:lnTo>
                    <a:pt x="1439" y="1857"/>
                  </a:lnTo>
                  <a:lnTo>
                    <a:pt x="1381" y="1849"/>
                  </a:lnTo>
                  <a:lnTo>
                    <a:pt x="1322" y="1843"/>
                  </a:lnTo>
                  <a:lnTo>
                    <a:pt x="1211" y="1843"/>
                  </a:lnTo>
                  <a:lnTo>
                    <a:pt x="1011" y="1862"/>
                  </a:lnTo>
                  <a:lnTo>
                    <a:pt x="852" y="1882"/>
                  </a:lnTo>
                  <a:lnTo>
                    <a:pt x="745" y="1897"/>
                  </a:lnTo>
                  <a:lnTo>
                    <a:pt x="706" y="1902"/>
                  </a:lnTo>
                  <a:lnTo>
                    <a:pt x="137" y="747"/>
                  </a:lnTo>
                  <a:lnTo>
                    <a:pt x="186" y="733"/>
                  </a:lnTo>
                  <a:lnTo>
                    <a:pt x="244" y="716"/>
                  </a:lnTo>
                  <a:lnTo>
                    <a:pt x="280" y="706"/>
                  </a:lnTo>
                  <a:lnTo>
                    <a:pt x="319" y="696"/>
                  </a:lnTo>
                  <a:lnTo>
                    <a:pt x="362" y="685"/>
                  </a:lnTo>
                  <a:lnTo>
                    <a:pt x="408" y="675"/>
                  </a:lnTo>
                  <a:lnTo>
                    <a:pt x="459" y="665"/>
                  </a:lnTo>
                  <a:lnTo>
                    <a:pt x="509" y="657"/>
                  </a:lnTo>
                  <a:lnTo>
                    <a:pt x="619" y="641"/>
                  </a:lnTo>
                  <a:lnTo>
                    <a:pt x="732" y="629"/>
                  </a:lnTo>
                  <a:lnTo>
                    <a:pt x="845" y="629"/>
                  </a:lnTo>
                  <a:lnTo>
                    <a:pt x="955" y="639"/>
                  </a:lnTo>
                  <a:lnTo>
                    <a:pt x="1055" y="657"/>
                  </a:lnTo>
                  <a:lnTo>
                    <a:pt x="1144" y="680"/>
                  </a:lnTo>
                  <a:lnTo>
                    <a:pt x="1183" y="692"/>
                  </a:lnTo>
                  <a:lnTo>
                    <a:pt x="1217" y="703"/>
                  </a:lnTo>
                  <a:lnTo>
                    <a:pt x="1275" y="723"/>
                  </a:lnTo>
                  <a:lnTo>
                    <a:pt x="1312" y="737"/>
                  </a:lnTo>
                  <a:lnTo>
                    <a:pt x="1324" y="742"/>
                  </a:lnTo>
                  <a:lnTo>
                    <a:pt x="1350" y="692"/>
                  </a:lnTo>
                  <a:lnTo>
                    <a:pt x="1381" y="637"/>
                  </a:lnTo>
                  <a:lnTo>
                    <a:pt x="1399" y="605"/>
                  </a:lnTo>
                  <a:lnTo>
                    <a:pt x="1422" y="569"/>
                  </a:lnTo>
                  <a:lnTo>
                    <a:pt x="1447" y="531"/>
                  </a:lnTo>
                  <a:lnTo>
                    <a:pt x="1473" y="493"/>
                  </a:lnTo>
                  <a:lnTo>
                    <a:pt x="1488" y="473"/>
                  </a:lnTo>
                  <a:lnTo>
                    <a:pt x="1504" y="455"/>
                  </a:lnTo>
                  <a:lnTo>
                    <a:pt x="1519" y="436"/>
                  </a:lnTo>
                  <a:lnTo>
                    <a:pt x="1535" y="416"/>
                  </a:lnTo>
                  <a:lnTo>
                    <a:pt x="1552" y="396"/>
                  </a:lnTo>
                  <a:lnTo>
                    <a:pt x="1570" y="378"/>
                  </a:lnTo>
                  <a:lnTo>
                    <a:pt x="1588" y="360"/>
                  </a:lnTo>
                  <a:lnTo>
                    <a:pt x="1606" y="342"/>
                  </a:lnTo>
                  <a:lnTo>
                    <a:pt x="1624" y="324"/>
                  </a:lnTo>
                  <a:lnTo>
                    <a:pt x="1643" y="309"/>
                  </a:lnTo>
                  <a:lnTo>
                    <a:pt x="1665" y="293"/>
                  </a:lnTo>
                  <a:lnTo>
                    <a:pt x="1684" y="278"/>
                  </a:lnTo>
                  <a:lnTo>
                    <a:pt x="1706" y="264"/>
                  </a:lnTo>
                  <a:lnTo>
                    <a:pt x="1727" y="250"/>
                  </a:lnTo>
                  <a:lnTo>
                    <a:pt x="1748" y="239"/>
                  </a:lnTo>
                  <a:lnTo>
                    <a:pt x="1770" y="226"/>
                  </a:lnTo>
                  <a:lnTo>
                    <a:pt x="1793" y="213"/>
                  </a:lnTo>
                  <a:lnTo>
                    <a:pt x="1814" y="203"/>
                  </a:lnTo>
                  <a:lnTo>
                    <a:pt x="1837" y="191"/>
                  </a:lnTo>
                  <a:lnTo>
                    <a:pt x="1860" y="183"/>
                  </a:lnTo>
                  <a:lnTo>
                    <a:pt x="1904" y="164"/>
                  </a:lnTo>
                  <a:lnTo>
                    <a:pt x="1948" y="149"/>
                  </a:lnTo>
                  <a:lnTo>
                    <a:pt x="1991" y="134"/>
                  </a:lnTo>
                  <a:lnTo>
                    <a:pt x="2032" y="123"/>
                  </a:lnTo>
                  <a:lnTo>
                    <a:pt x="2070" y="111"/>
                  </a:lnTo>
                  <a:lnTo>
                    <a:pt x="2104" y="103"/>
                  </a:lnTo>
                  <a:lnTo>
                    <a:pt x="2161" y="90"/>
                  </a:lnTo>
                  <a:lnTo>
                    <a:pt x="2214" y="82"/>
                  </a:lnTo>
                  <a:lnTo>
                    <a:pt x="2202" y="0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89" name="Freeform 125"/>
            <p:cNvSpPr>
              <a:spLocks/>
            </p:cNvSpPr>
            <p:nvPr/>
          </p:nvSpPr>
          <p:spPr bwMode="auto">
            <a:xfrm>
              <a:off x="1084" y="899"/>
              <a:ext cx="399" cy="538"/>
            </a:xfrm>
            <a:custGeom>
              <a:avLst/>
              <a:gdLst>
                <a:gd name="T0" fmla="*/ 0 w 798"/>
                <a:gd name="T1" fmla="*/ 60 h 1075"/>
                <a:gd name="T2" fmla="*/ 677 w 798"/>
                <a:gd name="T3" fmla="*/ 1042 h 1075"/>
                <a:gd name="T4" fmla="*/ 798 w 798"/>
                <a:gd name="T5" fmla="*/ 1075 h 1075"/>
                <a:gd name="T6" fmla="*/ 49 w 798"/>
                <a:gd name="T7" fmla="*/ 0 h 1075"/>
                <a:gd name="T8" fmla="*/ 0 w 798"/>
                <a:gd name="T9" fmla="*/ 60 h 1075"/>
                <a:gd name="T10" fmla="*/ 0 w 798"/>
                <a:gd name="T11" fmla="*/ 60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8" h="1075">
                  <a:moveTo>
                    <a:pt x="0" y="60"/>
                  </a:moveTo>
                  <a:lnTo>
                    <a:pt x="677" y="1042"/>
                  </a:lnTo>
                  <a:lnTo>
                    <a:pt x="798" y="1075"/>
                  </a:lnTo>
                  <a:lnTo>
                    <a:pt x="49" y="0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90" name="Freeform 126"/>
            <p:cNvSpPr>
              <a:spLocks/>
            </p:cNvSpPr>
            <p:nvPr/>
          </p:nvSpPr>
          <p:spPr bwMode="auto">
            <a:xfrm>
              <a:off x="296" y="1557"/>
              <a:ext cx="1217" cy="542"/>
            </a:xfrm>
            <a:custGeom>
              <a:avLst/>
              <a:gdLst>
                <a:gd name="T0" fmla="*/ 19 w 2433"/>
                <a:gd name="T1" fmla="*/ 1039 h 1084"/>
                <a:gd name="T2" fmla="*/ 103 w 2433"/>
                <a:gd name="T3" fmla="*/ 1016 h 1084"/>
                <a:gd name="T4" fmla="*/ 185 w 2433"/>
                <a:gd name="T5" fmla="*/ 993 h 1084"/>
                <a:gd name="T6" fmla="*/ 280 w 2433"/>
                <a:gd name="T7" fmla="*/ 967 h 1084"/>
                <a:gd name="T8" fmla="*/ 380 w 2433"/>
                <a:gd name="T9" fmla="*/ 941 h 1084"/>
                <a:gd name="T10" fmla="*/ 475 w 2433"/>
                <a:gd name="T11" fmla="*/ 916 h 1084"/>
                <a:gd name="T12" fmla="*/ 594 w 2433"/>
                <a:gd name="T13" fmla="*/ 887 h 1084"/>
                <a:gd name="T14" fmla="*/ 793 w 2433"/>
                <a:gd name="T15" fmla="*/ 869 h 1084"/>
                <a:gd name="T16" fmla="*/ 1391 w 2433"/>
                <a:gd name="T17" fmla="*/ 869 h 1084"/>
                <a:gd name="T18" fmla="*/ 1414 w 2433"/>
                <a:gd name="T19" fmla="*/ 841 h 1084"/>
                <a:gd name="T20" fmla="*/ 1435 w 2433"/>
                <a:gd name="T21" fmla="*/ 818 h 1084"/>
                <a:gd name="T22" fmla="*/ 1460 w 2433"/>
                <a:gd name="T23" fmla="*/ 788 h 1084"/>
                <a:gd name="T24" fmla="*/ 1491 w 2433"/>
                <a:gd name="T25" fmla="*/ 754 h 1084"/>
                <a:gd name="T26" fmla="*/ 1527 w 2433"/>
                <a:gd name="T27" fmla="*/ 716 h 1084"/>
                <a:gd name="T28" fmla="*/ 1547 w 2433"/>
                <a:gd name="T29" fmla="*/ 695 h 1084"/>
                <a:gd name="T30" fmla="*/ 1566 w 2433"/>
                <a:gd name="T31" fmla="*/ 674 h 1084"/>
                <a:gd name="T32" fmla="*/ 1586 w 2433"/>
                <a:gd name="T33" fmla="*/ 652 h 1084"/>
                <a:gd name="T34" fmla="*/ 1619 w 2433"/>
                <a:gd name="T35" fmla="*/ 620 h 1084"/>
                <a:gd name="T36" fmla="*/ 1642 w 2433"/>
                <a:gd name="T37" fmla="*/ 597 h 1084"/>
                <a:gd name="T38" fmla="*/ 1674 w 2433"/>
                <a:gd name="T39" fmla="*/ 562 h 1084"/>
                <a:gd name="T40" fmla="*/ 1699 w 2433"/>
                <a:gd name="T41" fmla="*/ 541 h 1084"/>
                <a:gd name="T42" fmla="*/ 1724 w 2433"/>
                <a:gd name="T43" fmla="*/ 518 h 1084"/>
                <a:gd name="T44" fmla="*/ 1747 w 2433"/>
                <a:gd name="T45" fmla="*/ 497 h 1084"/>
                <a:gd name="T46" fmla="*/ 1771 w 2433"/>
                <a:gd name="T47" fmla="*/ 475 h 1084"/>
                <a:gd name="T48" fmla="*/ 1796 w 2433"/>
                <a:gd name="T49" fmla="*/ 454 h 1084"/>
                <a:gd name="T50" fmla="*/ 1845 w 2433"/>
                <a:gd name="T51" fmla="*/ 415 h 1084"/>
                <a:gd name="T52" fmla="*/ 1892 w 2433"/>
                <a:gd name="T53" fmla="*/ 378 h 1084"/>
                <a:gd name="T54" fmla="*/ 1940 w 2433"/>
                <a:gd name="T55" fmla="*/ 347 h 1084"/>
                <a:gd name="T56" fmla="*/ 1984 w 2433"/>
                <a:gd name="T57" fmla="*/ 321 h 1084"/>
                <a:gd name="T58" fmla="*/ 2027 w 2433"/>
                <a:gd name="T59" fmla="*/ 298 h 1084"/>
                <a:gd name="T60" fmla="*/ 2083 w 2433"/>
                <a:gd name="T61" fmla="*/ 269 h 1084"/>
                <a:gd name="T62" fmla="*/ 2143 w 2433"/>
                <a:gd name="T63" fmla="*/ 239 h 1084"/>
                <a:gd name="T64" fmla="*/ 2210 w 2433"/>
                <a:gd name="T65" fmla="*/ 210 h 1084"/>
                <a:gd name="T66" fmla="*/ 2145 w 2433"/>
                <a:gd name="T67" fmla="*/ 32 h 1084"/>
                <a:gd name="T68" fmla="*/ 2433 w 2433"/>
                <a:gd name="T69" fmla="*/ 231 h 1084"/>
                <a:gd name="T70" fmla="*/ 2374 w 2433"/>
                <a:gd name="T71" fmla="*/ 251 h 1084"/>
                <a:gd name="T72" fmla="*/ 2309 w 2433"/>
                <a:gd name="T73" fmla="*/ 274 h 1084"/>
                <a:gd name="T74" fmla="*/ 2227 w 2433"/>
                <a:gd name="T75" fmla="*/ 306 h 1084"/>
                <a:gd name="T76" fmla="*/ 2158 w 2433"/>
                <a:gd name="T77" fmla="*/ 334 h 1084"/>
                <a:gd name="T78" fmla="*/ 2112 w 2433"/>
                <a:gd name="T79" fmla="*/ 356 h 1084"/>
                <a:gd name="T80" fmla="*/ 2063 w 2433"/>
                <a:gd name="T81" fmla="*/ 380 h 1084"/>
                <a:gd name="T82" fmla="*/ 2015 w 2433"/>
                <a:gd name="T83" fmla="*/ 405 h 1084"/>
                <a:gd name="T84" fmla="*/ 1968 w 2433"/>
                <a:gd name="T85" fmla="*/ 433 h 1084"/>
                <a:gd name="T86" fmla="*/ 1922 w 2433"/>
                <a:gd name="T87" fmla="*/ 460 h 1084"/>
                <a:gd name="T88" fmla="*/ 1879 w 2433"/>
                <a:gd name="T89" fmla="*/ 490 h 1084"/>
                <a:gd name="T90" fmla="*/ 1838 w 2433"/>
                <a:gd name="T91" fmla="*/ 521 h 1084"/>
                <a:gd name="T92" fmla="*/ 1797 w 2433"/>
                <a:gd name="T93" fmla="*/ 556 h 1084"/>
                <a:gd name="T94" fmla="*/ 1758 w 2433"/>
                <a:gd name="T95" fmla="*/ 592 h 1084"/>
                <a:gd name="T96" fmla="*/ 1719 w 2433"/>
                <a:gd name="T97" fmla="*/ 628 h 1084"/>
                <a:gd name="T98" fmla="*/ 1681 w 2433"/>
                <a:gd name="T99" fmla="*/ 665 h 1084"/>
                <a:gd name="T100" fmla="*/ 1645 w 2433"/>
                <a:gd name="T101" fmla="*/ 703 h 1084"/>
                <a:gd name="T102" fmla="*/ 1611 w 2433"/>
                <a:gd name="T103" fmla="*/ 741 h 1084"/>
                <a:gd name="T104" fmla="*/ 1578 w 2433"/>
                <a:gd name="T105" fmla="*/ 777 h 1084"/>
                <a:gd name="T106" fmla="*/ 1547 w 2433"/>
                <a:gd name="T107" fmla="*/ 811 h 1084"/>
                <a:gd name="T108" fmla="*/ 1520 w 2433"/>
                <a:gd name="T109" fmla="*/ 844 h 1084"/>
                <a:gd name="T110" fmla="*/ 1496 w 2433"/>
                <a:gd name="T111" fmla="*/ 874 h 1084"/>
                <a:gd name="T112" fmla="*/ 1474 w 2433"/>
                <a:gd name="T113" fmla="*/ 898 h 1084"/>
                <a:gd name="T114" fmla="*/ 1450 w 2433"/>
                <a:gd name="T115" fmla="*/ 931 h 1084"/>
                <a:gd name="T116" fmla="*/ 1429 w 2433"/>
                <a:gd name="T117" fmla="*/ 957 h 1084"/>
                <a:gd name="T118" fmla="*/ 616 w 2433"/>
                <a:gd name="T119" fmla="*/ 1005 h 1084"/>
                <a:gd name="T120" fmla="*/ 475 w 2433"/>
                <a:gd name="T121" fmla="*/ 1039 h 1084"/>
                <a:gd name="T122" fmla="*/ 373 w 2433"/>
                <a:gd name="T123" fmla="*/ 1070 h 1084"/>
                <a:gd name="T124" fmla="*/ 0 w 2433"/>
                <a:gd name="T125" fmla="*/ 1046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3" h="1084">
                  <a:moveTo>
                    <a:pt x="0" y="1046"/>
                  </a:moveTo>
                  <a:lnTo>
                    <a:pt x="19" y="1039"/>
                  </a:lnTo>
                  <a:lnTo>
                    <a:pt x="68" y="1026"/>
                  </a:lnTo>
                  <a:lnTo>
                    <a:pt x="103" y="1016"/>
                  </a:lnTo>
                  <a:lnTo>
                    <a:pt x="142" y="1005"/>
                  </a:lnTo>
                  <a:lnTo>
                    <a:pt x="185" y="993"/>
                  </a:lnTo>
                  <a:lnTo>
                    <a:pt x="232" y="980"/>
                  </a:lnTo>
                  <a:lnTo>
                    <a:pt x="280" y="967"/>
                  </a:lnTo>
                  <a:lnTo>
                    <a:pt x="331" y="954"/>
                  </a:lnTo>
                  <a:lnTo>
                    <a:pt x="380" y="941"/>
                  </a:lnTo>
                  <a:lnTo>
                    <a:pt x="427" y="928"/>
                  </a:lnTo>
                  <a:lnTo>
                    <a:pt x="475" y="916"/>
                  </a:lnTo>
                  <a:lnTo>
                    <a:pt x="519" y="905"/>
                  </a:lnTo>
                  <a:lnTo>
                    <a:pt x="594" y="887"/>
                  </a:lnTo>
                  <a:lnTo>
                    <a:pt x="680" y="875"/>
                  </a:lnTo>
                  <a:lnTo>
                    <a:pt x="793" y="869"/>
                  </a:lnTo>
                  <a:lnTo>
                    <a:pt x="1058" y="862"/>
                  </a:lnTo>
                  <a:lnTo>
                    <a:pt x="1391" y="869"/>
                  </a:lnTo>
                  <a:lnTo>
                    <a:pt x="1406" y="851"/>
                  </a:lnTo>
                  <a:lnTo>
                    <a:pt x="1414" y="841"/>
                  </a:lnTo>
                  <a:lnTo>
                    <a:pt x="1424" y="829"/>
                  </a:lnTo>
                  <a:lnTo>
                    <a:pt x="1435" y="818"/>
                  </a:lnTo>
                  <a:lnTo>
                    <a:pt x="1447" y="803"/>
                  </a:lnTo>
                  <a:lnTo>
                    <a:pt x="1460" y="788"/>
                  </a:lnTo>
                  <a:lnTo>
                    <a:pt x="1476" y="772"/>
                  </a:lnTo>
                  <a:lnTo>
                    <a:pt x="1491" y="754"/>
                  </a:lnTo>
                  <a:lnTo>
                    <a:pt x="1509" y="736"/>
                  </a:lnTo>
                  <a:lnTo>
                    <a:pt x="1527" y="716"/>
                  </a:lnTo>
                  <a:lnTo>
                    <a:pt x="1537" y="705"/>
                  </a:lnTo>
                  <a:lnTo>
                    <a:pt x="1547" y="695"/>
                  </a:lnTo>
                  <a:lnTo>
                    <a:pt x="1556" y="685"/>
                  </a:lnTo>
                  <a:lnTo>
                    <a:pt x="1566" y="674"/>
                  </a:lnTo>
                  <a:lnTo>
                    <a:pt x="1576" y="664"/>
                  </a:lnTo>
                  <a:lnTo>
                    <a:pt x="1586" y="652"/>
                  </a:lnTo>
                  <a:lnTo>
                    <a:pt x="1607" y="631"/>
                  </a:lnTo>
                  <a:lnTo>
                    <a:pt x="1619" y="620"/>
                  </a:lnTo>
                  <a:lnTo>
                    <a:pt x="1630" y="608"/>
                  </a:lnTo>
                  <a:lnTo>
                    <a:pt x="1642" y="597"/>
                  </a:lnTo>
                  <a:lnTo>
                    <a:pt x="1651" y="585"/>
                  </a:lnTo>
                  <a:lnTo>
                    <a:pt x="1674" y="562"/>
                  </a:lnTo>
                  <a:lnTo>
                    <a:pt x="1688" y="552"/>
                  </a:lnTo>
                  <a:lnTo>
                    <a:pt x="1699" y="541"/>
                  </a:lnTo>
                  <a:lnTo>
                    <a:pt x="1710" y="529"/>
                  </a:lnTo>
                  <a:lnTo>
                    <a:pt x="1724" y="518"/>
                  </a:lnTo>
                  <a:lnTo>
                    <a:pt x="1735" y="506"/>
                  </a:lnTo>
                  <a:lnTo>
                    <a:pt x="1747" y="497"/>
                  </a:lnTo>
                  <a:lnTo>
                    <a:pt x="1760" y="487"/>
                  </a:lnTo>
                  <a:lnTo>
                    <a:pt x="1771" y="475"/>
                  </a:lnTo>
                  <a:lnTo>
                    <a:pt x="1783" y="465"/>
                  </a:lnTo>
                  <a:lnTo>
                    <a:pt x="1796" y="454"/>
                  </a:lnTo>
                  <a:lnTo>
                    <a:pt x="1820" y="434"/>
                  </a:lnTo>
                  <a:lnTo>
                    <a:pt x="1845" y="415"/>
                  </a:lnTo>
                  <a:lnTo>
                    <a:pt x="1869" y="397"/>
                  </a:lnTo>
                  <a:lnTo>
                    <a:pt x="1892" y="378"/>
                  </a:lnTo>
                  <a:lnTo>
                    <a:pt x="1917" y="362"/>
                  </a:lnTo>
                  <a:lnTo>
                    <a:pt x="1940" y="347"/>
                  </a:lnTo>
                  <a:lnTo>
                    <a:pt x="1963" y="334"/>
                  </a:lnTo>
                  <a:lnTo>
                    <a:pt x="1984" y="321"/>
                  </a:lnTo>
                  <a:lnTo>
                    <a:pt x="2005" y="310"/>
                  </a:lnTo>
                  <a:lnTo>
                    <a:pt x="2027" y="298"/>
                  </a:lnTo>
                  <a:lnTo>
                    <a:pt x="2045" y="288"/>
                  </a:lnTo>
                  <a:lnTo>
                    <a:pt x="2083" y="269"/>
                  </a:lnTo>
                  <a:lnTo>
                    <a:pt x="2114" y="254"/>
                  </a:lnTo>
                  <a:lnTo>
                    <a:pt x="2143" y="239"/>
                  </a:lnTo>
                  <a:lnTo>
                    <a:pt x="2168" y="228"/>
                  </a:lnTo>
                  <a:lnTo>
                    <a:pt x="2210" y="210"/>
                  </a:lnTo>
                  <a:lnTo>
                    <a:pt x="2278" y="190"/>
                  </a:lnTo>
                  <a:lnTo>
                    <a:pt x="2145" y="32"/>
                  </a:lnTo>
                  <a:lnTo>
                    <a:pt x="2223" y="0"/>
                  </a:lnTo>
                  <a:lnTo>
                    <a:pt x="2433" y="231"/>
                  </a:lnTo>
                  <a:lnTo>
                    <a:pt x="2417" y="236"/>
                  </a:lnTo>
                  <a:lnTo>
                    <a:pt x="2374" y="251"/>
                  </a:lnTo>
                  <a:lnTo>
                    <a:pt x="2343" y="262"/>
                  </a:lnTo>
                  <a:lnTo>
                    <a:pt x="2309" y="274"/>
                  </a:lnTo>
                  <a:lnTo>
                    <a:pt x="2269" y="288"/>
                  </a:lnTo>
                  <a:lnTo>
                    <a:pt x="2227" y="306"/>
                  </a:lnTo>
                  <a:lnTo>
                    <a:pt x="2182" y="324"/>
                  </a:lnTo>
                  <a:lnTo>
                    <a:pt x="2158" y="334"/>
                  </a:lnTo>
                  <a:lnTo>
                    <a:pt x="2135" y="346"/>
                  </a:lnTo>
                  <a:lnTo>
                    <a:pt x="2112" y="356"/>
                  </a:lnTo>
                  <a:lnTo>
                    <a:pt x="2087" y="369"/>
                  </a:lnTo>
                  <a:lnTo>
                    <a:pt x="2063" y="380"/>
                  </a:lnTo>
                  <a:lnTo>
                    <a:pt x="2040" y="392"/>
                  </a:lnTo>
                  <a:lnTo>
                    <a:pt x="2015" y="405"/>
                  </a:lnTo>
                  <a:lnTo>
                    <a:pt x="1992" y="418"/>
                  </a:lnTo>
                  <a:lnTo>
                    <a:pt x="1968" y="433"/>
                  </a:lnTo>
                  <a:lnTo>
                    <a:pt x="1945" y="446"/>
                  </a:lnTo>
                  <a:lnTo>
                    <a:pt x="1922" y="460"/>
                  </a:lnTo>
                  <a:lnTo>
                    <a:pt x="1901" y="475"/>
                  </a:lnTo>
                  <a:lnTo>
                    <a:pt x="1879" y="490"/>
                  </a:lnTo>
                  <a:lnTo>
                    <a:pt x="1858" y="505"/>
                  </a:lnTo>
                  <a:lnTo>
                    <a:pt x="1838" y="521"/>
                  </a:lnTo>
                  <a:lnTo>
                    <a:pt x="1817" y="538"/>
                  </a:lnTo>
                  <a:lnTo>
                    <a:pt x="1797" y="556"/>
                  </a:lnTo>
                  <a:lnTo>
                    <a:pt x="1776" y="572"/>
                  </a:lnTo>
                  <a:lnTo>
                    <a:pt x="1758" y="592"/>
                  </a:lnTo>
                  <a:lnTo>
                    <a:pt x="1738" y="610"/>
                  </a:lnTo>
                  <a:lnTo>
                    <a:pt x="1719" y="628"/>
                  </a:lnTo>
                  <a:lnTo>
                    <a:pt x="1701" y="647"/>
                  </a:lnTo>
                  <a:lnTo>
                    <a:pt x="1681" y="665"/>
                  </a:lnTo>
                  <a:lnTo>
                    <a:pt x="1661" y="685"/>
                  </a:lnTo>
                  <a:lnTo>
                    <a:pt x="1645" y="703"/>
                  </a:lnTo>
                  <a:lnTo>
                    <a:pt x="1627" y="723"/>
                  </a:lnTo>
                  <a:lnTo>
                    <a:pt x="1611" y="741"/>
                  </a:lnTo>
                  <a:lnTo>
                    <a:pt x="1592" y="759"/>
                  </a:lnTo>
                  <a:lnTo>
                    <a:pt x="1578" y="777"/>
                  </a:lnTo>
                  <a:lnTo>
                    <a:pt x="1561" y="795"/>
                  </a:lnTo>
                  <a:lnTo>
                    <a:pt x="1547" y="811"/>
                  </a:lnTo>
                  <a:lnTo>
                    <a:pt x="1533" y="828"/>
                  </a:lnTo>
                  <a:lnTo>
                    <a:pt x="1520" y="844"/>
                  </a:lnTo>
                  <a:lnTo>
                    <a:pt x="1507" y="859"/>
                  </a:lnTo>
                  <a:lnTo>
                    <a:pt x="1496" y="874"/>
                  </a:lnTo>
                  <a:lnTo>
                    <a:pt x="1484" y="887"/>
                  </a:lnTo>
                  <a:lnTo>
                    <a:pt x="1474" y="898"/>
                  </a:lnTo>
                  <a:lnTo>
                    <a:pt x="1466" y="911"/>
                  </a:lnTo>
                  <a:lnTo>
                    <a:pt x="1450" y="931"/>
                  </a:lnTo>
                  <a:lnTo>
                    <a:pt x="1438" y="944"/>
                  </a:lnTo>
                  <a:lnTo>
                    <a:pt x="1429" y="957"/>
                  </a:lnTo>
                  <a:lnTo>
                    <a:pt x="770" y="980"/>
                  </a:lnTo>
                  <a:lnTo>
                    <a:pt x="616" y="1005"/>
                  </a:lnTo>
                  <a:lnTo>
                    <a:pt x="542" y="1023"/>
                  </a:lnTo>
                  <a:lnTo>
                    <a:pt x="475" y="1039"/>
                  </a:lnTo>
                  <a:lnTo>
                    <a:pt x="417" y="1056"/>
                  </a:lnTo>
                  <a:lnTo>
                    <a:pt x="373" y="1070"/>
                  </a:lnTo>
                  <a:lnTo>
                    <a:pt x="334" y="1084"/>
                  </a:lnTo>
                  <a:lnTo>
                    <a:pt x="0" y="1046"/>
                  </a:lnTo>
                  <a:lnTo>
                    <a:pt x="0" y="10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91" name="Freeform 127"/>
            <p:cNvSpPr>
              <a:spLocks/>
            </p:cNvSpPr>
            <p:nvPr/>
          </p:nvSpPr>
          <p:spPr bwMode="auto">
            <a:xfrm>
              <a:off x="632" y="1230"/>
              <a:ext cx="347" cy="693"/>
            </a:xfrm>
            <a:custGeom>
              <a:avLst/>
              <a:gdLst>
                <a:gd name="T0" fmla="*/ 86 w 695"/>
                <a:gd name="T1" fmla="*/ 0 h 1386"/>
                <a:gd name="T2" fmla="*/ 695 w 695"/>
                <a:gd name="T3" fmla="*/ 1301 h 1386"/>
                <a:gd name="T4" fmla="*/ 645 w 695"/>
                <a:gd name="T5" fmla="*/ 1386 h 1386"/>
                <a:gd name="T6" fmla="*/ 0 w 695"/>
                <a:gd name="T7" fmla="*/ 14 h 1386"/>
                <a:gd name="T8" fmla="*/ 86 w 695"/>
                <a:gd name="T9" fmla="*/ 0 h 1386"/>
                <a:gd name="T10" fmla="*/ 86 w 695"/>
                <a:gd name="T11" fmla="*/ 0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5" h="1386">
                  <a:moveTo>
                    <a:pt x="86" y="0"/>
                  </a:moveTo>
                  <a:lnTo>
                    <a:pt x="695" y="1301"/>
                  </a:lnTo>
                  <a:lnTo>
                    <a:pt x="645" y="1386"/>
                  </a:lnTo>
                  <a:lnTo>
                    <a:pt x="0" y="14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92" name="Freeform 128"/>
            <p:cNvSpPr>
              <a:spLocks/>
            </p:cNvSpPr>
            <p:nvPr/>
          </p:nvSpPr>
          <p:spPr bwMode="auto">
            <a:xfrm>
              <a:off x="1233" y="1795"/>
              <a:ext cx="181" cy="262"/>
            </a:xfrm>
            <a:custGeom>
              <a:avLst/>
              <a:gdLst>
                <a:gd name="T0" fmla="*/ 100 w 363"/>
                <a:gd name="T1" fmla="*/ 339 h 523"/>
                <a:gd name="T2" fmla="*/ 109 w 363"/>
                <a:gd name="T3" fmla="*/ 402 h 523"/>
                <a:gd name="T4" fmla="*/ 125 w 363"/>
                <a:gd name="T5" fmla="*/ 421 h 523"/>
                <a:gd name="T6" fmla="*/ 172 w 363"/>
                <a:gd name="T7" fmla="*/ 431 h 523"/>
                <a:gd name="T8" fmla="*/ 218 w 363"/>
                <a:gd name="T9" fmla="*/ 398 h 523"/>
                <a:gd name="T10" fmla="*/ 235 w 363"/>
                <a:gd name="T11" fmla="*/ 331 h 523"/>
                <a:gd name="T12" fmla="*/ 222 w 363"/>
                <a:gd name="T13" fmla="*/ 292 h 523"/>
                <a:gd name="T14" fmla="*/ 192 w 363"/>
                <a:gd name="T15" fmla="*/ 272 h 523"/>
                <a:gd name="T16" fmla="*/ 181 w 363"/>
                <a:gd name="T17" fmla="*/ 195 h 523"/>
                <a:gd name="T18" fmla="*/ 233 w 363"/>
                <a:gd name="T19" fmla="*/ 192 h 523"/>
                <a:gd name="T20" fmla="*/ 261 w 363"/>
                <a:gd name="T21" fmla="*/ 152 h 523"/>
                <a:gd name="T22" fmla="*/ 258 w 363"/>
                <a:gd name="T23" fmla="*/ 115 h 523"/>
                <a:gd name="T24" fmla="*/ 246 w 363"/>
                <a:gd name="T25" fmla="*/ 100 h 523"/>
                <a:gd name="T26" fmla="*/ 210 w 363"/>
                <a:gd name="T27" fmla="*/ 92 h 523"/>
                <a:gd name="T28" fmla="*/ 174 w 363"/>
                <a:gd name="T29" fmla="*/ 115 h 523"/>
                <a:gd name="T30" fmla="*/ 69 w 363"/>
                <a:gd name="T31" fmla="*/ 102 h 523"/>
                <a:gd name="T32" fmla="*/ 102 w 363"/>
                <a:gd name="T33" fmla="*/ 47 h 523"/>
                <a:gd name="T34" fmla="*/ 127 w 363"/>
                <a:gd name="T35" fmla="*/ 24 h 523"/>
                <a:gd name="T36" fmla="*/ 141 w 363"/>
                <a:gd name="T37" fmla="*/ 15 h 523"/>
                <a:gd name="T38" fmla="*/ 174 w 363"/>
                <a:gd name="T39" fmla="*/ 3 h 523"/>
                <a:gd name="T40" fmla="*/ 212 w 363"/>
                <a:gd name="T41" fmla="*/ 0 h 523"/>
                <a:gd name="T42" fmla="*/ 308 w 363"/>
                <a:gd name="T43" fmla="*/ 33 h 523"/>
                <a:gd name="T44" fmla="*/ 340 w 363"/>
                <a:gd name="T45" fmla="*/ 64 h 523"/>
                <a:gd name="T46" fmla="*/ 363 w 363"/>
                <a:gd name="T47" fmla="*/ 123 h 523"/>
                <a:gd name="T48" fmla="*/ 348 w 363"/>
                <a:gd name="T49" fmla="*/ 197 h 523"/>
                <a:gd name="T50" fmla="*/ 322 w 363"/>
                <a:gd name="T51" fmla="*/ 225 h 523"/>
                <a:gd name="T52" fmla="*/ 299 w 363"/>
                <a:gd name="T53" fmla="*/ 238 h 523"/>
                <a:gd name="T54" fmla="*/ 263 w 363"/>
                <a:gd name="T55" fmla="*/ 251 h 523"/>
                <a:gd name="T56" fmla="*/ 310 w 363"/>
                <a:gd name="T57" fmla="*/ 293 h 523"/>
                <a:gd name="T58" fmla="*/ 331 w 363"/>
                <a:gd name="T59" fmla="*/ 351 h 523"/>
                <a:gd name="T60" fmla="*/ 315 w 363"/>
                <a:gd name="T61" fmla="*/ 428 h 523"/>
                <a:gd name="T62" fmla="*/ 277 w 363"/>
                <a:gd name="T63" fmla="*/ 479 h 523"/>
                <a:gd name="T64" fmla="*/ 251 w 363"/>
                <a:gd name="T65" fmla="*/ 498 h 523"/>
                <a:gd name="T66" fmla="*/ 222 w 363"/>
                <a:gd name="T67" fmla="*/ 513 h 523"/>
                <a:gd name="T68" fmla="*/ 190 w 363"/>
                <a:gd name="T69" fmla="*/ 521 h 523"/>
                <a:gd name="T70" fmla="*/ 123 w 363"/>
                <a:gd name="T71" fmla="*/ 516 h 523"/>
                <a:gd name="T72" fmla="*/ 43 w 363"/>
                <a:gd name="T73" fmla="*/ 472 h 523"/>
                <a:gd name="T74" fmla="*/ 25 w 363"/>
                <a:gd name="T75" fmla="*/ 448 h 523"/>
                <a:gd name="T76" fmla="*/ 0 w 363"/>
                <a:gd name="T77" fmla="*/ 328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63" h="523">
                  <a:moveTo>
                    <a:pt x="0" y="328"/>
                  </a:moveTo>
                  <a:lnTo>
                    <a:pt x="100" y="339"/>
                  </a:lnTo>
                  <a:lnTo>
                    <a:pt x="100" y="374"/>
                  </a:lnTo>
                  <a:lnTo>
                    <a:pt x="109" y="402"/>
                  </a:lnTo>
                  <a:lnTo>
                    <a:pt x="115" y="411"/>
                  </a:lnTo>
                  <a:lnTo>
                    <a:pt x="125" y="421"/>
                  </a:lnTo>
                  <a:lnTo>
                    <a:pt x="146" y="431"/>
                  </a:lnTo>
                  <a:lnTo>
                    <a:pt x="172" y="431"/>
                  </a:lnTo>
                  <a:lnTo>
                    <a:pt x="199" y="421"/>
                  </a:lnTo>
                  <a:lnTo>
                    <a:pt x="218" y="398"/>
                  </a:lnTo>
                  <a:lnTo>
                    <a:pt x="231" y="364"/>
                  </a:lnTo>
                  <a:lnTo>
                    <a:pt x="235" y="331"/>
                  </a:lnTo>
                  <a:lnTo>
                    <a:pt x="228" y="303"/>
                  </a:lnTo>
                  <a:lnTo>
                    <a:pt x="222" y="292"/>
                  </a:lnTo>
                  <a:lnTo>
                    <a:pt x="213" y="284"/>
                  </a:lnTo>
                  <a:lnTo>
                    <a:pt x="192" y="272"/>
                  </a:lnTo>
                  <a:lnTo>
                    <a:pt x="153" y="270"/>
                  </a:lnTo>
                  <a:lnTo>
                    <a:pt x="181" y="195"/>
                  </a:lnTo>
                  <a:lnTo>
                    <a:pt x="210" y="198"/>
                  </a:lnTo>
                  <a:lnTo>
                    <a:pt x="233" y="192"/>
                  </a:lnTo>
                  <a:lnTo>
                    <a:pt x="251" y="175"/>
                  </a:lnTo>
                  <a:lnTo>
                    <a:pt x="261" y="152"/>
                  </a:lnTo>
                  <a:lnTo>
                    <a:pt x="264" y="133"/>
                  </a:lnTo>
                  <a:lnTo>
                    <a:pt x="258" y="115"/>
                  </a:lnTo>
                  <a:lnTo>
                    <a:pt x="253" y="106"/>
                  </a:lnTo>
                  <a:lnTo>
                    <a:pt x="246" y="100"/>
                  </a:lnTo>
                  <a:lnTo>
                    <a:pt x="228" y="92"/>
                  </a:lnTo>
                  <a:lnTo>
                    <a:pt x="210" y="92"/>
                  </a:lnTo>
                  <a:lnTo>
                    <a:pt x="190" y="100"/>
                  </a:lnTo>
                  <a:lnTo>
                    <a:pt x="174" y="115"/>
                  </a:lnTo>
                  <a:lnTo>
                    <a:pt x="163" y="139"/>
                  </a:lnTo>
                  <a:lnTo>
                    <a:pt x="69" y="102"/>
                  </a:lnTo>
                  <a:lnTo>
                    <a:pt x="91" y="62"/>
                  </a:lnTo>
                  <a:lnTo>
                    <a:pt x="102" y="47"/>
                  </a:lnTo>
                  <a:lnTo>
                    <a:pt x="113" y="34"/>
                  </a:lnTo>
                  <a:lnTo>
                    <a:pt x="127" y="24"/>
                  </a:lnTo>
                  <a:lnTo>
                    <a:pt x="133" y="20"/>
                  </a:lnTo>
                  <a:lnTo>
                    <a:pt x="141" y="15"/>
                  </a:lnTo>
                  <a:lnTo>
                    <a:pt x="156" y="10"/>
                  </a:lnTo>
                  <a:lnTo>
                    <a:pt x="174" y="3"/>
                  </a:lnTo>
                  <a:lnTo>
                    <a:pt x="192" y="2"/>
                  </a:lnTo>
                  <a:lnTo>
                    <a:pt x="212" y="0"/>
                  </a:lnTo>
                  <a:lnTo>
                    <a:pt x="249" y="6"/>
                  </a:lnTo>
                  <a:lnTo>
                    <a:pt x="308" y="33"/>
                  </a:lnTo>
                  <a:lnTo>
                    <a:pt x="330" y="52"/>
                  </a:lnTo>
                  <a:lnTo>
                    <a:pt x="340" y="64"/>
                  </a:lnTo>
                  <a:lnTo>
                    <a:pt x="346" y="77"/>
                  </a:lnTo>
                  <a:lnTo>
                    <a:pt x="363" y="123"/>
                  </a:lnTo>
                  <a:lnTo>
                    <a:pt x="361" y="167"/>
                  </a:lnTo>
                  <a:lnTo>
                    <a:pt x="348" y="197"/>
                  </a:lnTo>
                  <a:lnTo>
                    <a:pt x="328" y="220"/>
                  </a:lnTo>
                  <a:lnTo>
                    <a:pt x="322" y="225"/>
                  </a:lnTo>
                  <a:lnTo>
                    <a:pt x="315" y="229"/>
                  </a:lnTo>
                  <a:lnTo>
                    <a:pt x="299" y="238"/>
                  </a:lnTo>
                  <a:lnTo>
                    <a:pt x="282" y="246"/>
                  </a:lnTo>
                  <a:lnTo>
                    <a:pt x="263" y="251"/>
                  </a:lnTo>
                  <a:lnTo>
                    <a:pt x="297" y="275"/>
                  </a:lnTo>
                  <a:lnTo>
                    <a:pt x="310" y="293"/>
                  </a:lnTo>
                  <a:lnTo>
                    <a:pt x="320" y="310"/>
                  </a:lnTo>
                  <a:lnTo>
                    <a:pt x="331" y="351"/>
                  </a:lnTo>
                  <a:lnTo>
                    <a:pt x="327" y="395"/>
                  </a:lnTo>
                  <a:lnTo>
                    <a:pt x="315" y="428"/>
                  </a:lnTo>
                  <a:lnTo>
                    <a:pt x="299" y="454"/>
                  </a:lnTo>
                  <a:lnTo>
                    <a:pt x="277" y="479"/>
                  </a:lnTo>
                  <a:lnTo>
                    <a:pt x="266" y="489"/>
                  </a:lnTo>
                  <a:lnTo>
                    <a:pt x="251" y="498"/>
                  </a:lnTo>
                  <a:lnTo>
                    <a:pt x="236" y="507"/>
                  </a:lnTo>
                  <a:lnTo>
                    <a:pt x="222" y="513"/>
                  </a:lnTo>
                  <a:lnTo>
                    <a:pt x="205" y="518"/>
                  </a:lnTo>
                  <a:lnTo>
                    <a:pt x="190" y="521"/>
                  </a:lnTo>
                  <a:lnTo>
                    <a:pt x="158" y="523"/>
                  </a:lnTo>
                  <a:lnTo>
                    <a:pt x="123" y="516"/>
                  </a:lnTo>
                  <a:lnTo>
                    <a:pt x="66" y="492"/>
                  </a:lnTo>
                  <a:lnTo>
                    <a:pt x="43" y="472"/>
                  </a:lnTo>
                  <a:lnTo>
                    <a:pt x="33" y="461"/>
                  </a:lnTo>
                  <a:lnTo>
                    <a:pt x="25" y="448"/>
                  </a:lnTo>
                  <a:lnTo>
                    <a:pt x="2" y="392"/>
                  </a:lnTo>
                  <a:lnTo>
                    <a:pt x="0" y="328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93" name="Freeform 129"/>
            <p:cNvSpPr>
              <a:spLocks/>
            </p:cNvSpPr>
            <p:nvPr/>
          </p:nvSpPr>
          <p:spPr bwMode="auto">
            <a:xfrm>
              <a:off x="1332" y="1066"/>
              <a:ext cx="145" cy="262"/>
            </a:xfrm>
            <a:custGeom>
              <a:avLst/>
              <a:gdLst>
                <a:gd name="T0" fmla="*/ 288 w 288"/>
                <a:gd name="T1" fmla="*/ 507 h 525"/>
                <a:gd name="T2" fmla="*/ 190 w 288"/>
                <a:gd name="T3" fmla="*/ 525 h 525"/>
                <a:gd name="T4" fmla="*/ 128 w 288"/>
                <a:gd name="T5" fmla="*/ 158 h 525"/>
                <a:gd name="T6" fmla="*/ 116 w 288"/>
                <a:gd name="T7" fmla="*/ 174 h 525"/>
                <a:gd name="T8" fmla="*/ 111 w 288"/>
                <a:gd name="T9" fmla="*/ 181 h 525"/>
                <a:gd name="T10" fmla="*/ 105 w 288"/>
                <a:gd name="T11" fmla="*/ 189 h 525"/>
                <a:gd name="T12" fmla="*/ 91 w 288"/>
                <a:gd name="T13" fmla="*/ 204 h 525"/>
                <a:gd name="T14" fmla="*/ 78 w 288"/>
                <a:gd name="T15" fmla="*/ 215 h 525"/>
                <a:gd name="T16" fmla="*/ 64 w 288"/>
                <a:gd name="T17" fmla="*/ 230 h 525"/>
                <a:gd name="T18" fmla="*/ 49 w 288"/>
                <a:gd name="T19" fmla="*/ 240 h 525"/>
                <a:gd name="T20" fmla="*/ 32 w 288"/>
                <a:gd name="T21" fmla="*/ 251 h 525"/>
                <a:gd name="T22" fmla="*/ 16 w 288"/>
                <a:gd name="T23" fmla="*/ 261 h 525"/>
                <a:gd name="T24" fmla="*/ 0 w 288"/>
                <a:gd name="T25" fmla="*/ 163 h 525"/>
                <a:gd name="T26" fmla="*/ 36 w 288"/>
                <a:gd name="T27" fmla="*/ 140 h 525"/>
                <a:gd name="T28" fmla="*/ 55 w 288"/>
                <a:gd name="T29" fmla="*/ 122 h 525"/>
                <a:gd name="T30" fmla="*/ 65 w 288"/>
                <a:gd name="T31" fmla="*/ 114 h 525"/>
                <a:gd name="T32" fmla="*/ 73 w 288"/>
                <a:gd name="T33" fmla="*/ 104 h 525"/>
                <a:gd name="T34" fmla="*/ 83 w 288"/>
                <a:gd name="T35" fmla="*/ 92 h 525"/>
                <a:gd name="T36" fmla="*/ 91 w 288"/>
                <a:gd name="T37" fmla="*/ 82 h 525"/>
                <a:gd name="T38" fmla="*/ 100 w 288"/>
                <a:gd name="T39" fmla="*/ 71 h 525"/>
                <a:gd name="T40" fmla="*/ 106 w 288"/>
                <a:gd name="T41" fmla="*/ 59 h 525"/>
                <a:gd name="T42" fmla="*/ 123 w 288"/>
                <a:gd name="T43" fmla="*/ 14 h 525"/>
                <a:gd name="T44" fmla="*/ 201 w 288"/>
                <a:gd name="T45" fmla="*/ 0 h 525"/>
                <a:gd name="T46" fmla="*/ 288 w 288"/>
                <a:gd name="T47" fmla="*/ 507 h 525"/>
                <a:gd name="T48" fmla="*/ 288 w 288"/>
                <a:gd name="T49" fmla="*/ 50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8" h="525">
                  <a:moveTo>
                    <a:pt x="288" y="507"/>
                  </a:moveTo>
                  <a:lnTo>
                    <a:pt x="190" y="525"/>
                  </a:lnTo>
                  <a:lnTo>
                    <a:pt x="128" y="158"/>
                  </a:lnTo>
                  <a:lnTo>
                    <a:pt x="116" y="174"/>
                  </a:lnTo>
                  <a:lnTo>
                    <a:pt x="111" y="181"/>
                  </a:lnTo>
                  <a:lnTo>
                    <a:pt x="105" y="189"/>
                  </a:lnTo>
                  <a:lnTo>
                    <a:pt x="91" y="204"/>
                  </a:lnTo>
                  <a:lnTo>
                    <a:pt x="78" y="215"/>
                  </a:lnTo>
                  <a:lnTo>
                    <a:pt x="64" y="230"/>
                  </a:lnTo>
                  <a:lnTo>
                    <a:pt x="49" y="240"/>
                  </a:lnTo>
                  <a:lnTo>
                    <a:pt x="32" y="251"/>
                  </a:lnTo>
                  <a:lnTo>
                    <a:pt x="16" y="261"/>
                  </a:lnTo>
                  <a:lnTo>
                    <a:pt x="0" y="163"/>
                  </a:lnTo>
                  <a:lnTo>
                    <a:pt x="36" y="140"/>
                  </a:lnTo>
                  <a:lnTo>
                    <a:pt x="55" y="122"/>
                  </a:lnTo>
                  <a:lnTo>
                    <a:pt x="65" y="114"/>
                  </a:lnTo>
                  <a:lnTo>
                    <a:pt x="73" y="104"/>
                  </a:lnTo>
                  <a:lnTo>
                    <a:pt x="83" y="92"/>
                  </a:lnTo>
                  <a:lnTo>
                    <a:pt x="91" y="82"/>
                  </a:lnTo>
                  <a:lnTo>
                    <a:pt x="100" y="71"/>
                  </a:lnTo>
                  <a:lnTo>
                    <a:pt x="106" y="59"/>
                  </a:lnTo>
                  <a:lnTo>
                    <a:pt x="123" y="14"/>
                  </a:lnTo>
                  <a:lnTo>
                    <a:pt x="201" y="0"/>
                  </a:lnTo>
                  <a:lnTo>
                    <a:pt x="288" y="507"/>
                  </a:lnTo>
                  <a:lnTo>
                    <a:pt x="288" y="5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94" name="Freeform 130"/>
            <p:cNvSpPr>
              <a:spLocks/>
            </p:cNvSpPr>
            <p:nvPr/>
          </p:nvSpPr>
          <p:spPr bwMode="auto">
            <a:xfrm>
              <a:off x="244" y="1274"/>
              <a:ext cx="607" cy="466"/>
            </a:xfrm>
            <a:custGeom>
              <a:avLst/>
              <a:gdLst>
                <a:gd name="T0" fmla="*/ 0 w 1212"/>
                <a:gd name="T1" fmla="*/ 62 h 933"/>
                <a:gd name="T2" fmla="*/ 37 w 1212"/>
                <a:gd name="T3" fmla="*/ 53 h 933"/>
                <a:gd name="T4" fmla="*/ 82 w 1212"/>
                <a:gd name="T5" fmla="*/ 41 h 933"/>
                <a:gd name="T6" fmla="*/ 141 w 1212"/>
                <a:gd name="T7" fmla="*/ 30 h 933"/>
                <a:gd name="T8" fmla="*/ 211 w 1212"/>
                <a:gd name="T9" fmla="*/ 17 h 933"/>
                <a:gd name="T10" fmla="*/ 290 w 1212"/>
                <a:gd name="T11" fmla="*/ 7 h 933"/>
                <a:gd name="T12" fmla="*/ 470 w 1212"/>
                <a:gd name="T13" fmla="*/ 0 h 933"/>
                <a:gd name="T14" fmla="*/ 629 w 1212"/>
                <a:gd name="T15" fmla="*/ 17 h 933"/>
                <a:gd name="T16" fmla="*/ 739 w 1212"/>
                <a:gd name="T17" fmla="*/ 44 h 933"/>
                <a:gd name="T18" fmla="*/ 775 w 1212"/>
                <a:gd name="T19" fmla="*/ 59 h 933"/>
                <a:gd name="T20" fmla="*/ 799 w 1212"/>
                <a:gd name="T21" fmla="*/ 71 h 933"/>
                <a:gd name="T22" fmla="*/ 819 w 1212"/>
                <a:gd name="T23" fmla="*/ 82 h 933"/>
                <a:gd name="T24" fmla="*/ 1212 w 1212"/>
                <a:gd name="T25" fmla="*/ 933 h 933"/>
                <a:gd name="T26" fmla="*/ 1165 w 1212"/>
                <a:gd name="T27" fmla="*/ 922 h 933"/>
                <a:gd name="T28" fmla="*/ 1112 w 1212"/>
                <a:gd name="T29" fmla="*/ 912 h 933"/>
                <a:gd name="T30" fmla="*/ 1047 w 1212"/>
                <a:gd name="T31" fmla="*/ 899 h 933"/>
                <a:gd name="T32" fmla="*/ 975 w 1212"/>
                <a:gd name="T33" fmla="*/ 886 h 933"/>
                <a:gd name="T34" fmla="*/ 898 w 1212"/>
                <a:gd name="T35" fmla="*/ 876 h 933"/>
                <a:gd name="T36" fmla="*/ 821 w 1212"/>
                <a:gd name="T37" fmla="*/ 869 h 933"/>
                <a:gd name="T38" fmla="*/ 752 w 1212"/>
                <a:gd name="T39" fmla="*/ 866 h 933"/>
                <a:gd name="T40" fmla="*/ 498 w 1212"/>
                <a:gd name="T41" fmla="*/ 891 h 933"/>
                <a:gd name="T42" fmla="*/ 409 w 1212"/>
                <a:gd name="T43" fmla="*/ 905 h 933"/>
                <a:gd name="T44" fmla="*/ 375 w 1212"/>
                <a:gd name="T45" fmla="*/ 912 h 933"/>
                <a:gd name="T46" fmla="*/ 0 w 1212"/>
                <a:gd name="T47" fmla="*/ 62 h 933"/>
                <a:gd name="T48" fmla="*/ 0 w 1212"/>
                <a:gd name="T49" fmla="*/ 62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12" h="933">
                  <a:moveTo>
                    <a:pt x="0" y="62"/>
                  </a:moveTo>
                  <a:lnTo>
                    <a:pt x="37" y="53"/>
                  </a:lnTo>
                  <a:lnTo>
                    <a:pt x="82" y="41"/>
                  </a:lnTo>
                  <a:lnTo>
                    <a:pt x="141" y="30"/>
                  </a:lnTo>
                  <a:lnTo>
                    <a:pt x="211" y="17"/>
                  </a:lnTo>
                  <a:lnTo>
                    <a:pt x="290" y="7"/>
                  </a:lnTo>
                  <a:lnTo>
                    <a:pt x="470" y="0"/>
                  </a:lnTo>
                  <a:lnTo>
                    <a:pt x="629" y="17"/>
                  </a:lnTo>
                  <a:lnTo>
                    <a:pt x="739" y="44"/>
                  </a:lnTo>
                  <a:lnTo>
                    <a:pt x="775" y="59"/>
                  </a:lnTo>
                  <a:lnTo>
                    <a:pt x="799" y="71"/>
                  </a:lnTo>
                  <a:lnTo>
                    <a:pt x="819" y="82"/>
                  </a:lnTo>
                  <a:lnTo>
                    <a:pt x="1212" y="933"/>
                  </a:lnTo>
                  <a:lnTo>
                    <a:pt x="1165" y="922"/>
                  </a:lnTo>
                  <a:lnTo>
                    <a:pt x="1112" y="912"/>
                  </a:lnTo>
                  <a:lnTo>
                    <a:pt x="1047" y="899"/>
                  </a:lnTo>
                  <a:lnTo>
                    <a:pt x="975" y="886"/>
                  </a:lnTo>
                  <a:lnTo>
                    <a:pt x="898" y="876"/>
                  </a:lnTo>
                  <a:lnTo>
                    <a:pt x="821" y="869"/>
                  </a:lnTo>
                  <a:lnTo>
                    <a:pt x="752" y="866"/>
                  </a:lnTo>
                  <a:lnTo>
                    <a:pt x="498" y="891"/>
                  </a:lnTo>
                  <a:lnTo>
                    <a:pt x="409" y="905"/>
                  </a:lnTo>
                  <a:lnTo>
                    <a:pt x="375" y="912"/>
                  </a:lnTo>
                  <a:lnTo>
                    <a:pt x="0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95" name="Freeform 131"/>
            <p:cNvSpPr>
              <a:spLocks/>
            </p:cNvSpPr>
            <p:nvPr/>
          </p:nvSpPr>
          <p:spPr bwMode="auto">
            <a:xfrm>
              <a:off x="724" y="1034"/>
              <a:ext cx="534" cy="671"/>
            </a:xfrm>
            <a:custGeom>
              <a:avLst/>
              <a:gdLst>
                <a:gd name="T0" fmla="*/ 8 w 1067"/>
                <a:gd name="T1" fmla="*/ 453 h 1342"/>
                <a:gd name="T2" fmla="*/ 26 w 1067"/>
                <a:gd name="T3" fmla="*/ 428 h 1342"/>
                <a:gd name="T4" fmla="*/ 56 w 1067"/>
                <a:gd name="T5" fmla="*/ 392 h 1342"/>
                <a:gd name="T6" fmla="*/ 74 w 1067"/>
                <a:gd name="T7" fmla="*/ 369 h 1342"/>
                <a:gd name="T8" fmla="*/ 94 w 1067"/>
                <a:gd name="T9" fmla="*/ 346 h 1342"/>
                <a:gd name="T10" fmla="*/ 115 w 1067"/>
                <a:gd name="T11" fmla="*/ 323 h 1342"/>
                <a:gd name="T12" fmla="*/ 136 w 1067"/>
                <a:gd name="T13" fmla="*/ 299 h 1342"/>
                <a:gd name="T14" fmla="*/ 161 w 1067"/>
                <a:gd name="T15" fmla="*/ 272 h 1342"/>
                <a:gd name="T16" fmla="*/ 185 w 1067"/>
                <a:gd name="T17" fmla="*/ 248 h 1342"/>
                <a:gd name="T18" fmla="*/ 210 w 1067"/>
                <a:gd name="T19" fmla="*/ 223 h 1342"/>
                <a:gd name="T20" fmla="*/ 234 w 1067"/>
                <a:gd name="T21" fmla="*/ 202 h 1342"/>
                <a:gd name="T22" fmla="*/ 259 w 1067"/>
                <a:gd name="T23" fmla="*/ 179 h 1342"/>
                <a:gd name="T24" fmla="*/ 284 w 1067"/>
                <a:gd name="T25" fmla="*/ 161 h 1342"/>
                <a:gd name="T26" fmla="*/ 336 w 1067"/>
                <a:gd name="T27" fmla="*/ 128 h 1342"/>
                <a:gd name="T28" fmla="*/ 392 w 1067"/>
                <a:gd name="T29" fmla="*/ 97 h 1342"/>
                <a:gd name="T30" fmla="*/ 449 w 1067"/>
                <a:gd name="T31" fmla="*/ 69 h 1342"/>
                <a:gd name="T32" fmla="*/ 505 w 1067"/>
                <a:gd name="T33" fmla="*/ 44 h 1342"/>
                <a:gd name="T34" fmla="*/ 554 w 1067"/>
                <a:gd name="T35" fmla="*/ 26 h 1342"/>
                <a:gd name="T36" fmla="*/ 628 w 1067"/>
                <a:gd name="T37" fmla="*/ 0 h 1342"/>
                <a:gd name="T38" fmla="*/ 1056 w 1067"/>
                <a:gd name="T39" fmla="*/ 661 h 1342"/>
                <a:gd name="T40" fmla="*/ 1005 w 1067"/>
                <a:gd name="T41" fmla="*/ 692 h 1342"/>
                <a:gd name="T42" fmla="*/ 954 w 1067"/>
                <a:gd name="T43" fmla="*/ 723 h 1342"/>
                <a:gd name="T44" fmla="*/ 898 w 1067"/>
                <a:gd name="T45" fmla="*/ 759 h 1342"/>
                <a:gd name="T46" fmla="*/ 841 w 1067"/>
                <a:gd name="T47" fmla="*/ 797 h 1342"/>
                <a:gd name="T48" fmla="*/ 785 w 1067"/>
                <a:gd name="T49" fmla="*/ 838 h 1342"/>
                <a:gd name="T50" fmla="*/ 739 w 1067"/>
                <a:gd name="T51" fmla="*/ 874 h 1342"/>
                <a:gd name="T52" fmla="*/ 705 w 1067"/>
                <a:gd name="T53" fmla="*/ 914 h 1342"/>
                <a:gd name="T54" fmla="*/ 687 w 1067"/>
                <a:gd name="T55" fmla="*/ 938 h 1342"/>
                <a:gd name="T56" fmla="*/ 644 w 1067"/>
                <a:gd name="T57" fmla="*/ 1000 h 1342"/>
                <a:gd name="T58" fmla="*/ 598 w 1067"/>
                <a:gd name="T59" fmla="*/ 1074 h 1342"/>
                <a:gd name="T60" fmla="*/ 554 w 1067"/>
                <a:gd name="T61" fmla="*/ 1151 h 1342"/>
                <a:gd name="T62" fmla="*/ 513 w 1067"/>
                <a:gd name="T63" fmla="*/ 1223 h 1342"/>
                <a:gd name="T64" fmla="*/ 480 w 1067"/>
                <a:gd name="T65" fmla="*/ 1284 h 1342"/>
                <a:gd name="T66" fmla="*/ 449 w 1067"/>
                <a:gd name="T67" fmla="*/ 1342 h 1342"/>
                <a:gd name="T68" fmla="*/ 0 w 1067"/>
                <a:gd name="T69" fmla="*/ 463 h 1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7" h="1342">
                  <a:moveTo>
                    <a:pt x="0" y="463"/>
                  </a:moveTo>
                  <a:lnTo>
                    <a:pt x="8" y="453"/>
                  </a:lnTo>
                  <a:lnTo>
                    <a:pt x="17" y="443"/>
                  </a:lnTo>
                  <a:lnTo>
                    <a:pt x="26" y="428"/>
                  </a:lnTo>
                  <a:lnTo>
                    <a:pt x="41" y="412"/>
                  </a:lnTo>
                  <a:lnTo>
                    <a:pt x="56" y="392"/>
                  </a:lnTo>
                  <a:lnTo>
                    <a:pt x="66" y="381"/>
                  </a:lnTo>
                  <a:lnTo>
                    <a:pt x="74" y="369"/>
                  </a:lnTo>
                  <a:lnTo>
                    <a:pt x="84" y="358"/>
                  </a:lnTo>
                  <a:lnTo>
                    <a:pt x="94" y="346"/>
                  </a:lnTo>
                  <a:lnTo>
                    <a:pt x="103" y="335"/>
                  </a:lnTo>
                  <a:lnTo>
                    <a:pt x="115" y="323"/>
                  </a:lnTo>
                  <a:lnTo>
                    <a:pt x="125" y="310"/>
                  </a:lnTo>
                  <a:lnTo>
                    <a:pt x="136" y="299"/>
                  </a:lnTo>
                  <a:lnTo>
                    <a:pt x="148" y="285"/>
                  </a:lnTo>
                  <a:lnTo>
                    <a:pt x="161" y="272"/>
                  </a:lnTo>
                  <a:lnTo>
                    <a:pt x="172" y="259"/>
                  </a:lnTo>
                  <a:lnTo>
                    <a:pt x="185" y="248"/>
                  </a:lnTo>
                  <a:lnTo>
                    <a:pt x="197" y="236"/>
                  </a:lnTo>
                  <a:lnTo>
                    <a:pt x="210" y="223"/>
                  </a:lnTo>
                  <a:lnTo>
                    <a:pt x="221" y="213"/>
                  </a:lnTo>
                  <a:lnTo>
                    <a:pt x="234" y="202"/>
                  </a:lnTo>
                  <a:lnTo>
                    <a:pt x="246" y="190"/>
                  </a:lnTo>
                  <a:lnTo>
                    <a:pt x="259" y="179"/>
                  </a:lnTo>
                  <a:lnTo>
                    <a:pt x="271" y="169"/>
                  </a:lnTo>
                  <a:lnTo>
                    <a:pt x="284" y="161"/>
                  </a:lnTo>
                  <a:lnTo>
                    <a:pt x="308" y="143"/>
                  </a:lnTo>
                  <a:lnTo>
                    <a:pt x="336" y="128"/>
                  </a:lnTo>
                  <a:lnTo>
                    <a:pt x="364" y="112"/>
                  </a:lnTo>
                  <a:lnTo>
                    <a:pt x="392" y="97"/>
                  </a:lnTo>
                  <a:lnTo>
                    <a:pt x="421" y="82"/>
                  </a:lnTo>
                  <a:lnTo>
                    <a:pt x="449" y="69"/>
                  </a:lnTo>
                  <a:lnTo>
                    <a:pt x="477" y="56"/>
                  </a:lnTo>
                  <a:lnTo>
                    <a:pt x="505" y="44"/>
                  </a:lnTo>
                  <a:lnTo>
                    <a:pt x="529" y="35"/>
                  </a:lnTo>
                  <a:lnTo>
                    <a:pt x="554" y="26"/>
                  </a:lnTo>
                  <a:lnTo>
                    <a:pt x="592" y="12"/>
                  </a:lnTo>
                  <a:lnTo>
                    <a:pt x="628" y="0"/>
                  </a:lnTo>
                  <a:lnTo>
                    <a:pt x="1067" y="654"/>
                  </a:lnTo>
                  <a:lnTo>
                    <a:pt x="1056" y="661"/>
                  </a:lnTo>
                  <a:lnTo>
                    <a:pt x="1024" y="679"/>
                  </a:lnTo>
                  <a:lnTo>
                    <a:pt x="1005" y="692"/>
                  </a:lnTo>
                  <a:lnTo>
                    <a:pt x="980" y="705"/>
                  </a:lnTo>
                  <a:lnTo>
                    <a:pt x="954" y="723"/>
                  </a:lnTo>
                  <a:lnTo>
                    <a:pt x="926" y="740"/>
                  </a:lnTo>
                  <a:lnTo>
                    <a:pt x="898" y="759"/>
                  </a:lnTo>
                  <a:lnTo>
                    <a:pt x="869" y="777"/>
                  </a:lnTo>
                  <a:lnTo>
                    <a:pt x="841" y="797"/>
                  </a:lnTo>
                  <a:lnTo>
                    <a:pt x="811" y="818"/>
                  </a:lnTo>
                  <a:lnTo>
                    <a:pt x="785" y="838"/>
                  </a:lnTo>
                  <a:lnTo>
                    <a:pt x="762" y="858"/>
                  </a:lnTo>
                  <a:lnTo>
                    <a:pt x="739" y="874"/>
                  </a:lnTo>
                  <a:lnTo>
                    <a:pt x="723" y="894"/>
                  </a:lnTo>
                  <a:lnTo>
                    <a:pt x="705" y="914"/>
                  </a:lnTo>
                  <a:lnTo>
                    <a:pt x="697" y="925"/>
                  </a:lnTo>
                  <a:lnTo>
                    <a:pt x="687" y="938"/>
                  </a:lnTo>
                  <a:lnTo>
                    <a:pt x="666" y="968"/>
                  </a:lnTo>
                  <a:lnTo>
                    <a:pt x="644" y="1000"/>
                  </a:lnTo>
                  <a:lnTo>
                    <a:pt x="621" y="1037"/>
                  </a:lnTo>
                  <a:lnTo>
                    <a:pt x="598" y="1074"/>
                  </a:lnTo>
                  <a:lnTo>
                    <a:pt x="575" y="1112"/>
                  </a:lnTo>
                  <a:lnTo>
                    <a:pt x="554" y="1151"/>
                  </a:lnTo>
                  <a:lnTo>
                    <a:pt x="533" y="1187"/>
                  </a:lnTo>
                  <a:lnTo>
                    <a:pt x="513" y="1223"/>
                  </a:lnTo>
                  <a:lnTo>
                    <a:pt x="495" y="1255"/>
                  </a:lnTo>
                  <a:lnTo>
                    <a:pt x="480" y="1284"/>
                  </a:lnTo>
                  <a:lnTo>
                    <a:pt x="457" y="1325"/>
                  </a:lnTo>
                  <a:lnTo>
                    <a:pt x="449" y="1342"/>
                  </a:lnTo>
                  <a:lnTo>
                    <a:pt x="0" y="463"/>
                  </a:lnTo>
                  <a:lnTo>
                    <a:pt x="0" y="463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396" name="Group 132"/>
          <p:cNvGrpSpPr>
            <a:grpSpLocks/>
          </p:cNvGrpSpPr>
          <p:nvPr/>
        </p:nvGrpSpPr>
        <p:grpSpPr bwMode="auto">
          <a:xfrm>
            <a:off x="5638800" y="990600"/>
            <a:ext cx="2452688" cy="2444750"/>
            <a:chOff x="1440" y="1351"/>
            <a:chExt cx="1545" cy="1540"/>
          </a:xfrm>
        </p:grpSpPr>
        <p:sp>
          <p:nvSpPr>
            <p:cNvPr id="11397" name="Freeform 133"/>
            <p:cNvSpPr>
              <a:spLocks/>
            </p:cNvSpPr>
            <p:nvPr/>
          </p:nvSpPr>
          <p:spPr bwMode="auto">
            <a:xfrm>
              <a:off x="1440" y="1392"/>
              <a:ext cx="1514" cy="1400"/>
            </a:xfrm>
            <a:custGeom>
              <a:avLst/>
              <a:gdLst>
                <a:gd name="T0" fmla="*/ 838 w 3028"/>
                <a:gd name="T1" fmla="*/ 2787 h 2800"/>
                <a:gd name="T2" fmla="*/ 388 w 3028"/>
                <a:gd name="T3" fmla="*/ 2729 h 2800"/>
                <a:gd name="T4" fmla="*/ 212 w 3028"/>
                <a:gd name="T5" fmla="*/ 2619 h 2800"/>
                <a:gd name="T6" fmla="*/ 120 w 3028"/>
                <a:gd name="T7" fmla="*/ 2501 h 2800"/>
                <a:gd name="T8" fmla="*/ 35 w 3028"/>
                <a:gd name="T9" fmla="*/ 2353 h 2800"/>
                <a:gd name="T10" fmla="*/ 0 w 3028"/>
                <a:gd name="T11" fmla="*/ 2155 h 2800"/>
                <a:gd name="T12" fmla="*/ 18 w 3028"/>
                <a:gd name="T13" fmla="*/ 1979 h 2800"/>
                <a:gd name="T14" fmla="*/ 151 w 3028"/>
                <a:gd name="T15" fmla="*/ 1774 h 2800"/>
                <a:gd name="T16" fmla="*/ 397 w 3028"/>
                <a:gd name="T17" fmla="*/ 1588 h 2800"/>
                <a:gd name="T18" fmla="*/ 573 w 3028"/>
                <a:gd name="T19" fmla="*/ 1434 h 2800"/>
                <a:gd name="T20" fmla="*/ 645 w 3028"/>
                <a:gd name="T21" fmla="*/ 1264 h 2800"/>
                <a:gd name="T22" fmla="*/ 690 w 3028"/>
                <a:gd name="T23" fmla="*/ 1132 h 2800"/>
                <a:gd name="T24" fmla="*/ 573 w 3028"/>
                <a:gd name="T25" fmla="*/ 749 h 2800"/>
                <a:gd name="T26" fmla="*/ 543 w 3028"/>
                <a:gd name="T27" fmla="*/ 586 h 2800"/>
                <a:gd name="T28" fmla="*/ 565 w 3028"/>
                <a:gd name="T29" fmla="*/ 403 h 2800"/>
                <a:gd name="T30" fmla="*/ 741 w 3028"/>
                <a:gd name="T31" fmla="*/ 241 h 2800"/>
                <a:gd name="T32" fmla="*/ 1065 w 3028"/>
                <a:gd name="T33" fmla="*/ 115 h 2800"/>
                <a:gd name="T34" fmla="*/ 1487 w 3028"/>
                <a:gd name="T35" fmla="*/ 0 h 2800"/>
                <a:gd name="T36" fmla="*/ 2079 w 3028"/>
                <a:gd name="T37" fmla="*/ 5 h 2800"/>
                <a:gd name="T38" fmla="*/ 2432 w 3028"/>
                <a:gd name="T39" fmla="*/ 145 h 2800"/>
                <a:gd name="T40" fmla="*/ 2645 w 3028"/>
                <a:gd name="T41" fmla="*/ 293 h 2800"/>
                <a:gd name="T42" fmla="*/ 2822 w 3028"/>
                <a:gd name="T43" fmla="*/ 498 h 2800"/>
                <a:gd name="T44" fmla="*/ 2948 w 3028"/>
                <a:gd name="T45" fmla="*/ 734 h 2800"/>
                <a:gd name="T46" fmla="*/ 3022 w 3028"/>
                <a:gd name="T47" fmla="*/ 1057 h 2800"/>
                <a:gd name="T48" fmla="*/ 3028 w 3028"/>
                <a:gd name="T49" fmla="*/ 1315 h 2800"/>
                <a:gd name="T50" fmla="*/ 2955 w 3028"/>
                <a:gd name="T51" fmla="*/ 1647 h 2800"/>
                <a:gd name="T52" fmla="*/ 2837 w 3028"/>
                <a:gd name="T53" fmla="*/ 1948 h 2800"/>
                <a:gd name="T54" fmla="*/ 2688 w 3028"/>
                <a:gd name="T55" fmla="*/ 2190 h 2800"/>
                <a:gd name="T56" fmla="*/ 2477 w 3028"/>
                <a:gd name="T57" fmla="*/ 2398 h 2800"/>
                <a:gd name="T58" fmla="*/ 2219 w 3028"/>
                <a:gd name="T59" fmla="*/ 2589 h 2800"/>
                <a:gd name="T60" fmla="*/ 1941 w 3028"/>
                <a:gd name="T61" fmla="*/ 2707 h 2800"/>
                <a:gd name="T62" fmla="*/ 1602 w 3028"/>
                <a:gd name="T63" fmla="*/ 2773 h 2800"/>
                <a:gd name="T64" fmla="*/ 1344 w 3028"/>
                <a:gd name="T65" fmla="*/ 2787 h 2800"/>
                <a:gd name="T66" fmla="*/ 983 w 3028"/>
                <a:gd name="T67" fmla="*/ 2800 h 2800"/>
                <a:gd name="T68" fmla="*/ 838 w 3028"/>
                <a:gd name="T69" fmla="*/ 2787 h 2800"/>
                <a:gd name="T70" fmla="*/ 838 w 3028"/>
                <a:gd name="T71" fmla="*/ 2787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28" h="2800">
                  <a:moveTo>
                    <a:pt x="838" y="2787"/>
                  </a:moveTo>
                  <a:lnTo>
                    <a:pt x="388" y="2729"/>
                  </a:lnTo>
                  <a:lnTo>
                    <a:pt x="212" y="2619"/>
                  </a:lnTo>
                  <a:lnTo>
                    <a:pt x="120" y="2501"/>
                  </a:lnTo>
                  <a:lnTo>
                    <a:pt x="35" y="2353"/>
                  </a:lnTo>
                  <a:lnTo>
                    <a:pt x="0" y="2155"/>
                  </a:lnTo>
                  <a:lnTo>
                    <a:pt x="18" y="1979"/>
                  </a:lnTo>
                  <a:lnTo>
                    <a:pt x="151" y="1774"/>
                  </a:lnTo>
                  <a:lnTo>
                    <a:pt x="397" y="1588"/>
                  </a:lnTo>
                  <a:lnTo>
                    <a:pt x="573" y="1434"/>
                  </a:lnTo>
                  <a:lnTo>
                    <a:pt x="645" y="1264"/>
                  </a:lnTo>
                  <a:lnTo>
                    <a:pt x="690" y="1132"/>
                  </a:lnTo>
                  <a:lnTo>
                    <a:pt x="573" y="749"/>
                  </a:lnTo>
                  <a:lnTo>
                    <a:pt x="543" y="586"/>
                  </a:lnTo>
                  <a:lnTo>
                    <a:pt x="565" y="403"/>
                  </a:lnTo>
                  <a:lnTo>
                    <a:pt x="741" y="241"/>
                  </a:lnTo>
                  <a:lnTo>
                    <a:pt x="1065" y="115"/>
                  </a:lnTo>
                  <a:lnTo>
                    <a:pt x="1487" y="0"/>
                  </a:lnTo>
                  <a:lnTo>
                    <a:pt x="2079" y="5"/>
                  </a:lnTo>
                  <a:lnTo>
                    <a:pt x="2432" y="145"/>
                  </a:lnTo>
                  <a:lnTo>
                    <a:pt x="2645" y="293"/>
                  </a:lnTo>
                  <a:lnTo>
                    <a:pt x="2822" y="498"/>
                  </a:lnTo>
                  <a:lnTo>
                    <a:pt x="2948" y="734"/>
                  </a:lnTo>
                  <a:lnTo>
                    <a:pt x="3022" y="1057"/>
                  </a:lnTo>
                  <a:lnTo>
                    <a:pt x="3028" y="1315"/>
                  </a:lnTo>
                  <a:lnTo>
                    <a:pt x="2955" y="1647"/>
                  </a:lnTo>
                  <a:lnTo>
                    <a:pt x="2837" y="1948"/>
                  </a:lnTo>
                  <a:lnTo>
                    <a:pt x="2688" y="2190"/>
                  </a:lnTo>
                  <a:lnTo>
                    <a:pt x="2477" y="2398"/>
                  </a:lnTo>
                  <a:lnTo>
                    <a:pt x="2219" y="2589"/>
                  </a:lnTo>
                  <a:lnTo>
                    <a:pt x="1941" y="2707"/>
                  </a:lnTo>
                  <a:lnTo>
                    <a:pt x="1602" y="2773"/>
                  </a:lnTo>
                  <a:lnTo>
                    <a:pt x="1344" y="2787"/>
                  </a:lnTo>
                  <a:lnTo>
                    <a:pt x="983" y="2800"/>
                  </a:lnTo>
                  <a:lnTo>
                    <a:pt x="838" y="2787"/>
                  </a:lnTo>
                  <a:lnTo>
                    <a:pt x="838" y="27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98" name="Freeform 134"/>
            <p:cNvSpPr>
              <a:spLocks/>
            </p:cNvSpPr>
            <p:nvPr/>
          </p:nvSpPr>
          <p:spPr bwMode="auto">
            <a:xfrm>
              <a:off x="1659" y="1634"/>
              <a:ext cx="853" cy="463"/>
            </a:xfrm>
            <a:custGeom>
              <a:avLst/>
              <a:gdLst>
                <a:gd name="T0" fmla="*/ 150 w 1705"/>
                <a:gd name="T1" fmla="*/ 864 h 926"/>
                <a:gd name="T2" fmla="*/ 271 w 1705"/>
                <a:gd name="T3" fmla="*/ 864 h 926"/>
                <a:gd name="T4" fmla="*/ 364 w 1705"/>
                <a:gd name="T5" fmla="*/ 858 h 926"/>
                <a:gd name="T6" fmla="*/ 389 w 1705"/>
                <a:gd name="T7" fmla="*/ 615 h 926"/>
                <a:gd name="T8" fmla="*/ 323 w 1705"/>
                <a:gd name="T9" fmla="*/ 582 h 926"/>
                <a:gd name="T10" fmla="*/ 331 w 1705"/>
                <a:gd name="T11" fmla="*/ 535 h 926"/>
                <a:gd name="T12" fmla="*/ 560 w 1705"/>
                <a:gd name="T13" fmla="*/ 525 h 926"/>
                <a:gd name="T14" fmla="*/ 740 w 1705"/>
                <a:gd name="T15" fmla="*/ 457 h 926"/>
                <a:gd name="T16" fmla="*/ 718 w 1705"/>
                <a:gd name="T17" fmla="*/ 835 h 926"/>
                <a:gd name="T18" fmla="*/ 1390 w 1705"/>
                <a:gd name="T19" fmla="*/ 869 h 926"/>
                <a:gd name="T20" fmla="*/ 1544 w 1705"/>
                <a:gd name="T21" fmla="*/ 926 h 926"/>
                <a:gd name="T22" fmla="*/ 1705 w 1705"/>
                <a:gd name="T23" fmla="*/ 843 h 926"/>
                <a:gd name="T24" fmla="*/ 1659 w 1705"/>
                <a:gd name="T25" fmla="*/ 606 h 926"/>
                <a:gd name="T26" fmla="*/ 1587 w 1705"/>
                <a:gd name="T27" fmla="*/ 587 h 926"/>
                <a:gd name="T28" fmla="*/ 1470 w 1705"/>
                <a:gd name="T29" fmla="*/ 142 h 926"/>
                <a:gd name="T30" fmla="*/ 1309 w 1705"/>
                <a:gd name="T31" fmla="*/ 53 h 926"/>
                <a:gd name="T32" fmla="*/ 973 w 1705"/>
                <a:gd name="T33" fmla="*/ 0 h 926"/>
                <a:gd name="T34" fmla="*/ 789 w 1705"/>
                <a:gd name="T35" fmla="*/ 13 h 926"/>
                <a:gd name="T36" fmla="*/ 493 w 1705"/>
                <a:gd name="T37" fmla="*/ 100 h 926"/>
                <a:gd name="T38" fmla="*/ 144 w 1705"/>
                <a:gd name="T39" fmla="*/ 239 h 926"/>
                <a:gd name="T40" fmla="*/ 76 w 1705"/>
                <a:gd name="T41" fmla="*/ 305 h 926"/>
                <a:gd name="T42" fmla="*/ 47 w 1705"/>
                <a:gd name="T43" fmla="*/ 565 h 926"/>
                <a:gd name="T44" fmla="*/ 0 w 1705"/>
                <a:gd name="T45" fmla="*/ 615 h 926"/>
                <a:gd name="T46" fmla="*/ 69 w 1705"/>
                <a:gd name="T47" fmla="*/ 812 h 926"/>
                <a:gd name="T48" fmla="*/ 150 w 1705"/>
                <a:gd name="T49" fmla="*/ 864 h 926"/>
                <a:gd name="T50" fmla="*/ 150 w 1705"/>
                <a:gd name="T51" fmla="*/ 864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05" h="926">
                  <a:moveTo>
                    <a:pt x="150" y="864"/>
                  </a:moveTo>
                  <a:lnTo>
                    <a:pt x="271" y="864"/>
                  </a:lnTo>
                  <a:lnTo>
                    <a:pt x="364" y="858"/>
                  </a:lnTo>
                  <a:lnTo>
                    <a:pt x="389" y="615"/>
                  </a:lnTo>
                  <a:lnTo>
                    <a:pt x="323" y="582"/>
                  </a:lnTo>
                  <a:lnTo>
                    <a:pt x="331" y="535"/>
                  </a:lnTo>
                  <a:lnTo>
                    <a:pt x="560" y="525"/>
                  </a:lnTo>
                  <a:lnTo>
                    <a:pt x="740" y="457"/>
                  </a:lnTo>
                  <a:lnTo>
                    <a:pt x="718" y="835"/>
                  </a:lnTo>
                  <a:lnTo>
                    <a:pt x="1390" y="869"/>
                  </a:lnTo>
                  <a:lnTo>
                    <a:pt x="1544" y="926"/>
                  </a:lnTo>
                  <a:lnTo>
                    <a:pt x="1705" y="843"/>
                  </a:lnTo>
                  <a:lnTo>
                    <a:pt x="1659" y="606"/>
                  </a:lnTo>
                  <a:lnTo>
                    <a:pt x="1587" y="587"/>
                  </a:lnTo>
                  <a:lnTo>
                    <a:pt x="1470" y="142"/>
                  </a:lnTo>
                  <a:lnTo>
                    <a:pt x="1309" y="53"/>
                  </a:lnTo>
                  <a:lnTo>
                    <a:pt x="973" y="0"/>
                  </a:lnTo>
                  <a:lnTo>
                    <a:pt x="789" y="13"/>
                  </a:lnTo>
                  <a:lnTo>
                    <a:pt x="493" y="100"/>
                  </a:lnTo>
                  <a:lnTo>
                    <a:pt x="144" y="239"/>
                  </a:lnTo>
                  <a:lnTo>
                    <a:pt x="76" y="305"/>
                  </a:lnTo>
                  <a:lnTo>
                    <a:pt x="47" y="565"/>
                  </a:lnTo>
                  <a:lnTo>
                    <a:pt x="0" y="615"/>
                  </a:lnTo>
                  <a:lnTo>
                    <a:pt x="69" y="812"/>
                  </a:lnTo>
                  <a:lnTo>
                    <a:pt x="150" y="864"/>
                  </a:lnTo>
                  <a:lnTo>
                    <a:pt x="150" y="864"/>
                  </a:lnTo>
                  <a:close/>
                </a:path>
              </a:pathLst>
            </a:custGeom>
            <a:solidFill>
              <a:srgbClr val="F0E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99" name="Freeform 135"/>
            <p:cNvSpPr>
              <a:spLocks/>
            </p:cNvSpPr>
            <p:nvPr/>
          </p:nvSpPr>
          <p:spPr bwMode="auto">
            <a:xfrm>
              <a:off x="1687" y="1633"/>
              <a:ext cx="585" cy="300"/>
            </a:xfrm>
            <a:custGeom>
              <a:avLst/>
              <a:gdLst>
                <a:gd name="T0" fmla="*/ 89 w 1170"/>
                <a:gd name="T1" fmla="*/ 265 h 602"/>
                <a:gd name="T2" fmla="*/ 55 w 1170"/>
                <a:gd name="T3" fmla="*/ 341 h 602"/>
                <a:gd name="T4" fmla="*/ 60 w 1170"/>
                <a:gd name="T5" fmla="*/ 376 h 602"/>
                <a:gd name="T6" fmla="*/ 79 w 1170"/>
                <a:gd name="T7" fmla="*/ 382 h 602"/>
                <a:gd name="T8" fmla="*/ 104 w 1170"/>
                <a:gd name="T9" fmla="*/ 344 h 602"/>
                <a:gd name="T10" fmla="*/ 121 w 1170"/>
                <a:gd name="T11" fmla="*/ 365 h 602"/>
                <a:gd name="T12" fmla="*/ 192 w 1170"/>
                <a:gd name="T13" fmla="*/ 409 h 602"/>
                <a:gd name="T14" fmla="*/ 330 w 1170"/>
                <a:gd name="T15" fmla="*/ 444 h 602"/>
                <a:gd name="T16" fmla="*/ 485 w 1170"/>
                <a:gd name="T17" fmla="*/ 435 h 602"/>
                <a:gd name="T18" fmla="*/ 595 w 1170"/>
                <a:gd name="T19" fmla="*/ 360 h 602"/>
                <a:gd name="T20" fmla="*/ 654 w 1170"/>
                <a:gd name="T21" fmla="*/ 262 h 602"/>
                <a:gd name="T22" fmla="*/ 663 w 1170"/>
                <a:gd name="T23" fmla="*/ 141 h 602"/>
                <a:gd name="T24" fmla="*/ 630 w 1170"/>
                <a:gd name="T25" fmla="*/ 94 h 602"/>
                <a:gd name="T26" fmla="*/ 696 w 1170"/>
                <a:gd name="T27" fmla="*/ 113 h 602"/>
                <a:gd name="T28" fmla="*/ 705 w 1170"/>
                <a:gd name="T29" fmla="*/ 67 h 602"/>
                <a:gd name="T30" fmla="*/ 713 w 1170"/>
                <a:gd name="T31" fmla="*/ 42 h 602"/>
                <a:gd name="T32" fmla="*/ 758 w 1170"/>
                <a:gd name="T33" fmla="*/ 22 h 602"/>
                <a:gd name="T34" fmla="*/ 895 w 1170"/>
                <a:gd name="T35" fmla="*/ 0 h 602"/>
                <a:gd name="T36" fmla="*/ 914 w 1170"/>
                <a:gd name="T37" fmla="*/ 116 h 602"/>
                <a:gd name="T38" fmla="*/ 974 w 1170"/>
                <a:gd name="T39" fmla="*/ 186 h 602"/>
                <a:gd name="T40" fmla="*/ 1081 w 1170"/>
                <a:gd name="T41" fmla="*/ 201 h 602"/>
                <a:gd name="T42" fmla="*/ 1098 w 1170"/>
                <a:gd name="T43" fmla="*/ 246 h 602"/>
                <a:gd name="T44" fmla="*/ 1170 w 1170"/>
                <a:gd name="T45" fmla="*/ 399 h 602"/>
                <a:gd name="T46" fmla="*/ 1032 w 1170"/>
                <a:gd name="T47" fmla="*/ 274 h 602"/>
                <a:gd name="T48" fmla="*/ 944 w 1170"/>
                <a:gd name="T49" fmla="*/ 317 h 602"/>
                <a:gd name="T50" fmla="*/ 878 w 1170"/>
                <a:gd name="T51" fmla="*/ 395 h 602"/>
                <a:gd name="T52" fmla="*/ 626 w 1170"/>
                <a:gd name="T53" fmla="*/ 549 h 602"/>
                <a:gd name="T54" fmla="*/ 237 w 1170"/>
                <a:gd name="T55" fmla="*/ 500 h 602"/>
                <a:gd name="T56" fmla="*/ 147 w 1170"/>
                <a:gd name="T57" fmla="*/ 592 h 602"/>
                <a:gd name="T58" fmla="*/ 0 w 1170"/>
                <a:gd name="T59" fmla="*/ 602 h 602"/>
                <a:gd name="T60" fmla="*/ 3 w 1170"/>
                <a:gd name="T61" fmla="*/ 340 h 602"/>
                <a:gd name="T62" fmla="*/ 89 w 1170"/>
                <a:gd name="T63" fmla="*/ 265 h 602"/>
                <a:gd name="T64" fmla="*/ 89 w 1170"/>
                <a:gd name="T65" fmla="*/ 265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0" h="602">
                  <a:moveTo>
                    <a:pt x="89" y="265"/>
                  </a:moveTo>
                  <a:lnTo>
                    <a:pt x="55" y="341"/>
                  </a:lnTo>
                  <a:lnTo>
                    <a:pt x="60" y="376"/>
                  </a:lnTo>
                  <a:lnTo>
                    <a:pt x="79" y="382"/>
                  </a:lnTo>
                  <a:lnTo>
                    <a:pt x="104" y="344"/>
                  </a:lnTo>
                  <a:lnTo>
                    <a:pt x="121" y="365"/>
                  </a:lnTo>
                  <a:lnTo>
                    <a:pt x="192" y="409"/>
                  </a:lnTo>
                  <a:lnTo>
                    <a:pt x="330" y="444"/>
                  </a:lnTo>
                  <a:lnTo>
                    <a:pt x="485" y="435"/>
                  </a:lnTo>
                  <a:lnTo>
                    <a:pt x="595" y="360"/>
                  </a:lnTo>
                  <a:lnTo>
                    <a:pt x="654" y="262"/>
                  </a:lnTo>
                  <a:lnTo>
                    <a:pt x="663" y="141"/>
                  </a:lnTo>
                  <a:lnTo>
                    <a:pt x="630" y="94"/>
                  </a:lnTo>
                  <a:lnTo>
                    <a:pt x="696" y="113"/>
                  </a:lnTo>
                  <a:lnTo>
                    <a:pt x="705" y="67"/>
                  </a:lnTo>
                  <a:lnTo>
                    <a:pt x="713" y="42"/>
                  </a:lnTo>
                  <a:lnTo>
                    <a:pt x="758" y="22"/>
                  </a:lnTo>
                  <a:lnTo>
                    <a:pt x="895" y="0"/>
                  </a:lnTo>
                  <a:lnTo>
                    <a:pt x="914" y="116"/>
                  </a:lnTo>
                  <a:lnTo>
                    <a:pt x="974" y="186"/>
                  </a:lnTo>
                  <a:lnTo>
                    <a:pt x="1081" y="201"/>
                  </a:lnTo>
                  <a:lnTo>
                    <a:pt x="1098" y="246"/>
                  </a:lnTo>
                  <a:lnTo>
                    <a:pt x="1170" y="399"/>
                  </a:lnTo>
                  <a:lnTo>
                    <a:pt x="1032" y="274"/>
                  </a:lnTo>
                  <a:lnTo>
                    <a:pt x="944" y="317"/>
                  </a:lnTo>
                  <a:lnTo>
                    <a:pt x="878" y="395"/>
                  </a:lnTo>
                  <a:lnTo>
                    <a:pt x="626" y="549"/>
                  </a:lnTo>
                  <a:lnTo>
                    <a:pt x="237" y="500"/>
                  </a:lnTo>
                  <a:lnTo>
                    <a:pt x="147" y="592"/>
                  </a:lnTo>
                  <a:lnTo>
                    <a:pt x="0" y="602"/>
                  </a:lnTo>
                  <a:lnTo>
                    <a:pt x="3" y="340"/>
                  </a:lnTo>
                  <a:lnTo>
                    <a:pt x="89" y="265"/>
                  </a:lnTo>
                  <a:lnTo>
                    <a:pt x="89" y="265"/>
                  </a:lnTo>
                  <a:close/>
                </a:path>
              </a:pathLst>
            </a:custGeom>
            <a:solidFill>
              <a:srgbClr val="CCC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00" name="Freeform 136"/>
            <p:cNvSpPr>
              <a:spLocks/>
            </p:cNvSpPr>
            <p:nvPr/>
          </p:nvSpPr>
          <p:spPr bwMode="auto">
            <a:xfrm>
              <a:off x="1702" y="1680"/>
              <a:ext cx="920" cy="1087"/>
            </a:xfrm>
            <a:custGeom>
              <a:avLst/>
              <a:gdLst>
                <a:gd name="T0" fmla="*/ 0 w 1840"/>
                <a:gd name="T1" fmla="*/ 1962 h 2174"/>
                <a:gd name="T2" fmla="*/ 131 w 1840"/>
                <a:gd name="T3" fmla="*/ 1497 h 2174"/>
                <a:gd name="T4" fmla="*/ 370 w 1840"/>
                <a:gd name="T5" fmla="*/ 1274 h 2174"/>
                <a:gd name="T6" fmla="*/ 393 w 1840"/>
                <a:gd name="T7" fmla="*/ 992 h 2174"/>
                <a:gd name="T8" fmla="*/ 595 w 1840"/>
                <a:gd name="T9" fmla="*/ 831 h 2174"/>
                <a:gd name="T10" fmla="*/ 698 w 1840"/>
                <a:gd name="T11" fmla="*/ 355 h 2174"/>
                <a:gd name="T12" fmla="*/ 705 w 1840"/>
                <a:gd name="T13" fmla="*/ 216 h 2174"/>
                <a:gd name="T14" fmla="*/ 701 w 1840"/>
                <a:gd name="T15" fmla="*/ 2 h 2174"/>
                <a:gd name="T16" fmla="*/ 754 w 1840"/>
                <a:gd name="T17" fmla="*/ 0 h 2174"/>
                <a:gd name="T18" fmla="*/ 812 w 1840"/>
                <a:gd name="T19" fmla="*/ 139 h 2174"/>
                <a:gd name="T20" fmla="*/ 857 w 1840"/>
                <a:gd name="T21" fmla="*/ 417 h 2174"/>
                <a:gd name="T22" fmla="*/ 837 w 1840"/>
                <a:gd name="T23" fmla="*/ 674 h 2174"/>
                <a:gd name="T24" fmla="*/ 1108 w 1840"/>
                <a:gd name="T25" fmla="*/ 678 h 2174"/>
                <a:gd name="T26" fmla="*/ 1187 w 1840"/>
                <a:gd name="T27" fmla="*/ 300 h 2174"/>
                <a:gd name="T28" fmla="*/ 1187 w 1840"/>
                <a:gd name="T29" fmla="*/ 27 h 2174"/>
                <a:gd name="T30" fmla="*/ 1221 w 1840"/>
                <a:gd name="T31" fmla="*/ 56 h 2174"/>
                <a:gd name="T32" fmla="*/ 1288 w 1840"/>
                <a:gd name="T33" fmla="*/ 307 h 2174"/>
                <a:gd name="T34" fmla="*/ 1250 w 1840"/>
                <a:gd name="T35" fmla="*/ 710 h 2174"/>
                <a:gd name="T36" fmla="*/ 1169 w 1840"/>
                <a:gd name="T37" fmla="*/ 1017 h 2174"/>
                <a:gd name="T38" fmla="*/ 1383 w 1840"/>
                <a:gd name="T39" fmla="*/ 1110 h 2174"/>
                <a:gd name="T40" fmla="*/ 1596 w 1840"/>
                <a:gd name="T41" fmla="*/ 1322 h 2174"/>
                <a:gd name="T42" fmla="*/ 1744 w 1840"/>
                <a:gd name="T43" fmla="*/ 1615 h 2174"/>
                <a:gd name="T44" fmla="*/ 1806 w 1840"/>
                <a:gd name="T45" fmla="*/ 1892 h 2174"/>
                <a:gd name="T46" fmla="*/ 1840 w 1840"/>
                <a:gd name="T47" fmla="*/ 2153 h 2174"/>
                <a:gd name="T48" fmla="*/ 1546 w 1840"/>
                <a:gd name="T49" fmla="*/ 2174 h 2174"/>
                <a:gd name="T50" fmla="*/ 1398 w 1840"/>
                <a:gd name="T51" fmla="*/ 1652 h 2174"/>
                <a:gd name="T52" fmla="*/ 1273 w 1840"/>
                <a:gd name="T53" fmla="*/ 1516 h 2174"/>
                <a:gd name="T54" fmla="*/ 963 w 1840"/>
                <a:gd name="T55" fmla="*/ 1384 h 2174"/>
                <a:gd name="T56" fmla="*/ 833 w 1840"/>
                <a:gd name="T57" fmla="*/ 1395 h 2174"/>
                <a:gd name="T58" fmla="*/ 653 w 1840"/>
                <a:gd name="T59" fmla="*/ 1516 h 2174"/>
                <a:gd name="T60" fmla="*/ 478 w 1840"/>
                <a:gd name="T61" fmla="*/ 1717 h 2174"/>
                <a:gd name="T62" fmla="*/ 370 w 1840"/>
                <a:gd name="T63" fmla="*/ 1880 h 2174"/>
                <a:gd name="T64" fmla="*/ 323 w 1840"/>
                <a:gd name="T65" fmla="*/ 2127 h 2174"/>
                <a:gd name="T66" fmla="*/ 101 w 1840"/>
                <a:gd name="T67" fmla="*/ 2144 h 2174"/>
                <a:gd name="T68" fmla="*/ 0 w 1840"/>
                <a:gd name="T69" fmla="*/ 1962 h 2174"/>
                <a:gd name="T70" fmla="*/ 0 w 1840"/>
                <a:gd name="T71" fmla="*/ 1962 h 2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40" h="2174">
                  <a:moveTo>
                    <a:pt x="0" y="1962"/>
                  </a:moveTo>
                  <a:lnTo>
                    <a:pt x="131" y="1497"/>
                  </a:lnTo>
                  <a:lnTo>
                    <a:pt x="370" y="1274"/>
                  </a:lnTo>
                  <a:lnTo>
                    <a:pt x="393" y="992"/>
                  </a:lnTo>
                  <a:lnTo>
                    <a:pt x="595" y="831"/>
                  </a:lnTo>
                  <a:lnTo>
                    <a:pt x="698" y="355"/>
                  </a:lnTo>
                  <a:lnTo>
                    <a:pt x="705" y="216"/>
                  </a:lnTo>
                  <a:lnTo>
                    <a:pt x="701" y="2"/>
                  </a:lnTo>
                  <a:lnTo>
                    <a:pt x="754" y="0"/>
                  </a:lnTo>
                  <a:lnTo>
                    <a:pt x="812" y="139"/>
                  </a:lnTo>
                  <a:lnTo>
                    <a:pt x="857" y="417"/>
                  </a:lnTo>
                  <a:lnTo>
                    <a:pt x="837" y="674"/>
                  </a:lnTo>
                  <a:lnTo>
                    <a:pt x="1108" y="678"/>
                  </a:lnTo>
                  <a:lnTo>
                    <a:pt x="1187" y="300"/>
                  </a:lnTo>
                  <a:lnTo>
                    <a:pt x="1187" y="27"/>
                  </a:lnTo>
                  <a:lnTo>
                    <a:pt x="1221" y="56"/>
                  </a:lnTo>
                  <a:lnTo>
                    <a:pt x="1288" y="307"/>
                  </a:lnTo>
                  <a:lnTo>
                    <a:pt x="1250" y="710"/>
                  </a:lnTo>
                  <a:lnTo>
                    <a:pt x="1169" y="1017"/>
                  </a:lnTo>
                  <a:lnTo>
                    <a:pt x="1383" y="1110"/>
                  </a:lnTo>
                  <a:lnTo>
                    <a:pt x="1596" y="1322"/>
                  </a:lnTo>
                  <a:lnTo>
                    <a:pt x="1744" y="1615"/>
                  </a:lnTo>
                  <a:lnTo>
                    <a:pt x="1806" y="1892"/>
                  </a:lnTo>
                  <a:lnTo>
                    <a:pt x="1840" y="2153"/>
                  </a:lnTo>
                  <a:lnTo>
                    <a:pt x="1546" y="2174"/>
                  </a:lnTo>
                  <a:lnTo>
                    <a:pt x="1398" y="1652"/>
                  </a:lnTo>
                  <a:lnTo>
                    <a:pt x="1273" y="1516"/>
                  </a:lnTo>
                  <a:lnTo>
                    <a:pt x="963" y="1384"/>
                  </a:lnTo>
                  <a:lnTo>
                    <a:pt x="833" y="1395"/>
                  </a:lnTo>
                  <a:lnTo>
                    <a:pt x="653" y="1516"/>
                  </a:lnTo>
                  <a:lnTo>
                    <a:pt x="478" y="1717"/>
                  </a:lnTo>
                  <a:lnTo>
                    <a:pt x="370" y="1880"/>
                  </a:lnTo>
                  <a:lnTo>
                    <a:pt x="323" y="2127"/>
                  </a:lnTo>
                  <a:lnTo>
                    <a:pt x="101" y="2144"/>
                  </a:lnTo>
                  <a:lnTo>
                    <a:pt x="0" y="1962"/>
                  </a:lnTo>
                  <a:lnTo>
                    <a:pt x="0" y="19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01" name="Freeform 137"/>
            <p:cNvSpPr>
              <a:spLocks/>
            </p:cNvSpPr>
            <p:nvPr/>
          </p:nvSpPr>
          <p:spPr bwMode="auto">
            <a:xfrm>
              <a:off x="1499" y="2159"/>
              <a:ext cx="539" cy="213"/>
            </a:xfrm>
            <a:custGeom>
              <a:avLst/>
              <a:gdLst>
                <a:gd name="T0" fmla="*/ 0 w 1077"/>
                <a:gd name="T1" fmla="*/ 88 h 425"/>
                <a:gd name="T2" fmla="*/ 45 w 1077"/>
                <a:gd name="T3" fmla="*/ 0 h 425"/>
                <a:gd name="T4" fmla="*/ 238 w 1077"/>
                <a:gd name="T5" fmla="*/ 4 h 425"/>
                <a:gd name="T6" fmla="*/ 272 w 1077"/>
                <a:gd name="T7" fmla="*/ 103 h 425"/>
                <a:gd name="T8" fmla="*/ 368 w 1077"/>
                <a:gd name="T9" fmla="*/ 121 h 425"/>
                <a:gd name="T10" fmla="*/ 792 w 1077"/>
                <a:gd name="T11" fmla="*/ 136 h 425"/>
                <a:gd name="T12" fmla="*/ 881 w 1077"/>
                <a:gd name="T13" fmla="*/ 88 h 425"/>
                <a:gd name="T14" fmla="*/ 1043 w 1077"/>
                <a:gd name="T15" fmla="*/ 106 h 425"/>
                <a:gd name="T16" fmla="*/ 1063 w 1077"/>
                <a:gd name="T17" fmla="*/ 231 h 425"/>
                <a:gd name="T18" fmla="*/ 898 w 1077"/>
                <a:gd name="T19" fmla="*/ 223 h 425"/>
                <a:gd name="T20" fmla="*/ 909 w 1077"/>
                <a:gd name="T21" fmla="*/ 307 h 425"/>
                <a:gd name="T22" fmla="*/ 1077 w 1077"/>
                <a:gd name="T23" fmla="*/ 344 h 425"/>
                <a:gd name="T24" fmla="*/ 1068 w 1077"/>
                <a:gd name="T25" fmla="*/ 380 h 425"/>
                <a:gd name="T26" fmla="*/ 1005 w 1077"/>
                <a:gd name="T27" fmla="*/ 425 h 425"/>
                <a:gd name="T28" fmla="*/ 837 w 1077"/>
                <a:gd name="T29" fmla="*/ 421 h 425"/>
                <a:gd name="T30" fmla="*/ 776 w 1077"/>
                <a:gd name="T31" fmla="*/ 315 h 425"/>
                <a:gd name="T32" fmla="*/ 296 w 1077"/>
                <a:gd name="T33" fmla="*/ 246 h 425"/>
                <a:gd name="T34" fmla="*/ 220 w 1077"/>
                <a:gd name="T35" fmla="*/ 333 h 425"/>
                <a:gd name="T36" fmla="*/ 79 w 1077"/>
                <a:gd name="T37" fmla="*/ 341 h 425"/>
                <a:gd name="T38" fmla="*/ 7 w 1077"/>
                <a:gd name="T39" fmla="*/ 209 h 425"/>
                <a:gd name="T40" fmla="*/ 155 w 1077"/>
                <a:gd name="T41" fmla="*/ 205 h 425"/>
                <a:gd name="T42" fmla="*/ 152 w 1077"/>
                <a:gd name="T43" fmla="*/ 106 h 425"/>
                <a:gd name="T44" fmla="*/ 0 w 1077"/>
                <a:gd name="T45" fmla="*/ 88 h 425"/>
                <a:gd name="T46" fmla="*/ 0 w 1077"/>
                <a:gd name="T47" fmla="*/ 88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77" h="425">
                  <a:moveTo>
                    <a:pt x="0" y="88"/>
                  </a:moveTo>
                  <a:lnTo>
                    <a:pt x="45" y="0"/>
                  </a:lnTo>
                  <a:lnTo>
                    <a:pt x="238" y="4"/>
                  </a:lnTo>
                  <a:lnTo>
                    <a:pt x="272" y="103"/>
                  </a:lnTo>
                  <a:lnTo>
                    <a:pt x="368" y="121"/>
                  </a:lnTo>
                  <a:lnTo>
                    <a:pt x="792" y="136"/>
                  </a:lnTo>
                  <a:lnTo>
                    <a:pt x="881" y="88"/>
                  </a:lnTo>
                  <a:lnTo>
                    <a:pt x="1043" y="106"/>
                  </a:lnTo>
                  <a:lnTo>
                    <a:pt x="1063" y="231"/>
                  </a:lnTo>
                  <a:lnTo>
                    <a:pt x="898" y="223"/>
                  </a:lnTo>
                  <a:lnTo>
                    <a:pt x="909" y="307"/>
                  </a:lnTo>
                  <a:lnTo>
                    <a:pt x="1077" y="344"/>
                  </a:lnTo>
                  <a:lnTo>
                    <a:pt x="1068" y="380"/>
                  </a:lnTo>
                  <a:lnTo>
                    <a:pt x="1005" y="425"/>
                  </a:lnTo>
                  <a:lnTo>
                    <a:pt x="837" y="421"/>
                  </a:lnTo>
                  <a:lnTo>
                    <a:pt x="776" y="315"/>
                  </a:lnTo>
                  <a:lnTo>
                    <a:pt x="296" y="246"/>
                  </a:lnTo>
                  <a:lnTo>
                    <a:pt x="220" y="333"/>
                  </a:lnTo>
                  <a:lnTo>
                    <a:pt x="79" y="341"/>
                  </a:lnTo>
                  <a:lnTo>
                    <a:pt x="7" y="209"/>
                  </a:lnTo>
                  <a:lnTo>
                    <a:pt x="155" y="205"/>
                  </a:lnTo>
                  <a:lnTo>
                    <a:pt x="152" y="106"/>
                  </a:lnTo>
                  <a:lnTo>
                    <a:pt x="0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02" name="Freeform 138"/>
            <p:cNvSpPr>
              <a:spLocks/>
            </p:cNvSpPr>
            <p:nvPr/>
          </p:nvSpPr>
          <p:spPr bwMode="auto">
            <a:xfrm>
              <a:off x="1683" y="2066"/>
              <a:ext cx="147" cy="267"/>
            </a:xfrm>
            <a:custGeom>
              <a:avLst/>
              <a:gdLst>
                <a:gd name="T0" fmla="*/ 65 w 294"/>
                <a:gd name="T1" fmla="*/ 8 h 533"/>
                <a:gd name="T2" fmla="*/ 224 w 294"/>
                <a:gd name="T3" fmla="*/ 0 h 533"/>
                <a:gd name="T4" fmla="*/ 213 w 294"/>
                <a:gd name="T5" fmla="*/ 187 h 533"/>
                <a:gd name="T6" fmla="*/ 287 w 294"/>
                <a:gd name="T7" fmla="*/ 253 h 533"/>
                <a:gd name="T8" fmla="*/ 262 w 294"/>
                <a:gd name="T9" fmla="*/ 304 h 533"/>
                <a:gd name="T10" fmla="*/ 249 w 294"/>
                <a:gd name="T11" fmla="*/ 381 h 533"/>
                <a:gd name="T12" fmla="*/ 294 w 294"/>
                <a:gd name="T13" fmla="*/ 520 h 533"/>
                <a:gd name="T14" fmla="*/ 181 w 294"/>
                <a:gd name="T15" fmla="*/ 533 h 533"/>
                <a:gd name="T16" fmla="*/ 169 w 294"/>
                <a:gd name="T17" fmla="*/ 440 h 533"/>
                <a:gd name="T18" fmla="*/ 114 w 294"/>
                <a:gd name="T19" fmla="*/ 486 h 533"/>
                <a:gd name="T20" fmla="*/ 0 w 294"/>
                <a:gd name="T21" fmla="*/ 446 h 533"/>
                <a:gd name="T22" fmla="*/ 0 w 294"/>
                <a:gd name="T23" fmla="*/ 308 h 533"/>
                <a:gd name="T24" fmla="*/ 69 w 294"/>
                <a:gd name="T25" fmla="*/ 213 h 533"/>
                <a:gd name="T26" fmla="*/ 65 w 294"/>
                <a:gd name="T27" fmla="*/ 8 h 533"/>
                <a:gd name="T28" fmla="*/ 65 w 294"/>
                <a:gd name="T29" fmla="*/ 8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4" h="533">
                  <a:moveTo>
                    <a:pt x="65" y="8"/>
                  </a:moveTo>
                  <a:lnTo>
                    <a:pt x="224" y="0"/>
                  </a:lnTo>
                  <a:lnTo>
                    <a:pt x="213" y="187"/>
                  </a:lnTo>
                  <a:lnTo>
                    <a:pt x="287" y="253"/>
                  </a:lnTo>
                  <a:lnTo>
                    <a:pt x="262" y="304"/>
                  </a:lnTo>
                  <a:lnTo>
                    <a:pt x="249" y="381"/>
                  </a:lnTo>
                  <a:lnTo>
                    <a:pt x="294" y="520"/>
                  </a:lnTo>
                  <a:lnTo>
                    <a:pt x="181" y="533"/>
                  </a:lnTo>
                  <a:lnTo>
                    <a:pt x="169" y="440"/>
                  </a:lnTo>
                  <a:lnTo>
                    <a:pt x="114" y="486"/>
                  </a:lnTo>
                  <a:lnTo>
                    <a:pt x="0" y="446"/>
                  </a:lnTo>
                  <a:lnTo>
                    <a:pt x="0" y="308"/>
                  </a:lnTo>
                  <a:lnTo>
                    <a:pt x="69" y="213"/>
                  </a:lnTo>
                  <a:lnTo>
                    <a:pt x="65" y="8"/>
                  </a:lnTo>
                  <a:lnTo>
                    <a:pt x="65" y="8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03" name="Freeform 139"/>
            <p:cNvSpPr>
              <a:spLocks/>
            </p:cNvSpPr>
            <p:nvPr/>
          </p:nvSpPr>
          <p:spPr bwMode="auto">
            <a:xfrm>
              <a:off x="2431" y="2056"/>
              <a:ext cx="441" cy="142"/>
            </a:xfrm>
            <a:custGeom>
              <a:avLst/>
              <a:gdLst>
                <a:gd name="T0" fmla="*/ 0 w 881"/>
                <a:gd name="T1" fmla="*/ 83 h 285"/>
                <a:gd name="T2" fmla="*/ 161 w 881"/>
                <a:gd name="T3" fmla="*/ 0 h 285"/>
                <a:gd name="T4" fmla="*/ 410 w 881"/>
                <a:gd name="T5" fmla="*/ 72 h 285"/>
                <a:gd name="T6" fmla="*/ 523 w 881"/>
                <a:gd name="T7" fmla="*/ 35 h 285"/>
                <a:gd name="T8" fmla="*/ 527 w 881"/>
                <a:gd name="T9" fmla="*/ 124 h 285"/>
                <a:gd name="T10" fmla="*/ 650 w 881"/>
                <a:gd name="T11" fmla="*/ 135 h 285"/>
                <a:gd name="T12" fmla="*/ 671 w 881"/>
                <a:gd name="T13" fmla="*/ 54 h 285"/>
                <a:gd name="T14" fmla="*/ 791 w 881"/>
                <a:gd name="T15" fmla="*/ 54 h 285"/>
                <a:gd name="T16" fmla="*/ 709 w 881"/>
                <a:gd name="T17" fmla="*/ 139 h 285"/>
                <a:gd name="T18" fmla="*/ 850 w 881"/>
                <a:gd name="T19" fmla="*/ 171 h 285"/>
                <a:gd name="T20" fmla="*/ 881 w 881"/>
                <a:gd name="T21" fmla="*/ 245 h 285"/>
                <a:gd name="T22" fmla="*/ 805 w 881"/>
                <a:gd name="T23" fmla="*/ 277 h 285"/>
                <a:gd name="T24" fmla="*/ 547 w 881"/>
                <a:gd name="T25" fmla="*/ 285 h 285"/>
                <a:gd name="T26" fmla="*/ 365 w 881"/>
                <a:gd name="T27" fmla="*/ 190 h 285"/>
                <a:gd name="T28" fmla="*/ 72 w 881"/>
                <a:gd name="T29" fmla="*/ 212 h 285"/>
                <a:gd name="T30" fmla="*/ 0 w 881"/>
                <a:gd name="T31" fmla="*/ 83 h 285"/>
                <a:gd name="T32" fmla="*/ 0 w 881"/>
                <a:gd name="T33" fmla="*/ 8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1" h="285">
                  <a:moveTo>
                    <a:pt x="0" y="83"/>
                  </a:moveTo>
                  <a:lnTo>
                    <a:pt x="161" y="0"/>
                  </a:lnTo>
                  <a:lnTo>
                    <a:pt x="410" y="72"/>
                  </a:lnTo>
                  <a:lnTo>
                    <a:pt x="523" y="35"/>
                  </a:lnTo>
                  <a:lnTo>
                    <a:pt x="527" y="124"/>
                  </a:lnTo>
                  <a:lnTo>
                    <a:pt x="650" y="135"/>
                  </a:lnTo>
                  <a:lnTo>
                    <a:pt x="671" y="54"/>
                  </a:lnTo>
                  <a:lnTo>
                    <a:pt x="791" y="54"/>
                  </a:lnTo>
                  <a:lnTo>
                    <a:pt x="709" y="139"/>
                  </a:lnTo>
                  <a:lnTo>
                    <a:pt x="850" y="171"/>
                  </a:lnTo>
                  <a:lnTo>
                    <a:pt x="881" y="245"/>
                  </a:lnTo>
                  <a:lnTo>
                    <a:pt x="805" y="277"/>
                  </a:lnTo>
                  <a:lnTo>
                    <a:pt x="547" y="285"/>
                  </a:lnTo>
                  <a:lnTo>
                    <a:pt x="365" y="190"/>
                  </a:lnTo>
                  <a:lnTo>
                    <a:pt x="72" y="212"/>
                  </a:lnTo>
                  <a:lnTo>
                    <a:pt x="0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04" name="Freeform 140"/>
            <p:cNvSpPr>
              <a:spLocks/>
            </p:cNvSpPr>
            <p:nvPr/>
          </p:nvSpPr>
          <p:spPr bwMode="auto">
            <a:xfrm>
              <a:off x="1678" y="2070"/>
              <a:ext cx="136" cy="250"/>
            </a:xfrm>
            <a:custGeom>
              <a:avLst/>
              <a:gdLst>
                <a:gd name="T0" fmla="*/ 76 w 273"/>
                <a:gd name="T1" fmla="*/ 0 h 501"/>
                <a:gd name="T2" fmla="*/ 249 w 273"/>
                <a:gd name="T3" fmla="*/ 6 h 501"/>
                <a:gd name="T4" fmla="*/ 224 w 273"/>
                <a:gd name="T5" fmla="*/ 179 h 501"/>
                <a:gd name="T6" fmla="*/ 175 w 273"/>
                <a:gd name="T7" fmla="*/ 145 h 501"/>
                <a:gd name="T8" fmla="*/ 121 w 273"/>
                <a:gd name="T9" fmla="*/ 172 h 501"/>
                <a:gd name="T10" fmla="*/ 143 w 273"/>
                <a:gd name="T11" fmla="*/ 245 h 501"/>
                <a:gd name="T12" fmla="*/ 109 w 273"/>
                <a:gd name="T13" fmla="*/ 277 h 501"/>
                <a:gd name="T14" fmla="*/ 74 w 273"/>
                <a:gd name="T15" fmla="*/ 304 h 501"/>
                <a:gd name="T16" fmla="*/ 80 w 273"/>
                <a:gd name="T17" fmla="*/ 327 h 501"/>
                <a:gd name="T18" fmla="*/ 108 w 273"/>
                <a:gd name="T19" fmla="*/ 343 h 501"/>
                <a:gd name="T20" fmla="*/ 150 w 273"/>
                <a:gd name="T21" fmla="*/ 341 h 501"/>
                <a:gd name="T22" fmla="*/ 171 w 273"/>
                <a:gd name="T23" fmla="*/ 312 h 501"/>
                <a:gd name="T24" fmla="*/ 190 w 273"/>
                <a:gd name="T25" fmla="*/ 315 h 501"/>
                <a:gd name="T26" fmla="*/ 208 w 273"/>
                <a:gd name="T27" fmla="*/ 432 h 501"/>
                <a:gd name="T28" fmla="*/ 233 w 273"/>
                <a:gd name="T29" fmla="*/ 399 h 501"/>
                <a:gd name="T30" fmla="*/ 260 w 273"/>
                <a:gd name="T31" fmla="*/ 373 h 501"/>
                <a:gd name="T32" fmla="*/ 273 w 273"/>
                <a:gd name="T33" fmla="*/ 490 h 501"/>
                <a:gd name="T34" fmla="*/ 211 w 273"/>
                <a:gd name="T35" fmla="*/ 501 h 501"/>
                <a:gd name="T36" fmla="*/ 170 w 273"/>
                <a:gd name="T37" fmla="*/ 456 h 501"/>
                <a:gd name="T38" fmla="*/ 114 w 273"/>
                <a:gd name="T39" fmla="*/ 494 h 501"/>
                <a:gd name="T40" fmla="*/ 38 w 273"/>
                <a:gd name="T41" fmla="*/ 449 h 501"/>
                <a:gd name="T42" fmla="*/ 0 w 273"/>
                <a:gd name="T43" fmla="*/ 279 h 501"/>
                <a:gd name="T44" fmla="*/ 80 w 273"/>
                <a:gd name="T45" fmla="*/ 205 h 501"/>
                <a:gd name="T46" fmla="*/ 76 w 273"/>
                <a:gd name="T47" fmla="*/ 0 h 501"/>
                <a:gd name="T48" fmla="*/ 76 w 273"/>
                <a:gd name="T49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3" h="501">
                  <a:moveTo>
                    <a:pt x="76" y="0"/>
                  </a:moveTo>
                  <a:lnTo>
                    <a:pt x="249" y="6"/>
                  </a:lnTo>
                  <a:lnTo>
                    <a:pt x="224" y="179"/>
                  </a:lnTo>
                  <a:lnTo>
                    <a:pt x="175" y="145"/>
                  </a:lnTo>
                  <a:lnTo>
                    <a:pt x="121" y="172"/>
                  </a:lnTo>
                  <a:lnTo>
                    <a:pt x="143" y="245"/>
                  </a:lnTo>
                  <a:lnTo>
                    <a:pt x="109" y="277"/>
                  </a:lnTo>
                  <a:lnTo>
                    <a:pt x="74" y="304"/>
                  </a:lnTo>
                  <a:lnTo>
                    <a:pt x="80" y="327"/>
                  </a:lnTo>
                  <a:lnTo>
                    <a:pt x="108" y="343"/>
                  </a:lnTo>
                  <a:lnTo>
                    <a:pt x="150" y="341"/>
                  </a:lnTo>
                  <a:lnTo>
                    <a:pt x="171" y="312"/>
                  </a:lnTo>
                  <a:lnTo>
                    <a:pt x="190" y="315"/>
                  </a:lnTo>
                  <a:lnTo>
                    <a:pt x="208" y="432"/>
                  </a:lnTo>
                  <a:lnTo>
                    <a:pt x="233" y="399"/>
                  </a:lnTo>
                  <a:lnTo>
                    <a:pt x="260" y="373"/>
                  </a:lnTo>
                  <a:lnTo>
                    <a:pt x="273" y="490"/>
                  </a:lnTo>
                  <a:lnTo>
                    <a:pt x="211" y="501"/>
                  </a:lnTo>
                  <a:lnTo>
                    <a:pt x="170" y="456"/>
                  </a:lnTo>
                  <a:lnTo>
                    <a:pt x="114" y="494"/>
                  </a:lnTo>
                  <a:lnTo>
                    <a:pt x="38" y="449"/>
                  </a:lnTo>
                  <a:lnTo>
                    <a:pt x="0" y="279"/>
                  </a:lnTo>
                  <a:lnTo>
                    <a:pt x="80" y="205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05" name="Freeform 141"/>
            <p:cNvSpPr>
              <a:spLocks/>
            </p:cNvSpPr>
            <p:nvPr/>
          </p:nvSpPr>
          <p:spPr bwMode="auto">
            <a:xfrm>
              <a:off x="2418" y="2057"/>
              <a:ext cx="409" cy="143"/>
            </a:xfrm>
            <a:custGeom>
              <a:avLst/>
              <a:gdLst>
                <a:gd name="T0" fmla="*/ 226 w 818"/>
                <a:gd name="T1" fmla="*/ 0 h 285"/>
                <a:gd name="T2" fmla="*/ 172 w 818"/>
                <a:gd name="T3" fmla="*/ 41 h 285"/>
                <a:gd name="T4" fmla="*/ 179 w 818"/>
                <a:gd name="T5" fmla="*/ 99 h 285"/>
                <a:gd name="T6" fmla="*/ 214 w 818"/>
                <a:gd name="T7" fmla="*/ 129 h 285"/>
                <a:gd name="T8" fmla="*/ 282 w 818"/>
                <a:gd name="T9" fmla="*/ 147 h 285"/>
                <a:gd name="T10" fmla="*/ 434 w 818"/>
                <a:gd name="T11" fmla="*/ 136 h 285"/>
                <a:gd name="T12" fmla="*/ 460 w 818"/>
                <a:gd name="T13" fmla="*/ 179 h 285"/>
                <a:gd name="T14" fmla="*/ 505 w 818"/>
                <a:gd name="T15" fmla="*/ 172 h 285"/>
                <a:gd name="T16" fmla="*/ 544 w 818"/>
                <a:gd name="T17" fmla="*/ 140 h 285"/>
                <a:gd name="T18" fmla="*/ 646 w 818"/>
                <a:gd name="T19" fmla="*/ 99 h 285"/>
                <a:gd name="T20" fmla="*/ 790 w 818"/>
                <a:gd name="T21" fmla="*/ 157 h 285"/>
                <a:gd name="T22" fmla="*/ 794 w 818"/>
                <a:gd name="T23" fmla="*/ 201 h 285"/>
                <a:gd name="T24" fmla="*/ 698 w 818"/>
                <a:gd name="T25" fmla="*/ 195 h 285"/>
                <a:gd name="T26" fmla="*/ 723 w 818"/>
                <a:gd name="T27" fmla="*/ 229 h 285"/>
                <a:gd name="T28" fmla="*/ 798 w 818"/>
                <a:gd name="T29" fmla="*/ 248 h 285"/>
                <a:gd name="T30" fmla="*/ 818 w 818"/>
                <a:gd name="T31" fmla="*/ 285 h 285"/>
                <a:gd name="T32" fmla="*/ 525 w 818"/>
                <a:gd name="T33" fmla="*/ 267 h 285"/>
                <a:gd name="T34" fmla="*/ 392 w 818"/>
                <a:gd name="T35" fmla="*/ 187 h 285"/>
                <a:gd name="T36" fmla="*/ 116 w 818"/>
                <a:gd name="T37" fmla="*/ 220 h 285"/>
                <a:gd name="T38" fmla="*/ 0 w 818"/>
                <a:gd name="T39" fmla="*/ 95 h 285"/>
                <a:gd name="T40" fmla="*/ 73 w 818"/>
                <a:gd name="T41" fmla="*/ 42 h 285"/>
                <a:gd name="T42" fmla="*/ 164 w 818"/>
                <a:gd name="T43" fmla="*/ 0 h 285"/>
                <a:gd name="T44" fmla="*/ 226 w 818"/>
                <a:gd name="T45" fmla="*/ 0 h 285"/>
                <a:gd name="T46" fmla="*/ 226 w 818"/>
                <a:gd name="T47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18" h="285">
                  <a:moveTo>
                    <a:pt x="226" y="0"/>
                  </a:moveTo>
                  <a:lnTo>
                    <a:pt x="172" y="41"/>
                  </a:lnTo>
                  <a:lnTo>
                    <a:pt x="179" y="99"/>
                  </a:lnTo>
                  <a:lnTo>
                    <a:pt x="214" y="129"/>
                  </a:lnTo>
                  <a:lnTo>
                    <a:pt x="282" y="147"/>
                  </a:lnTo>
                  <a:lnTo>
                    <a:pt x="434" y="136"/>
                  </a:lnTo>
                  <a:lnTo>
                    <a:pt x="460" y="179"/>
                  </a:lnTo>
                  <a:lnTo>
                    <a:pt x="505" y="172"/>
                  </a:lnTo>
                  <a:lnTo>
                    <a:pt x="544" y="140"/>
                  </a:lnTo>
                  <a:lnTo>
                    <a:pt x="646" y="99"/>
                  </a:lnTo>
                  <a:lnTo>
                    <a:pt x="790" y="157"/>
                  </a:lnTo>
                  <a:lnTo>
                    <a:pt x="794" y="201"/>
                  </a:lnTo>
                  <a:lnTo>
                    <a:pt x="698" y="195"/>
                  </a:lnTo>
                  <a:lnTo>
                    <a:pt x="723" y="229"/>
                  </a:lnTo>
                  <a:lnTo>
                    <a:pt x="798" y="248"/>
                  </a:lnTo>
                  <a:lnTo>
                    <a:pt x="818" y="285"/>
                  </a:lnTo>
                  <a:lnTo>
                    <a:pt x="525" y="267"/>
                  </a:lnTo>
                  <a:lnTo>
                    <a:pt x="392" y="187"/>
                  </a:lnTo>
                  <a:lnTo>
                    <a:pt x="116" y="220"/>
                  </a:lnTo>
                  <a:lnTo>
                    <a:pt x="0" y="95"/>
                  </a:lnTo>
                  <a:lnTo>
                    <a:pt x="73" y="42"/>
                  </a:lnTo>
                  <a:lnTo>
                    <a:pt x="164" y="0"/>
                  </a:lnTo>
                  <a:lnTo>
                    <a:pt x="226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06" name="Freeform 142"/>
            <p:cNvSpPr>
              <a:spLocks/>
            </p:cNvSpPr>
            <p:nvPr/>
          </p:nvSpPr>
          <p:spPr bwMode="auto">
            <a:xfrm>
              <a:off x="2105" y="1415"/>
              <a:ext cx="252" cy="318"/>
            </a:xfrm>
            <a:custGeom>
              <a:avLst/>
              <a:gdLst>
                <a:gd name="T0" fmla="*/ 101 w 504"/>
                <a:gd name="T1" fmla="*/ 136 h 637"/>
                <a:gd name="T2" fmla="*/ 350 w 504"/>
                <a:gd name="T3" fmla="*/ 74 h 637"/>
                <a:gd name="T4" fmla="*/ 397 w 504"/>
                <a:gd name="T5" fmla="*/ 0 h 637"/>
                <a:gd name="T6" fmla="*/ 455 w 504"/>
                <a:gd name="T7" fmla="*/ 80 h 637"/>
                <a:gd name="T8" fmla="*/ 496 w 504"/>
                <a:gd name="T9" fmla="*/ 196 h 637"/>
                <a:gd name="T10" fmla="*/ 504 w 504"/>
                <a:gd name="T11" fmla="*/ 353 h 637"/>
                <a:gd name="T12" fmla="*/ 451 w 504"/>
                <a:gd name="T13" fmla="*/ 455 h 637"/>
                <a:gd name="T14" fmla="*/ 363 w 504"/>
                <a:gd name="T15" fmla="*/ 511 h 637"/>
                <a:gd name="T16" fmla="*/ 260 w 504"/>
                <a:gd name="T17" fmla="*/ 622 h 637"/>
                <a:gd name="T18" fmla="*/ 220 w 504"/>
                <a:gd name="T19" fmla="*/ 637 h 637"/>
                <a:gd name="T20" fmla="*/ 121 w 504"/>
                <a:gd name="T21" fmla="*/ 591 h 637"/>
                <a:gd name="T22" fmla="*/ 83 w 504"/>
                <a:gd name="T23" fmla="*/ 439 h 637"/>
                <a:gd name="T24" fmla="*/ 0 w 504"/>
                <a:gd name="T25" fmla="*/ 281 h 637"/>
                <a:gd name="T26" fmla="*/ 101 w 504"/>
                <a:gd name="T27" fmla="*/ 136 h 637"/>
                <a:gd name="T28" fmla="*/ 101 w 504"/>
                <a:gd name="T29" fmla="*/ 136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4" h="637">
                  <a:moveTo>
                    <a:pt x="101" y="136"/>
                  </a:moveTo>
                  <a:lnTo>
                    <a:pt x="350" y="74"/>
                  </a:lnTo>
                  <a:lnTo>
                    <a:pt x="397" y="0"/>
                  </a:lnTo>
                  <a:lnTo>
                    <a:pt x="455" y="80"/>
                  </a:lnTo>
                  <a:lnTo>
                    <a:pt x="496" y="196"/>
                  </a:lnTo>
                  <a:lnTo>
                    <a:pt x="504" y="353"/>
                  </a:lnTo>
                  <a:lnTo>
                    <a:pt x="451" y="455"/>
                  </a:lnTo>
                  <a:lnTo>
                    <a:pt x="363" y="511"/>
                  </a:lnTo>
                  <a:lnTo>
                    <a:pt x="260" y="622"/>
                  </a:lnTo>
                  <a:lnTo>
                    <a:pt x="220" y="637"/>
                  </a:lnTo>
                  <a:lnTo>
                    <a:pt x="121" y="591"/>
                  </a:lnTo>
                  <a:lnTo>
                    <a:pt x="83" y="439"/>
                  </a:lnTo>
                  <a:lnTo>
                    <a:pt x="0" y="281"/>
                  </a:lnTo>
                  <a:lnTo>
                    <a:pt x="101" y="136"/>
                  </a:lnTo>
                  <a:lnTo>
                    <a:pt x="101" y="136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07" name="Freeform 143"/>
            <p:cNvSpPr>
              <a:spLocks/>
            </p:cNvSpPr>
            <p:nvPr/>
          </p:nvSpPr>
          <p:spPr bwMode="auto">
            <a:xfrm>
              <a:off x="2113" y="1419"/>
              <a:ext cx="226" cy="317"/>
            </a:xfrm>
            <a:custGeom>
              <a:avLst/>
              <a:gdLst>
                <a:gd name="T0" fmla="*/ 452 w 452"/>
                <a:gd name="T1" fmla="*/ 100 h 635"/>
                <a:gd name="T2" fmla="*/ 394 w 452"/>
                <a:gd name="T3" fmla="*/ 82 h 635"/>
                <a:gd name="T4" fmla="*/ 273 w 452"/>
                <a:gd name="T5" fmla="*/ 106 h 635"/>
                <a:gd name="T6" fmla="*/ 213 w 452"/>
                <a:gd name="T7" fmla="*/ 154 h 635"/>
                <a:gd name="T8" fmla="*/ 277 w 452"/>
                <a:gd name="T9" fmla="*/ 146 h 635"/>
                <a:gd name="T10" fmla="*/ 333 w 452"/>
                <a:gd name="T11" fmla="*/ 143 h 635"/>
                <a:gd name="T12" fmla="*/ 323 w 452"/>
                <a:gd name="T13" fmla="*/ 226 h 635"/>
                <a:gd name="T14" fmla="*/ 339 w 452"/>
                <a:gd name="T15" fmla="*/ 275 h 635"/>
                <a:gd name="T16" fmla="*/ 303 w 452"/>
                <a:gd name="T17" fmla="*/ 279 h 635"/>
                <a:gd name="T18" fmla="*/ 281 w 452"/>
                <a:gd name="T19" fmla="*/ 318 h 635"/>
                <a:gd name="T20" fmla="*/ 381 w 452"/>
                <a:gd name="T21" fmla="*/ 311 h 635"/>
                <a:gd name="T22" fmla="*/ 373 w 452"/>
                <a:gd name="T23" fmla="*/ 343 h 635"/>
                <a:gd name="T24" fmla="*/ 339 w 452"/>
                <a:gd name="T25" fmla="*/ 379 h 635"/>
                <a:gd name="T26" fmla="*/ 320 w 452"/>
                <a:gd name="T27" fmla="*/ 382 h 635"/>
                <a:gd name="T28" fmla="*/ 312 w 452"/>
                <a:gd name="T29" fmla="*/ 363 h 635"/>
                <a:gd name="T30" fmla="*/ 270 w 452"/>
                <a:gd name="T31" fmla="*/ 358 h 635"/>
                <a:gd name="T32" fmla="*/ 225 w 452"/>
                <a:gd name="T33" fmla="*/ 279 h 635"/>
                <a:gd name="T34" fmla="*/ 212 w 452"/>
                <a:gd name="T35" fmla="*/ 237 h 635"/>
                <a:gd name="T36" fmla="*/ 172 w 452"/>
                <a:gd name="T37" fmla="*/ 220 h 635"/>
                <a:gd name="T38" fmla="*/ 184 w 452"/>
                <a:gd name="T39" fmla="*/ 287 h 635"/>
                <a:gd name="T40" fmla="*/ 144 w 452"/>
                <a:gd name="T41" fmla="*/ 383 h 635"/>
                <a:gd name="T42" fmla="*/ 189 w 452"/>
                <a:gd name="T43" fmla="*/ 412 h 635"/>
                <a:gd name="T44" fmla="*/ 199 w 452"/>
                <a:gd name="T45" fmla="*/ 442 h 635"/>
                <a:gd name="T46" fmla="*/ 275 w 452"/>
                <a:gd name="T47" fmla="*/ 465 h 635"/>
                <a:gd name="T48" fmla="*/ 271 w 452"/>
                <a:gd name="T49" fmla="*/ 488 h 635"/>
                <a:gd name="T50" fmla="*/ 199 w 452"/>
                <a:gd name="T51" fmla="*/ 514 h 635"/>
                <a:gd name="T52" fmla="*/ 190 w 452"/>
                <a:gd name="T53" fmla="*/ 541 h 635"/>
                <a:gd name="T54" fmla="*/ 217 w 452"/>
                <a:gd name="T55" fmla="*/ 583 h 635"/>
                <a:gd name="T56" fmla="*/ 235 w 452"/>
                <a:gd name="T57" fmla="*/ 607 h 635"/>
                <a:gd name="T58" fmla="*/ 161 w 452"/>
                <a:gd name="T59" fmla="*/ 635 h 635"/>
                <a:gd name="T60" fmla="*/ 91 w 452"/>
                <a:gd name="T61" fmla="*/ 550 h 635"/>
                <a:gd name="T62" fmla="*/ 70 w 452"/>
                <a:gd name="T63" fmla="*/ 458 h 635"/>
                <a:gd name="T64" fmla="*/ 5 w 452"/>
                <a:gd name="T65" fmla="*/ 349 h 635"/>
                <a:gd name="T66" fmla="*/ 0 w 452"/>
                <a:gd name="T67" fmla="*/ 234 h 635"/>
                <a:gd name="T68" fmla="*/ 27 w 452"/>
                <a:gd name="T69" fmla="*/ 181 h 635"/>
                <a:gd name="T70" fmla="*/ 55 w 452"/>
                <a:gd name="T71" fmla="*/ 133 h 635"/>
                <a:gd name="T72" fmla="*/ 281 w 452"/>
                <a:gd name="T73" fmla="*/ 79 h 635"/>
                <a:gd name="T74" fmla="*/ 347 w 452"/>
                <a:gd name="T75" fmla="*/ 59 h 635"/>
                <a:gd name="T76" fmla="*/ 377 w 452"/>
                <a:gd name="T77" fmla="*/ 0 h 635"/>
                <a:gd name="T78" fmla="*/ 441 w 452"/>
                <a:gd name="T79" fmla="*/ 45 h 635"/>
                <a:gd name="T80" fmla="*/ 452 w 452"/>
                <a:gd name="T81" fmla="*/ 100 h 635"/>
                <a:gd name="T82" fmla="*/ 452 w 452"/>
                <a:gd name="T83" fmla="*/ 10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2" h="635">
                  <a:moveTo>
                    <a:pt x="452" y="100"/>
                  </a:moveTo>
                  <a:lnTo>
                    <a:pt x="394" y="82"/>
                  </a:lnTo>
                  <a:lnTo>
                    <a:pt x="273" y="106"/>
                  </a:lnTo>
                  <a:lnTo>
                    <a:pt x="213" y="154"/>
                  </a:lnTo>
                  <a:lnTo>
                    <a:pt x="277" y="146"/>
                  </a:lnTo>
                  <a:lnTo>
                    <a:pt x="333" y="143"/>
                  </a:lnTo>
                  <a:lnTo>
                    <a:pt x="323" y="226"/>
                  </a:lnTo>
                  <a:lnTo>
                    <a:pt x="339" y="275"/>
                  </a:lnTo>
                  <a:lnTo>
                    <a:pt x="303" y="279"/>
                  </a:lnTo>
                  <a:lnTo>
                    <a:pt x="281" y="318"/>
                  </a:lnTo>
                  <a:lnTo>
                    <a:pt x="381" y="311"/>
                  </a:lnTo>
                  <a:lnTo>
                    <a:pt x="373" y="343"/>
                  </a:lnTo>
                  <a:lnTo>
                    <a:pt x="339" y="379"/>
                  </a:lnTo>
                  <a:lnTo>
                    <a:pt x="320" y="382"/>
                  </a:lnTo>
                  <a:lnTo>
                    <a:pt x="312" y="363"/>
                  </a:lnTo>
                  <a:lnTo>
                    <a:pt x="270" y="358"/>
                  </a:lnTo>
                  <a:lnTo>
                    <a:pt x="225" y="279"/>
                  </a:lnTo>
                  <a:lnTo>
                    <a:pt x="212" y="237"/>
                  </a:lnTo>
                  <a:lnTo>
                    <a:pt x="172" y="220"/>
                  </a:lnTo>
                  <a:lnTo>
                    <a:pt x="184" y="287"/>
                  </a:lnTo>
                  <a:lnTo>
                    <a:pt x="144" y="383"/>
                  </a:lnTo>
                  <a:lnTo>
                    <a:pt x="189" y="412"/>
                  </a:lnTo>
                  <a:lnTo>
                    <a:pt x="199" y="442"/>
                  </a:lnTo>
                  <a:lnTo>
                    <a:pt x="275" y="465"/>
                  </a:lnTo>
                  <a:lnTo>
                    <a:pt x="271" y="488"/>
                  </a:lnTo>
                  <a:lnTo>
                    <a:pt x="199" y="514"/>
                  </a:lnTo>
                  <a:lnTo>
                    <a:pt x="190" y="541"/>
                  </a:lnTo>
                  <a:lnTo>
                    <a:pt x="217" y="583"/>
                  </a:lnTo>
                  <a:lnTo>
                    <a:pt x="235" y="607"/>
                  </a:lnTo>
                  <a:lnTo>
                    <a:pt x="161" y="635"/>
                  </a:lnTo>
                  <a:lnTo>
                    <a:pt x="91" y="550"/>
                  </a:lnTo>
                  <a:lnTo>
                    <a:pt x="70" y="458"/>
                  </a:lnTo>
                  <a:lnTo>
                    <a:pt x="5" y="349"/>
                  </a:lnTo>
                  <a:lnTo>
                    <a:pt x="0" y="234"/>
                  </a:lnTo>
                  <a:lnTo>
                    <a:pt x="27" y="181"/>
                  </a:lnTo>
                  <a:lnTo>
                    <a:pt x="55" y="133"/>
                  </a:lnTo>
                  <a:lnTo>
                    <a:pt x="281" y="79"/>
                  </a:lnTo>
                  <a:lnTo>
                    <a:pt x="347" y="59"/>
                  </a:lnTo>
                  <a:lnTo>
                    <a:pt x="377" y="0"/>
                  </a:lnTo>
                  <a:lnTo>
                    <a:pt x="441" y="45"/>
                  </a:lnTo>
                  <a:lnTo>
                    <a:pt x="452" y="100"/>
                  </a:lnTo>
                  <a:lnTo>
                    <a:pt x="452" y="100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08" name="Freeform 144"/>
            <p:cNvSpPr>
              <a:spLocks/>
            </p:cNvSpPr>
            <p:nvPr/>
          </p:nvSpPr>
          <p:spPr bwMode="auto">
            <a:xfrm>
              <a:off x="1898" y="1673"/>
              <a:ext cx="216" cy="548"/>
            </a:xfrm>
            <a:custGeom>
              <a:avLst/>
              <a:gdLst>
                <a:gd name="T0" fmla="*/ 301 w 430"/>
                <a:gd name="T1" fmla="*/ 2 h 1096"/>
                <a:gd name="T2" fmla="*/ 316 w 430"/>
                <a:gd name="T3" fmla="*/ 77 h 1096"/>
                <a:gd name="T4" fmla="*/ 302 w 430"/>
                <a:gd name="T5" fmla="*/ 467 h 1096"/>
                <a:gd name="T6" fmla="*/ 224 w 430"/>
                <a:gd name="T7" fmla="*/ 835 h 1096"/>
                <a:gd name="T8" fmla="*/ 6 w 430"/>
                <a:gd name="T9" fmla="*/ 973 h 1096"/>
                <a:gd name="T10" fmla="*/ 0 w 430"/>
                <a:gd name="T11" fmla="*/ 1096 h 1096"/>
                <a:gd name="T12" fmla="*/ 89 w 430"/>
                <a:gd name="T13" fmla="*/ 1043 h 1096"/>
                <a:gd name="T14" fmla="*/ 264 w 430"/>
                <a:gd name="T15" fmla="*/ 1086 h 1096"/>
                <a:gd name="T16" fmla="*/ 262 w 430"/>
                <a:gd name="T17" fmla="*/ 1024 h 1096"/>
                <a:gd name="T18" fmla="*/ 419 w 430"/>
                <a:gd name="T19" fmla="*/ 1014 h 1096"/>
                <a:gd name="T20" fmla="*/ 403 w 430"/>
                <a:gd name="T21" fmla="*/ 990 h 1096"/>
                <a:gd name="T22" fmla="*/ 347 w 430"/>
                <a:gd name="T23" fmla="*/ 957 h 1096"/>
                <a:gd name="T24" fmla="*/ 323 w 430"/>
                <a:gd name="T25" fmla="*/ 873 h 1096"/>
                <a:gd name="T26" fmla="*/ 342 w 430"/>
                <a:gd name="T27" fmla="*/ 627 h 1096"/>
                <a:gd name="T28" fmla="*/ 362 w 430"/>
                <a:gd name="T29" fmla="*/ 391 h 1096"/>
                <a:gd name="T30" fmla="*/ 368 w 430"/>
                <a:gd name="T31" fmla="*/ 290 h 1096"/>
                <a:gd name="T32" fmla="*/ 430 w 430"/>
                <a:gd name="T33" fmla="*/ 262 h 1096"/>
                <a:gd name="T34" fmla="*/ 410 w 430"/>
                <a:gd name="T35" fmla="*/ 135 h 1096"/>
                <a:gd name="T36" fmla="*/ 399 w 430"/>
                <a:gd name="T37" fmla="*/ 76 h 1096"/>
                <a:gd name="T38" fmla="*/ 365 w 430"/>
                <a:gd name="T39" fmla="*/ 0 h 1096"/>
                <a:gd name="T40" fmla="*/ 301 w 430"/>
                <a:gd name="T41" fmla="*/ 2 h 1096"/>
                <a:gd name="T42" fmla="*/ 301 w 430"/>
                <a:gd name="T43" fmla="*/ 2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0" h="1096">
                  <a:moveTo>
                    <a:pt x="301" y="2"/>
                  </a:moveTo>
                  <a:lnTo>
                    <a:pt x="316" y="77"/>
                  </a:lnTo>
                  <a:lnTo>
                    <a:pt x="302" y="467"/>
                  </a:lnTo>
                  <a:lnTo>
                    <a:pt x="224" y="835"/>
                  </a:lnTo>
                  <a:lnTo>
                    <a:pt x="6" y="973"/>
                  </a:lnTo>
                  <a:lnTo>
                    <a:pt x="0" y="1096"/>
                  </a:lnTo>
                  <a:lnTo>
                    <a:pt x="89" y="1043"/>
                  </a:lnTo>
                  <a:lnTo>
                    <a:pt x="264" y="1086"/>
                  </a:lnTo>
                  <a:lnTo>
                    <a:pt x="262" y="1024"/>
                  </a:lnTo>
                  <a:lnTo>
                    <a:pt x="419" y="1014"/>
                  </a:lnTo>
                  <a:lnTo>
                    <a:pt x="403" y="990"/>
                  </a:lnTo>
                  <a:lnTo>
                    <a:pt x="347" y="957"/>
                  </a:lnTo>
                  <a:lnTo>
                    <a:pt x="323" y="873"/>
                  </a:lnTo>
                  <a:lnTo>
                    <a:pt x="342" y="627"/>
                  </a:lnTo>
                  <a:lnTo>
                    <a:pt x="362" y="391"/>
                  </a:lnTo>
                  <a:lnTo>
                    <a:pt x="368" y="290"/>
                  </a:lnTo>
                  <a:lnTo>
                    <a:pt x="430" y="262"/>
                  </a:lnTo>
                  <a:lnTo>
                    <a:pt x="410" y="135"/>
                  </a:lnTo>
                  <a:lnTo>
                    <a:pt x="399" y="76"/>
                  </a:lnTo>
                  <a:lnTo>
                    <a:pt x="365" y="0"/>
                  </a:lnTo>
                  <a:lnTo>
                    <a:pt x="301" y="2"/>
                  </a:lnTo>
                  <a:lnTo>
                    <a:pt x="301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09" name="Freeform 145"/>
            <p:cNvSpPr>
              <a:spLocks/>
            </p:cNvSpPr>
            <p:nvPr/>
          </p:nvSpPr>
          <p:spPr bwMode="auto">
            <a:xfrm>
              <a:off x="1499" y="2164"/>
              <a:ext cx="84" cy="45"/>
            </a:xfrm>
            <a:custGeom>
              <a:avLst/>
              <a:gdLst>
                <a:gd name="T0" fmla="*/ 56 w 169"/>
                <a:gd name="T1" fmla="*/ 0 h 90"/>
                <a:gd name="T2" fmla="*/ 57 w 169"/>
                <a:gd name="T3" fmla="*/ 47 h 90"/>
                <a:gd name="T4" fmla="*/ 169 w 169"/>
                <a:gd name="T5" fmla="*/ 90 h 90"/>
                <a:gd name="T6" fmla="*/ 0 w 169"/>
                <a:gd name="T7" fmla="*/ 79 h 90"/>
                <a:gd name="T8" fmla="*/ 56 w 169"/>
                <a:gd name="T9" fmla="*/ 0 h 90"/>
                <a:gd name="T10" fmla="*/ 56 w 169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90">
                  <a:moveTo>
                    <a:pt x="56" y="0"/>
                  </a:moveTo>
                  <a:lnTo>
                    <a:pt x="57" y="47"/>
                  </a:lnTo>
                  <a:lnTo>
                    <a:pt x="169" y="90"/>
                  </a:lnTo>
                  <a:lnTo>
                    <a:pt x="0" y="79"/>
                  </a:ln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A7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10" name="Freeform 146"/>
            <p:cNvSpPr>
              <a:spLocks/>
            </p:cNvSpPr>
            <p:nvPr/>
          </p:nvSpPr>
          <p:spPr bwMode="auto">
            <a:xfrm>
              <a:off x="1505" y="2162"/>
              <a:ext cx="183" cy="168"/>
            </a:xfrm>
            <a:custGeom>
              <a:avLst/>
              <a:gdLst>
                <a:gd name="T0" fmla="*/ 113 w 367"/>
                <a:gd name="T1" fmla="*/ 5 h 337"/>
                <a:gd name="T2" fmla="*/ 193 w 367"/>
                <a:gd name="T3" fmla="*/ 35 h 337"/>
                <a:gd name="T4" fmla="*/ 220 w 367"/>
                <a:gd name="T5" fmla="*/ 132 h 337"/>
                <a:gd name="T6" fmla="*/ 278 w 367"/>
                <a:gd name="T7" fmla="*/ 151 h 337"/>
                <a:gd name="T8" fmla="*/ 196 w 367"/>
                <a:gd name="T9" fmla="*/ 284 h 337"/>
                <a:gd name="T10" fmla="*/ 90 w 367"/>
                <a:gd name="T11" fmla="*/ 295 h 337"/>
                <a:gd name="T12" fmla="*/ 0 w 367"/>
                <a:gd name="T13" fmla="*/ 220 h 337"/>
                <a:gd name="T14" fmla="*/ 68 w 367"/>
                <a:gd name="T15" fmla="*/ 337 h 337"/>
                <a:gd name="T16" fmla="*/ 209 w 367"/>
                <a:gd name="T17" fmla="*/ 329 h 337"/>
                <a:gd name="T18" fmla="*/ 276 w 367"/>
                <a:gd name="T19" fmla="*/ 251 h 337"/>
                <a:gd name="T20" fmla="*/ 367 w 367"/>
                <a:gd name="T21" fmla="*/ 251 h 337"/>
                <a:gd name="T22" fmla="*/ 357 w 367"/>
                <a:gd name="T23" fmla="*/ 117 h 337"/>
                <a:gd name="T24" fmla="*/ 272 w 367"/>
                <a:gd name="T25" fmla="*/ 92 h 337"/>
                <a:gd name="T26" fmla="*/ 227 w 367"/>
                <a:gd name="T27" fmla="*/ 0 h 337"/>
                <a:gd name="T28" fmla="*/ 113 w 367"/>
                <a:gd name="T29" fmla="*/ 5 h 337"/>
                <a:gd name="T30" fmla="*/ 113 w 367"/>
                <a:gd name="T31" fmla="*/ 5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7" h="337">
                  <a:moveTo>
                    <a:pt x="113" y="5"/>
                  </a:moveTo>
                  <a:lnTo>
                    <a:pt x="193" y="35"/>
                  </a:lnTo>
                  <a:lnTo>
                    <a:pt x="220" y="132"/>
                  </a:lnTo>
                  <a:lnTo>
                    <a:pt x="278" y="151"/>
                  </a:lnTo>
                  <a:lnTo>
                    <a:pt x="196" y="284"/>
                  </a:lnTo>
                  <a:lnTo>
                    <a:pt x="90" y="295"/>
                  </a:lnTo>
                  <a:lnTo>
                    <a:pt x="0" y="220"/>
                  </a:lnTo>
                  <a:lnTo>
                    <a:pt x="68" y="337"/>
                  </a:lnTo>
                  <a:lnTo>
                    <a:pt x="209" y="329"/>
                  </a:lnTo>
                  <a:lnTo>
                    <a:pt x="276" y="251"/>
                  </a:lnTo>
                  <a:lnTo>
                    <a:pt x="367" y="251"/>
                  </a:lnTo>
                  <a:lnTo>
                    <a:pt x="357" y="117"/>
                  </a:lnTo>
                  <a:lnTo>
                    <a:pt x="272" y="92"/>
                  </a:lnTo>
                  <a:lnTo>
                    <a:pt x="227" y="0"/>
                  </a:lnTo>
                  <a:lnTo>
                    <a:pt x="113" y="5"/>
                  </a:lnTo>
                  <a:lnTo>
                    <a:pt x="113" y="5"/>
                  </a:lnTo>
                  <a:close/>
                </a:path>
              </a:pathLst>
            </a:custGeom>
            <a:solidFill>
              <a:srgbClr val="7A7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11" name="Freeform 147"/>
            <p:cNvSpPr>
              <a:spLocks/>
            </p:cNvSpPr>
            <p:nvPr/>
          </p:nvSpPr>
          <p:spPr bwMode="auto">
            <a:xfrm>
              <a:off x="1803" y="2199"/>
              <a:ext cx="218" cy="173"/>
            </a:xfrm>
            <a:custGeom>
              <a:avLst/>
              <a:gdLst>
                <a:gd name="T0" fmla="*/ 434 w 434"/>
                <a:gd name="T1" fmla="*/ 51 h 346"/>
                <a:gd name="T2" fmla="*/ 282 w 434"/>
                <a:gd name="T3" fmla="*/ 24 h 346"/>
                <a:gd name="T4" fmla="*/ 196 w 434"/>
                <a:gd name="T5" fmla="*/ 107 h 346"/>
                <a:gd name="T6" fmla="*/ 111 w 434"/>
                <a:gd name="T7" fmla="*/ 96 h 346"/>
                <a:gd name="T8" fmla="*/ 61 w 434"/>
                <a:gd name="T9" fmla="*/ 144 h 346"/>
                <a:gd name="T10" fmla="*/ 138 w 434"/>
                <a:gd name="T11" fmla="*/ 178 h 346"/>
                <a:gd name="T12" fmla="*/ 188 w 434"/>
                <a:gd name="T13" fmla="*/ 152 h 346"/>
                <a:gd name="T14" fmla="*/ 239 w 434"/>
                <a:gd name="T15" fmla="*/ 300 h 346"/>
                <a:gd name="T16" fmla="*/ 396 w 434"/>
                <a:gd name="T17" fmla="*/ 346 h 346"/>
                <a:gd name="T18" fmla="*/ 228 w 434"/>
                <a:gd name="T19" fmla="*/ 342 h 346"/>
                <a:gd name="T20" fmla="*/ 164 w 434"/>
                <a:gd name="T21" fmla="*/ 220 h 346"/>
                <a:gd name="T22" fmla="*/ 39 w 434"/>
                <a:gd name="T23" fmla="*/ 212 h 346"/>
                <a:gd name="T24" fmla="*/ 0 w 434"/>
                <a:gd name="T25" fmla="*/ 130 h 346"/>
                <a:gd name="T26" fmla="*/ 29 w 434"/>
                <a:gd name="T27" fmla="*/ 24 h 346"/>
                <a:gd name="T28" fmla="*/ 192 w 434"/>
                <a:gd name="T29" fmla="*/ 51 h 346"/>
                <a:gd name="T30" fmla="*/ 286 w 434"/>
                <a:gd name="T31" fmla="*/ 0 h 346"/>
                <a:gd name="T32" fmla="*/ 434 w 434"/>
                <a:gd name="T33" fmla="*/ 51 h 346"/>
                <a:gd name="T34" fmla="*/ 434 w 434"/>
                <a:gd name="T35" fmla="*/ 5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4" h="346">
                  <a:moveTo>
                    <a:pt x="434" y="51"/>
                  </a:moveTo>
                  <a:lnTo>
                    <a:pt x="282" y="24"/>
                  </a:lnTo>
                  <a:lnTo>
                    <a:pt x="196" y="107"/>
                  </a:lnTo>
                  <a:lnTo>
                    <a:pt x="111" y="96"/>
                  </a:lnTo>
                  <a:lnTo>
                    <a:pt x="61" y="144"/>
                  </a:lnTo>
                  <a:lnTo>
                    <a:pt x="138" y="178"/>
                  </a:lnTo>
                  <a:lnTo>
                    <a:pt x="188" y="152"/>
                  </a:lnTo>
                  <a:lnTo>
                    <a:pt x="239" y="300"/>
                  </a:lnTo>
                  <a:lnTo>
                    <a:pt x="396" y="346"/>
                  </a:lnTo>
                  <a:lnTo>
                    <a:pt x="228" y="342"/>
                  </a:lnTo>
                  <a:lnTo>
                    <a:pt x="164" y="220"/>
                  </a:lnTo>
                  <a:lnTo>
                    <a:pt x="39" y="212"/>
                  </a:lnTo>
                  <a:lnTo>
                    <a:pt x="0" y="130"/>
                  </a:lnTo>
                  <a:lnTo>
                    <a:pt x="29" y="24"/>
                  </a:lnTo>
                  <a:lnTo>
                    <a:pt x="192" y="51"/>
                  </a:lnTo>
                  <a:lnTo>
                    <a:pt x="286" y="0"/>
                  </a:lnTo>
                  <a:lnTo>
                    <a:pt x="434" y="51"/>
                  </a:lnTo>
                  <a:lnTo>
                    <a:pt x="434" y="51"/>
                  </a:lnTo>
                  <a:close/>
                </a:path>
              </a:pathLst>
            </a:custGeom>
            <a:solidFill>
              <a:srgbClr val="7A7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12" name="Freeform 148"/>
            <p:cNvSpPr>
              <a:spLocks/>
            </p:cNvSpPr>
            <p:nvPr/>
          </p:nvSpPr>
          <p:spPr bwMode="auto">
            <a:xfrm>
              <a:off x="2598" y="1777"/>
              <a:ext cx="324" cy="346"/>
            </a:xfrm>
            <a:custGeom>
              <a:avLst/>
              <a:gdLst>
                <a:gd name="T0" fmla="*/ 38 w 646"/>
                <a:gd name="T1" fmla="*/ 158 h 692"/>
                <a:gd name="T2" fmla="*/ 148 w 646"/>
                <a:gd name="T3" fmla="*/ 74 h 692"/>
                <a:gd name="T4" fmla="*/ 213 w 646"/>
                <a:gd name="T5" fmla="*/ 169 h 692"/>
                <a:gd name="T6" fmla="*/ 278 w 646"/>
                <a:gd name="T7" fmla="*/ 128 h 692"/>
                <a:gd name="T8" fmla="*/ 312 w 646"/>
                <a:gd name="T9" fmla="*/ 0 h 692"/>
                <a:gd name="T10" fmla="*/ 440 w 646"/>
                <a:gd name="T11" fmla="*/ 29 h 692"/>
                <a:gd name="T12" fmla="*/ 422 w 646"/>
                <a:gd name="T13" fmla="*/ 158 h 692"/>
                <a:gd name="T14" fmla="*/ 481 w 646"/>
                <a:gd name="T15" fmla="*/ 205 h 692"/>
                <a:gd name="T16" fmla="*/ 601 w 646"/>
                <a:gd name="T17" fmla="*/ 176 h 692"/>
                <a:gd name="T18" fmla="*/ 646 w 646"/>
                <a:gd name="T19" fmla="*/ 296 h 692"/>
                <a:gd name="T20" fmla="*/ 557 w 646"/>
                <a:gd name="T21" fmla="*/ 337 h 692"/>
                <a:gd name="T22" fmla="*/ 529 w 646"/>
                <a:gd name="T23" fmla="*/ 487 h 692"/>
                <a:gd name="T24" fmla="*/ 588 w 646"/>
                <a:gd name="T25" fmla="*/ 545 h 692"/>
                <a:gd name="T26" fmla="*/ 502 w 646"/>
                <a:gd name="T27" fmla="*/ 670 h 692"/>
                <a:gd name="T28" fmla="*/ 426 w 646"/>
                <a:gd name="T29" fmla="*/ 590 h 692"/>
                <a:gd name="T30" fmla="*/ 337 w 646"/>
                <a:gd name="T31" fmla="*/ 611 h 692"/>
                <a:gd name="T32" fmla="*/ 316 w 646"/>
                <a:gd name="T33" fmla="*/ 692 h 692"/>
                <a:gd name="T34" fmla="*/ 193 w 646"/>
                <a:gd name="T35" fmla="*/ 681 h 692"/>
                <a:gd name="T36" fmla="*/ 189 w 646"/>
                <a:gd name="T37" fmla="*/ 592 h 692"/>
                <a:gd name="T38" fmla="*/ 121 w 646"/>
                <a:gd name="T39" fmla="*/ 516 h 692"/>
                <a:gd name="T40" fmla="*/ 38 w 646"/>
                <a:gd name="T41" fmla="*/ 538 h 692"/>
                <a:gd name="T42" fmla="*/ 0 w 646"/>
                <a:gd name="T43" fmla="*/ 389 h 692"/>
                <a:gd name="T44" fmla="*/ 76 w 646"/>
                <a:gd name="T45" fmla="*/ 348 h 692"/>
                <a:gd name="T46" fmla="*/ 89 w 646"/>
                <a:gd name="T47" fmla="*/ 249 h 692"/>
                <a:gd name="T48" fmla="*/ 38 w 646"/>
                <a:gd name="T49" fmla="*/ 158 h 692"/>
                <a:gd name="T50" fmla="*/ 38 w 646"/>
                <a:gd name="T51" fmla="*/ 158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46" h="692">
                  <a:moveTo>
                    <a:pt x="38" y="158"/>
                  </a:moveTo>
                  <a:lnTo>
                    <a:pt x="148" y="74"/>
                  </a:lnTo>
                  <a:lnTo>
                    <a:pt x="213" y="169"/>
                  </a:lnTo>
                  <a:lnTo>
                    <a:pt x="278" y="128"/>
                  </a:lnTo>
                  <a:lnTo>
                    <a:pt x="312" y="0"/>
                  </a:lnTo>
                  <a:lnTo>
                    <a:pt x="440" y="29"/>
                  </a:lnTo>
                  <a:lnTo>
                    <a:pt x="422" y="158"/>
                  </a:lnTo>
                  <a:lnTo>
                    <a:pt x="481" y="205"/>
                  </a:lnTo>
                  <a:lnTo>
                    <a:pt x="601" y="176"/>
                  </a:lnTo>
                  <a:lnTo>
                    <a:pt x="646" y="296"/>
                  </a:lnTo>
                  <a:lnTo>
                    <a:pt x="557" y="337"/>
                  </a:lnTo>
                  <a:lnTo>
                    <a:pt x="529" y="487"/>
                  </a:lnTo>
                  <a:lnTo>
                    <a:pt x="588" y="545"/>
                  </a:lnTo>
                  <a:lnTo>
                    <a:pt x="502" y="670"/>
                  </a:lnTo>
                  <a:lnTo>
                    <a:pt x="426" y="590"/>
                  </a:lnTo>
                  <a:lnTo>
                    <a:pt x="337" y="611"/>
                  </a:lnTo>
                  <a:lnTo>
                    <a:pt x="316" y="692"/>
                  </a:lnTo>
                  <a:lnTo>
                    <a:pt x="193" y="681"/>
                  </a:lnTo>
                  <a:lnTo>
                    <a:pt x="189" y="592"/>
                  </a:lnTo>
                  <a:lnTo>
                    <a:pt x="121" y="516"/>
                  </a:lnTo>
                  <a:lnTo>
                    <a:pt x="38" y="538"/>
                  </a:lnTo>
                  <a:lnTo>
                    <a:pt x="0" y="389"/>
                  </a:lnTo>
                  <a:lnTo>
                    <a:pt x="76" y="348"/>
                  </a:lnTo>
                  <a:lnTo>
                    <a:pt x="89" y="249"/>
                  </a:lnTo>
                  <a:lnTo>
                    <a:pt x="38" y="158"/>
                  </a:lnTo>
                  <a:lnTo>
                    <a:pt x="38" y="158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13" name="Freeform 149"/>
            <p:cNvSpPr>
              <a:spLocks/>
            </p:cNvSpPr>
            <p:nvPr/>
          </p:nvSpPr>
          <p:spPr bwMode="auto">
            <a:xfrm>
              <a:off x="2674" y="1899"/>
              <a:ext cx="142" cy="165"/>
            </a:xfrm>
            <a:custGeom>
              <a:avLst/>
              <a:gdLst>
                <a:gd name="T0" fmla="*/ 134 w 284"/>
                <a:gd name="T1" fmla="*/ 0 h 332"/>
                <a:gd name="T2" fmla="*/ 104 w 284"/>
                <a:gd name="T3" fmla="*/ 96 h 332"/>
                <a:gd name="T4" fmla="*/ 136 w 284"/>
                <a:gd name="T5" fmla="*/ 173 h 332"/>
                <a:gd name="T6" fmla="*/ 213 w 284"/>
                <a:gd name="T7" fmla="*/ 173 h 332"/>
                <a:gd name="T8" fmla="*/ 284 w 284"/>
                <a:gd name="T9" fmla="*/ 124 h 332"/>
                <a:gd name="T10" fmla="*/ 266 w 284"/>
                <a:gd name="T11" fmla="*/ 277 h 332"/>
                <a:gd name="T12" fmla="*/ 172 w 284"/>
                <a:gd name="T13" fmla="*/ 332 h 332"/>
                <a:gd name="T14" fmla="*/ 38 w 284"/>
                <a:gd name="T15" fmla="*/ 275 h 332"/>
                <a:gd name="T16" fmla="*/ 0 w 284"/>
                <a:gd name="T17" fmla="*/ 182 h 332"/>
                <a:gd name="T18" fmla="*/ 66 w 284"/>
                <a:gd name="T19" fmla="*/ 60 h 332"/>
                <a:gd name="T20" fmla="*/ 134 w 284"/>
                <a:gd name="T21" fmla="*/ 0 h 332"/>
                <a:gd name="T22" fmla="*/ 134 w 284"/>
                <a:gd name="T2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332">
                  <a:moveTo>
                    <a:pt x="134" y="0"/>
                  </a:moveTo>
                  <a:lnTo>
                    <a:pt x="104" y="96"/>
                  </a:lnTo>
                  <a:lnTo>
                    <a:pt x="136" y="173"/>
                  </a:lnTo>
                  <a:lnTo>
                    <a:pt x="213" y="173"/>
                  </a:lnTo>
                  <a:lnTo>
                    <a:pt x="284" y="124"/>
                  </a:lnTo>
                  <a:lnTo>
                    <a:pt x="266" y="277"/>
                  </a:lnTo>
                  <a:lnTo>
                    <a:pt x="172" y="332"/>
                  </a:lnTo>
                  <a:lnTo>
                    <a:pt x="38" y="275"/>
                  </a:lnTo>
                  <a:lnTo>
                    <a:pt x="0" y="182"/>
                  </a:lnTo>
                  <a:lnTo>
                    <a:pt x="66" y="60"/>
                  </a:lnTo>
                  <a:lnTo>
                    <a:pt x="134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7A7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14" name="Freeform 150"/>
            <p:cNvSpPr>
              <a:spLocks/>
            </p:cNvSpPr>
            <p:nvPr/>
          </p:nvSpPr>
          <p:spPr bwMode="auto">
            <a:xfrm>
              <a:off x="2620" y="1846"/>
              <a:ext cx="60" cy="112"/>
            </a:xfrm>
            <a:custGeom>
              <a:avLst/>
              <a:gdLst>
                <a:gd name="T0" fmla="*/ 30 w 120"/>
                <a:gd name="T1" fmla="*/ 0 h 224"/>
                <a:gd name="T2" fmla="*/ 120 w 120"/>
                <a:gd name="T3" fmla="*/ 83 h 224"/>
                <a:gd name="T4" fmla="*/ 82 w 120"/>
                <a:gd name="T5" fmla="*/ 140 h 224"/>
                <a:gd name="T6" fmla="*/ 68 w 120"/>
                <a:gd name="T7" fmla="*/ 224 h 224"/>
                <a:gd name="T8" fmla="*/ 33 w 120"/>
                <a:gd name="T9" fmla="*/ 209 h 224"/>
                <a:gd name="T10" fmla="*/ 46 w 120"/>
                <a:gd name="T11" fmla="*/ 110 h 224"/>
                <a:gd name="T12" fmla="*/ 0 w 120"/>
                <a:gd name="T13" fmla="*/ 32 h 224"/>
                <a:gd name="T14" fmla="*/ 30 w 120"/>
                <a:gd name="T15" fmla="*/ 0 h 224"/>
                <a:gd name="T16" fmla="*/ 30 w 120"/>
                <a:gd name="T17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24">
                  <a:moveTo>
                    <a:pt x="30" y="0"/>
                  </a:moveTo>
                  <a:lnTo>
                    <a:pt x="120" y="83"/>
                  </a:lnTo>
                  <a:lnTo>
                    <a:pt x="82" y="140"/>
                  </a:lnTo>
                  <a:lnTo>
                    <a:pt x="68" y="224"/>
                  </a:lnTo>
                  <a:lnTo>
                    <a:pt x="33" y="209"/>
                  </a:lnTo>
                  <a:lnTo>
                    <a:pt x="46" y="110"/>
                  </a:lnTo>
                  <a:lnTo>
                    <a:pt x="0" y="32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7A7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15" name="Freeform 151"/>
            <p:cNvSpPr>
              <a:spLocks/>
            </p:cNvSpPr>
            <p:nvPr/>
          </p:nvSpPr>
          <p:spPr bwMode="auto">
            <a:xfrm>
              <a:off x="2607" y="1977"/>
              <a:ext cx="285" cy="153"/>
            </a:xfrm>
            <a:custGeom>
              <a:avLst/>
              <a:gdLst>
                <a:gd name="T0" fmla="*/ 0 w 571"/>
                <a:gd name="T1" fmla="*/ 19 h 306"/>
                <a:gd name="T2" fmla="*/ 33 w 571"/>
                <a:gd name="T3" fmla="*/ 84 h 306"/>
                <a:gd name="T4" fmla="*/ 109 w 571"/>
                <a:gd name="T5" fmla="*/ 54 h 306"/>
                <a:gd name="T6" fmla="*/ 157 w 571"/>
                <a:gd name="T7" fmla="*/ 0 h 306"/>
                <a:gd name="T8" fmla="*/ 280 w 571"/>
                <a:gd name="T9" fmla="*/ 148 h 306"/>
                <a:gd name="T10" fmla="*/ 401 w 571"/>
                <a:gd name="T11" fmla="*/ 119 h 306"/>
                <a:gd name="T12" fmla="*/ 444 w 571"/>
                <a:gd name="T13" fmla="*/ 103 h 306"/>
                <a:gd name="T14" fmla="*/ 431 w 571"/>
                <a:gd name="T15" fmla="*/ 160 h 306"/>
                <a:gd name="T16" fmla="*/ 477 w 571"/>
                <a:gd name="T17" fmla="*/ 205 h 306"/>
                <a:gd name="T18" fmla="*/ 571 w 571"/>
                <a:gd name="T19" fmla="*/ 144 h 306"/>
                <a:gd name="T20" fmla="*/ 485 w 571"/>
                <a:gd name="T21" fmla="*/ 269 h 306"/>
                <a:gd name="T22" fmla="*/ 405 w 571"/>
                <a:gd name="T23" fmla="*/ 202 h 306"/>
                <a:gd name="T24" fmla="*/ 334 w 571"/>
                <a:gd name="T25" fmla="*/ 205 h 306"/>
                <a:gd name="T26" fmla="*/ 298 w 571"/>
                <a:gd name="T27" fmla="*/ 306 h 306"/>
                <a:gd name="T28" fmla="*/ 166 w 571"/>
                <a:gd name="T29" fmla="*/ 299 h 306"/>
                <a:gd name="T30" fmla="*/ 172 w 571"/>
                <a:gd name="T31" fmla="*/ 191 h 306"/>
                <a:gd name="T32" fmla="*/ 104 w 571"/>
                <a:gd name="T33" fmla="*/ 115 h 306"/>
                <a:gd name="T34" fmla="*/ 21 w 571"/>
                <a:gd name="T35" fmla="*/ 152 h 306"/>
                <a:gd name="T36" fmla="*/ 0 w 571"/>
                <a:gd name="T37" fmla="*/ 19 h 306"/>
                <a:gd name="T38" fmla="*/ 0 w 571"/>
                <a:gd name="T39" fmla="*/ 19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1" h="306">
                  <a:moveTo>
                    <a:pt x="0" y="19"/>
                  </a:moveTo>
                  <a:lnTo>
                    <a:pt x="33" y="84"/>
                  </a:lnTo>
                  <a:lnTo>
                    <a:pt x="109" y="54"/>
                  </a:lnTo>
                  <a:lnTo>
                    <a:pt x="157" y="0"/>
                  </a:lnTo>
                  <a:lnTo>
                    <a:pt x="280" y="148"/>
                  </a:lnTo>
                  <a:lnTo>
                    <a:pt x="401" y="119"/>
                  </a:lnTo>
                  <a:lnTo>
                    <a:pt x="444" y="103"/>
                  </a:lnTo>
                  <a:lnTo>
                    <a:pt x="431" y="160"/>
                  </a:lnTo>
                  <a:lnTo>
                    <a:pt x="477" y="205"/>
                  </a:lnTo>
                  <a:lnTo>
                    <a:pt x="571" y="144"/>
                  </a:lnTo>
                  <a:lnTo>
                    <a:pt x="485" y="269"/>
                  </a:lnTo>
                  <a:lnTo>
                    <a:pt x="405" y="202"/>
                  </a:lnTo>
                  <a:lnTo>
                    <a:pt x="334" y="205"/>
                  </a:lnTo>
                  <a:lnTo>
                    <a:pt x="298" y="306"/>
                  </a:lnTo>
                  <a:lnTo>
                    <a:pt x="166" y="299"/>
                  </a:lnTo>
                  <a:lnTo>
                    <a:pt x="172" y="191"/>
                  </a:lnTo>
                  <a:lnTo>
                    <a:pt x="104" y="115"/>
                  </a:lnTo>
                  <a:lnTo>
                    <a:pt x="21" y="152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7A7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16" name="Freeform 152"/>
            <p:cNvSpPr>
              <a:spLocks/>
            </p:cNvSpPr>
            <p:nvPr/>
          </p:nvSpPr>
          <p:spPr bwMode="auto">
            <a:xfrm>
              <a:off x="2319" y="1973"/>
              <a:ext cx="189" cy="127"/>
            </a:xfrm>
            <a:custGeom>
              <a:avLst/>
              <a:gdLst>
                <a:gd name="T0" fmla="*/ 32 w 379"/>
                <a:gd name="T1" fmla="*/ 47 h 256"/>
                <a:gd name="T2" fmla="*/ 72 w 379"/>
                <a:gd name="T3" fmla="*/ 28 h 256"/>
                <a:gd name="T4" fmla="*/ 152 w 379"/>
                <a:gd name="T5" fmla="*/ 0 h 256"/>
                <a:gd name="T6" fmla="*/ 249 w 379"/>
                <a:gd name="T7" fmla="*/ 20 h 256"/>
                <a:gd name="T8" fmla="*/ 279 w 379"/>
                <a:gd name="T9" fmla="*/ 113 h 256"/>
                <a:gd name="T10" fmla="*/ 340 w 379"/>
                <a:gd name="T11" fmla="*/ 144 h 256"/>
                <a:gd name="T12" fmla="*/ 379 w 379"/>
                <a:gd name="T13" fmla="*/ 155 h 256"/>
                <a:gd name="T14" fmla="*/ 237 w 379"/>
                <a:gd name="T15" fmla="*/ 256 h 256"/>
                <a:gd name="T16" fmla="*/ 0 w 379"/>
                <a:gd name="T17" fmla="*/ 203 h 256"/>
                <a:gd name="T18" fmla="*/ 32 w 379"/>
                <a:gd name="T19" fmla="*/ 47 h 256"/>
                <a:gd name="T20" fmla="*/ 32 w 379"/>
                <a:gd name="T21" fmla="*/ 4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9" h="256">
                  <a:moveTo>
                    <a:pt x="32" y="47"/>
                  </a:moveTo>
                  <a:lnTo>
                    <a:pt x="72" y="28"/>
                  </a:lnTo>
                  <a:lnTo>
                    <a:pt x="152" y="0"/>
                  </a:lnTo>
                  <a:lnTo>
                    <a:pt x="249" y="20"/>
                  </a:lnTo>
                  <a:lnTo>
                    <a:pt x="279" y="113"/>
                  </a:lnTo>
                  <a:lnTo>
                    <a:pt x="340" y="144"/>
                  </a:lnTo>
                  <a:lnTo>
                    <a:pt x="379" y="155"/>
                  </a:lnTo>
                  <a:lnTo>
                    <a:pt x="237" y="256"/>
                  </a:lnTo>
                  <a:lnTo>
                    <a:pt x="0" y="203"/>
                  </a:lnTo>
                  <a:lnTo>
                    <a:pt x="32" y="47"/>
                  </a:lnTo>
                  <a:lnTo>
                    <a:pt x="32" y="47"/>
                  </a:lnTo>
                  <a:close/>
                </a:path>
              </a:pathLst>
            </a:custGeom>
            <a:solidFill>
              <a:srgbClr val="CCC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17" name="Freeform 153"/>
            <p:cNvSpPr>
              <a:spLocks/>
            </p:cNvSpPr>
            <p:nvPr/>
          </p:nvSpPr>
          <p:spPr bwMode="auto">
            <a:xfrm>
              <a:off x="2084" y="1357"/>
              <a:ext cx="238" cy="139"/>
            </a:xfrm>
            <a:custGeom>
              <a:avLst/>
              <a:gdLst>
                <a:gd name="T0" fmla="*/ 0 w 475"/>
                <a:gd name="T1" fmla="*/ 134 h 278"/>
                <a:gd name="T2" fmla="*/ 110 w 475"/>
                <a:gd name="T3" fmla="*/ 46 h 278"/>
                <a:gd name="T4" fmla="*/ 235 w 475"/>
                <a:gd name="T5" fmla="*/ 0 h 278"/>
                <a:gd name="T6" fmla="*/ 343 w 475"/>
                <a:gd name="T7" fmla="*/ 12 h 278"/>
                <a:gd name="T8" fmla="*/ 356 w 475"/>
                <a:gd name="T9" fmla="*/ 84 h 278"/>
                <a:gd name="T10" fmla="*/ 475 w 475"/>
                <a:gd name="T11" fmla="*/ 55 h 278"/>
                <a:gd name="T12" fmla="*/ 390 w 475"/>
                <a:gd name="T13" fmla="*/ 189 h 278"/>
                <a:gd name="T14" fmla="*/ 127 w 475"/>
                <a:gd name="T15" fmla="*/ 278 h 278"/>
                <a:gd name="T16" fmla="*/ 0 w 475"/>
                <a:gd name="T17" fmla="*/ 134 h 278"/>
                <a:gd name="T18" fmla="*/ 0 w 475"/>
                <a:gd name="T19" fmla="*/ 13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5" h="278">
                  <a:moveTo>
                    <a:pt x="0" y="134"/>
                  </a:moveTo>
                  <a:lnTo>
                    <a:pt x="110" y="46"/>
                  </a:lnTo>
                  <a:lnTo>
                    <a:pt x="235" y="0"/>
                  </a:lnTo>
                  <a:lnTo>
                    <a:pt x="343" y="12"/>
                  </a:lnTo>
                  <a:lnTo>
                    <a:pt x="356" y="84"/>
                  </a:lnTo>
                  <a:lnTo>
                    <a:pt x="475" y="55"/>
                  </a:lnTo>
                  <a:lnTo>
                    <a:pt x="390" y="189"/>
                  </a:lnTo>
                  <a:lnTo>
                    <a:pt x="127" y="278"/>
                  </a:lnTo>
                  <a:lnTo>
                    <a:pt x="0" y="134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66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18" name="Freeform 154"/>
            <p:cNvSpPr>
              <a:spLocks/>
            </p:cNvSpPr>
            <p:nvPr/>
          </p:nvSpPr>
          <p:spPr bwMode="auto">
            <a:xfrm>
              <a:off x="1625" y="2641"/>
              <a:ext cx="280" cy="250"/>
            </a:xfrm>
            <a:custGeom>
              <a:avLst/>
              <a:gdLst>
                <a:gd name="T0" fmla="*/ 0 w 559"/>
                <a:gd name="T1" fmla="*/ 5 h 501"/>
                <a:gd name="T2" fmla="*/ 198 w 559"/>
                <a:gd name="T3" fmla="*/ 0 h 501"/>
                <a:gd name="T4" fmla="*/ 315 w 559"/>
                <a:gd name="T5" fmla="*/ 32 h 501"/>
                <a:gd name="T6" fmla="*/ 277 w 559"/>
                <a:gd name="T7" fmla="*/ 168 h 501"/>
                <a:gd name="T8" fmla="*/ 292 w 559"/>
                <a:gd name="T9" fmla="*/ 292 h 501"/>
                <a:gd name="T10" fmla="*/ 404 w 559"/>
                <a:gd name="T11" fmla="*/ 289 h 501"/>
                <a:gd name="T12" fmla="*/ 512 w 559"/>
                <a:gd name="T13" fmla="*/ 332 h 501"/>
                <a:gd name="T14" fmla="*/ 559 w 559"/>
                <a:gd name="T15" fmla="*/ 464 h 501"/>
                <a:gd name="T16" fmla="*/ 422 w 559"/>
                <a:gd name="T17" fmla="*/ 472 h 501"/>
                <a:gd name="T18" fmla="*/ 31 w 559"/>
                <a:gd name="T19" fmla="*/ 501 h 501"/>
                <a:gd name="T20" fmla="*/ 35 w 559"/>
                <a:gd name="T21" fmla="*/ 389 h 501"/>
                <a:gd name="T22" fmla="*/ 133 w 559"/>
                <a:gd name="T23" fmla="*/ 248 h 501"/>
                <a:gd name="T24" fmla="*/ 0 w 559"/>
                <a:gd name="T25" fmla="*/ 5 h 501"/>
                <a:gd name="T26" fmla="*/ 0 w 559"/>
                <a:gd name="T27" fmla="*/ 5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9" h="501">
                  <a:moveTo>
                    <a:pt x="0" y="5"/>
                  </a:moveTo>
                  <a:lnTo>
                    <a:pt x="198" y="0"/>
                  </a:lnTo>
                  <a:lnTo>
                    <a:pt x="315" y="32"/>
                  </a:lnTo>
                  <a:lnTo>
                    <a:pt x="277" y="168"/>
                  </a:lnTo>
                  <a:lnTo>
                    <a:pt x="292" y="292"/>
                  </a:lnTo>
                  <a:lnTo>
                    <a:pt x="404" y="289"/>
                  </a:lnTo>
                  <a:lnTo>
                    <a:pt x="512" y="332"/>
                  </a:lnTo>
                  <a:lnTo>
                    <a:pt x="559" y="464"/>
                  </a:lnTo>
                  <a:lnTo>
                    <a:pt x="422" y="472"/>
                  </a:lnTo>
                  <a:lnTo>
                    <a:pt x="31" y="501"/>
                  </a:lnTo>
                  <a:lnTo>
                    <a:pt x="35" y="389"/>
                  </a:lnTo>
                  <a:lnTo>
                    <a:pt x="133" y="248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08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19" name="Freeform 155"/>
            <p:cNvSpPr>
              <a:spLocks/>
            </p:cNvSpPr>
            <p:nvPr/>
          </p:nvSpPr>
          <p:spPr bwMode="auto">
            <a:xfrm>
              <a:off x="2375" y="2663"/>
              <a:ext cx="289" cy="218"/>
            </a:xfrm>
            <a:custGeom>
              <a:avLst/>
              <a:gdLst>
                <a:gd name="T0" fmla="*/ 0 w 577"/>
                <a:gd name="T1" fmla="*/ 0 h 436"/>
                <a:gd name="T2" fmla="*/ 337 w 577"/>
                <a:gd name="T3" fmla="*/ 15 h 436"/>
                <a:gd name="T4" fmla="*/ 285 w 577"/>
                <a:gd name="T5" fmla="*/ 227 h 436"/>
                <a:gd name="T6" fmla="*/ 429 w 577"/>
                <a:gd name="T7" fmla="*/ 257 h 436"/>
                <a:gd name="T8" fmla="*/ 546 w 577"/>
                <a:gd name="T9" fmla="*/ 298 h 436"/>
                <a:gd name="T10" fmla="*/ 577 w 577"/>
                <a:gd name="T11" fmla="*/ 395 h 436"/>
                <a:gd name="T12" fmla="*/ 426 w 577"/>
                <a:gd name="T13" fmla="*/ 417 h 436"/>
                <a:gd name="T14" fmla="*/ 158 w 577"/>
                <a:gd name="T15" fmla="*/ 436 h 436"/>
                <a:gd name="T16" fmla="*/ 48 w 577"/>
                <a:gd name="T17" fmla="*/ 429 h 436"/>
                <a:gd name="T18" fmla="*/ 43 w 577"/>
                <a:gd name="T19" fmla="*/ 372 h 436"/>
                <a:gd name="T20" fmla="*/ 124 w 577"/>
                <a:gd name="T21" fmla="*/ 257 h 436"/>
                <a:gd name="T22" fmla="*/ 0 w 577"/>
                <a:gd name="T23" fmla="*/ 0 h 436"/>
                <a:gd name="T24" fmla="*/ 0 w 577"/>
                <a:gd name="T25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7" h="436">
                  <a:moveTo>
                    <a:pt x="0" y="0"/>
                  </a:moveTo>
                  <a:lnTo>
                    <a:pt x="337" y="15"/>
                  </a:lnTo>
                  <a:lnTo>
                    <a:pt x="285" y="227"/>
                  </a:lnTo>
                  <a:lnTo>
                    <a:pt x="429" y="257"/>
                  </a:lnTo>
                  <a:lnTo>
                    <a:pt x="546" y="298"/>
                  </a:lnTo>
                  <a:lnTo>
                    <a:pt x="577" y="395"/>
                  </a:lnTo>
                  <a:lnTo>
                    <a:pt x="426" y="417"/>
                  </a:lnTo>
                  <a:lnTo>
                    <a:pt x="158" y="436"/>
                  </a:lnTo>
                  <a:lnTo>
                    <a:pt x="48" y="429"/>
                  </a:lnTo>
                  <a:lnTo>
                    <a:pt x="43" y="372"/>
                  </a:lnTo>
                  <a:lnTo>
                    <a:pt x="124" y="25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20" name="Freeform 156"/>
            <p:cNvSpPr>
              <a:spLocks/>
            </p:cNvSpPr>
            <p:nvPr/>
          </p:nvSpPr>
          <p:spPr bwMode="auto">
            <a:xfrm>
              <a:off x="1491" y="2153"/>
              <a:ext cx="200" cy="116"/>
            </a:xfrm>
            <a:custGeom>
              <a:avLst/>
              <a:gdLst>
                <a:gd name="T0" fmla="*/ 83 w 399"/>
                <a:gd name="T1" fmla="*/ 0 h 234"/>
                <a:gd name="T2" fmla="*/ 259 w 399"/>
                <a:gd name="T3" fmla="*/ 6 h 234"/>
                <a:gd name="T4" fmla="*/ 327 w 399"/>
                <a:gd name="T5" fmla="*/ 106 h 234"/>
                <a:gd name="T6" fmla="*/ 399 w 399"/>
                <a:gd name="T7" fmla="*/ 117 h 234"/>
                <a:gd name="T8" fmla="*/ 396 w 399"/>
                <a:gd name="T9" fmla="*/ 150 h 234"/>
                <a:gd name="T10" fmla="*/ 281 w 399"/>
                <a:gd name="T11" fmla="*/ 135 h 234"/>
                <a:gd name="T12" fmla="*/ 235 w 399"/>
                <a:gd name="T13" fmla="*/ 33 h 234"/>
                <a:gd name="T14" fmla="*/ 69 w 399"/>
                <a:gd name="T15" fmla="*/ 33 h 234"/>
                <a:gd name="T16" fmla="*/ 37 w 399"/>
                <a:gd name="T17" fmla="*/ 89 h 234"/>
                <a:gd name="T18" fmla="*/ 189 w 399"/>
                <a:gd name="T19" fmla="*/ 112 h 234"/>
                <a:gd name="T20" fmla="*/ 194 w 399"/>
                <a:gd name="T21" fmla="*/ 228 h 234"/>
                <a:gd name="T22" fmla="*/ 159 w 399"/>
                <a:gd name="T23" fmla="*/ 234 h 234"/>
                <a:gd name="T24" fmla="*/ 163 w 399"/>
                <a:gd name="T25" fmla="*/ 138 h 234"/>
                <a:gd name="T26" fmla="*/ 0 w 399"/>
                <a:gd name="T27" fmla="*/ 112 h 234"/>
                <a:gd name="T28" fmla="*/ 51 w 399"/>
                <a:gd name="T29" fmla="*/ 18 h 234"/>
                <a:gd name="T30" fmla="*/ 83 w 399"/>
                <a:gd name="T31" fmla="*/ 0 h 234"/>
                <a:gd name="T32" fmla="*/ 83 w 399"/>
                <a:gd name="T33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9" h="234">
                  <a:moveTo>
                    <a:pt x="83" y="0"/>
                  </a:moveTo>
                  <a:lnTo>
                    <a:pt x="259" y="6"/>
                  </a:lnTo>
                  <a:lnTo>
                    <a:pt x="327" y="106"/>
                  </a:lnTo>
                  <a:lnTo>
                    <a:pt x="399" y="117"/>
                  </a:lnTo>
                  <a:lnTo>
                    <a:pt x="396" y="150"/>
                  </a:lnTo>
                  <a:lnTo>
                    <a:pt x="281" y="135"/>
                  </a:lnTo>
                  <a:lnTo>
                    <a:pt x="235" y="33"/>
                  </a:lnTo>
                  <a:lnTo>
                    <a:pt x="69" y="33"/>
                  </a:lnTo>
                  <a:lnTo>
                    <a:pt x="37" y="89"/>
                  </a:lnTo>
                  <a:lnTo>
                    <a:pt x="189" y="112"/>
                  </a:lnTo>
                  <a:lnTo>
                    <a:pt x="194" y="228"/>
                  </a:lnTo>
                  <a:lnTo>
                    <a:pt x="159" y="234"/>
                  </a:lnTo>
                  <a:lnTo>
                    <a:pt x="163" y="138"/>
                  </a:lnTo>
                  <a:lnTo>
                    <a:pt x="0" y="112"/>
                  </a:lnTo>
                  <a:lnTo>
                    <a:pt x="51" y="18"/>
                  </a:lnTo>
                  <a:lnTo>
                    <a:pt x="83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21" name="Freeform 157"/>
            <p:cNvSpPr>
              <a:spLocks/>
            </p:cNvSpPr>
            <p:nvPr/>
          </p:nvSpPr>
          <p:spPr bwMode="auto">
            <a:xfrm>
              <a:off x="1491" y="2250"/>
              <a:ext cx="206" cy="86"/>
            </a:xfrm>
            <a:custGeom>
              <a:avLst/>
              <a:gdLst>
                <a:gd name="T0" fmla="*/ 0 w 411"/>
                <a:gd name="T1" fmla="*/ 24 h 171"/>
                <a:gd name="T2" fmla="*/ 47 w 411"/>
                <a:gd name="T3" fmla="*/ 0 h 171"/>
                <a:gd name="T4" fmla="*/ 189 w 411"/>
                <a:gd name="T5" fmla="*/ 4 h 171"/>
                <a:gd name="T6" fmla="*/ 194 w 411"/>
                <a:gd name="T7" fmla="*/ 32 h 171"/>
                <a:gd name="T8" fmla="*/ 37 w 411"/>
                <a:gd name="T9" fmla="*/ 47 h 171"/>
                <a:gd name="T10" fmla="*/ 94 w 411"/>
                <a:gd name="T11" fmla="*/ 138 h 171"/>
                <a:gd name="T12" fmla="*/ 228 w 411"/>
                <a:gd name="T13" fmla="*/ 144 h 171"/>
                <a:gd name="T14" fmla="*/ 300 w 411"/>
                <a:gd name="T15" fmla="*/ 50 h 171"/>
                <a:gd name="T16" fmla="*/ 383 w 411"/>
                <a:gd name="T17" fmla="*/ 58 h 171"/>
                <a:gd name="T18" fmla="*/ 411 w 411"/>
                <a:gd name="T19" fmla="*/ 88 h 171"/>
                <a:gd name="T20" fmla="*/ 311 w 411"/>
                <a:gd name="T21" fmla="*/ 85 h 171"/>
                <a:gd name="T22" fmla="*/ 244 w 411"/>
                <a:gd name="T23" fmla="*/ 171 h 171"/>
                <a:gd name="T24" fmla="*/ 91 w 411"/>
                <a:gd name="T25" fmla="*/ 168 h 171"/>
                <a:gd name="T26" fmla="*/ 0 w 411"/>
                <a:gd name="T27" fmla="*/ 24 h 171"/>
                <a:gd name="T28" fmla="*/ 0 w 411"/>
                <a:gd name="T29" fmla="*/ 2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1" h="171">
                  <a:moveTo>
                    <a:pt x="0" y="24"/>
                  </a:moveTo>
                  <a:lnTo>
                    <a:pt x="47" y="0"/>
                  </a:lnTo>
                  <a:lnTo>
                    <a:pt x="189" y="4"/>
                  </a:lnTo>
                  <a:lnTo>
                    <a:pt x="194" y="32"/>
                  </a:lnTo>
                  <a:lnTo>
                    <a:pt x="37" y="47"/>
                  </a:lnTo>
                  <a:lnTo>
                    <a:pt x="94" y="138"/>
                  </a:lnTo>
                  <a:lnTo>
                    <a:pt x="228" y="144"/>
                  </a:lnTo>
                  <a:lnTo>
                    <a:pt x="300" y="50"/>
                  </a:lnTo>
                  <a:lnTo>
                    <a:pt x="383" y="58"/>
                  </a:lnTo>
                  <a:lnTo>
                    <a:pt x="411" y="88"/>
                  </a:lnTo>
                  <a:lnTo>
                    <a:pt x="311" y="85"/>
                  </a:lnTo>
                  <a:lnTo>
                    <a:pt x="244" y="171"/>
                  </a:lnTo>
                  <a:lnTo>
                    <a:pt x="91" y="168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22" name="Freeform 158"/>
            <p:cNvSpPr>
              <a:spLocks/>
            </p:cNvSpPr>
            <p:nvPr/>
          </p:nvSpPr>
          <p:spPr bwMode="auto">
            <a:xfrm>
              <a:off x="1810" y="2191"/>
              <a:ext cx="247" cy="150"/>
            </a:xfrm>
            <a:custGeom>
              <a:avLst/>
              <a:gdLst>
                <a:gd name="T0" fmla="*/ 18 w 493"/>
                <a:gd name="T1" fmla="*/ 47 h 302"/>
                <a:gd name="T2" fmla="*/ 179 w 493"/>
                <a:gd name="T3" fmla="*/ 53 h 302"/>
                <a:gd name="T4" fmla="*/ 261 w 493"/>
                <a:gd name="T5" fmla="*/ 0 h 302"/>
                <a:gd name="T6" fmla="*/ 417 w 493"/>
                <a:gd name="T7" fmla="*/ 26 h 302"/>
                <a:gd name="T8" fmla="*/ 455 w 493"/>
                <a:gd name="T9" fmla="*/ 62 h 302"/>
                <a:gd name="T10" fmla="*/ 493 w 493"/>
                <a:gd name="T11" fmla="*/ 176 h 302"/>
                <a:gd name="T12" fmla="*/ 436 w 493"/>
                <a:gd name="T13" fmla="*/ 191 h 302"/>
                <a:gd name="T14" fmla="*/ 310 w 493"/>
                <a:gd name="T15" fmla="*/ 170 h 302"/>
                <a:gd name="T16" fmla="*/ 314 w 493"/>
                <a:gd name="T17" fmla="*/ 238 h 302"/>
                <a:gd name="T18" fmla="*/ 478 w 493"/>
                <a:gd name="T19" fmla="*/ 276 h 302"/>
                <a:gd name="T20" fmla="*/ 383 w 493"/>
                <a:gd name="T21" fmla="*/ 302 h 302"/>
                <a:gd name="T22" fmla="*/ 261 w 493"/>
                <a:gd name="T23" fmla="*/ 264 h 302"/>
                <a:gd name="T24" fmla="*/ 258 w 493"/>
                <a:gd name="T25" fmla="*/ 150 h 302"/>
                <a:gd name="T26" fmla="*/ 418 w 493"/>
                <a:gd name="T27" fmla="*/ 152 h 302"/>
                <a:gd name="T28" fmla="*/ 409 w 493"/>
                <a:gd name="T29" fmla="*/ 74 h 302"/>
                <a:gd name="T30" fmla="*/ 261 w 493"/>
                <a:gd name="T31" fmla="*/ 33 h 302"/>
                <a:gd name="T32" fmla="*/ 174 w 493"/>
                <a:gd name="T33" fmla="*/ 91 h 302"/>
                <a:gd name="T34" fmla="*/ 0 w 493"/>
                <a:gd name="T35" fmla="*/ 71 h 302"/>
                <a:gd name="T36" fmla="*/ 18 w 493"/>
                <a:gd name="T37" fmla="*/ 47 h 302"/>
                <a:gd name="T38" fmla="*/ 18 w 493"/>
                <a:gd name="T39" fmla="*/ 47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3" h="302">
                  <a:moveTo>
                    <a:pt x="18" y="47"/>
                  </a:moveTo>
                  <a:lnTo>
                    <a:pt x="179" y="53"/>
                  </a:lnTo>
                  <a:lnTo>
                    <a:pt x="261" y="0"/>
                  </a:lnTo>
                  <a:lnTo>
                    <a:pt x="417" y="26"/>
                  </a:lnTo>
                  <a:lnTo>
                    <a:pt x="455" y="62"/>
                  </a:lnTo>
                  <a:lnTo>
                    <a:pt x="493" y="176"/>
                  </a:lnTo>
                  <a:lnTo>
                    <a:pt x="436" y="191"/>
                  </a:lnTo>
                  <a:lnTo>
                    <a:pt x="310" y="170"/>
                  </a:lnTo>
                  <a:lnTo>
                    <a:pt x="314" y="238"/>
                  </a:lnTo>
                  <a:lnTo>
                    <a:pt x="478" y="276"/>
                  </a:lnTo>
                  <a:lnTo>
                    <a:pt x="383" y="302"/>
                  </a:lnTo>
                  <a:lnTo>
                    <a:pt x="261" y="264"/>
                  </a:lnTo>
                  <a:lnTo>
                    <a:pt x="258" y="150"/>
                  </a:lnTo>
                  <a:lnTo>
                    <a:pt x="418" y="152"/>
                  </a:lnTo>
                  <a:lnTo>
                    <a:pt x="409" y="74"/>
                  </a:lnTo>
                  <a:lnTo>
                    <a:pt x="261" y="33"/>
                  </a:lnTo>
                  <a:lnTo>
                    <a:pt x="174" y="91"/>
                  </a:lnTo>
                  <a:lnTo>
                    <a:pt x="0" y="71"/>
                  </a:lnTo>
                  <a:lnTo>
                    <a:pt x="18" y="47"/>
                  </a:lnTo>
                  <a:lnTo>
                    <a:pt x="18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23" name="Freeform 159"/>
            <p:cNvSpPr>
              <a:spLocks/>
            </p:cNvSpPr>
            <p:nvPr/>
          </p:nvSpPr>
          <p:spPr bwMode="auto">
            <a:xfrm>
              <a:off x="1820" y="2279"/>
              <a:ext cx="229" cy="102"/>
            </a:xfrm>
            <a:custGeom>
              <a:avLst/>
              <a:gdLst>
                <a:gd name="T0" fmla="*/ 0 w 458"/>
                <a:gd name="T1" fmla="*/ 26 h 204"/>
                <a:gd name="T2" fmla="*/ 123 w 458"/>
                <a:gd name="T3" fmla="*/ 38 h 204"/>
                <a:gd name="T4" fmla="*/ 143 w 458"/>
                <a:gd name="T5" fmla="*/ 0 h 204"/>
                <a:gd name="T6" fmla="*/ 199 w 458"/>
                <a:gd name="T7" fmla="*/ 166 h 204"/>
                <a:gd name="T8" fmla="*/ 341 w 458"/>
                <a:gd name="T9" fmla="*/ 185 h 204"/>
                <a:gd name="T10" fmla="*/ 394 w 458"/>
                <a:gd name="T11" fmla="*/ 149 h 204"/>
                <a:gd name="T12" fmla="*/ 424 w 458"/>
                <a:gd name="T13" fmla="*/ 95 h 204"/>
                <a:gd name="T14" fmla="*/ 458 w 458"/>
                <a:gd name="T15" fmla="*/ 99 h 204"/>
                <a:gd name="T16" fmla="*/ 438 w 458"/>
                <a:gd name="T17" fmla="*/ 160 h 204"/>
                <a:gd name="T18" fmla="*/ 366 w 458"/>
                <a:gd name="T19" fmla="*/ 204 h 204"/>
                <a:gd name="T20" fmla="*/ 187 w 458"/>
                <a:gd name="T21" fmla="*/ 191 h 204"/>
                <a:gd name="T22" fmla="*/ 124 w 458"/>
                <a:gd name="T23" fmla="*/ 76 h 204"/>
                <a:gd name="T24" fmla="*/ 9 w 458"/>
                <a:gd name="T25" fmla="*/ 64 h 204"/>
                <a:gd name="T26" fmla="*/ 0 w 458"/>
                <a:gd name="T27" fmla="*/ 26 h 204"/>
                <a:gd name="T28" fmla="*/ 0 w 458"/>
                <a:gd name="T29" fmla="*/ 2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8" h="204">
                  <a:moveTo>
                    <a:pt x="0" y="26"/>
                  </a:moveTo>
                  <a:lnTo>
                    <a:pt x="123" y="38"/>
                  </a:lnTo>
                  <a:lnTo>
                    <a:pt x="143" y="0"/>
                  </a:lnTo>
                  <a:lnTo>
                    <a:pt x="199" y="166"/>
                  </a:lnTo>
                  <a:lnTo>
                    <a:pt x="341" y="185"/>
                  </a:lnTo>
                  <a:lnTo>
                    <a:pt x="394" y="149"/>
                  </a:lnTo>
                  <a:lnTo>
                    <a:pt x="424" y="95"/>
                  </a:lnTo>
                  <a:lnTo>
                    <a:pt x="458" y="99"/>
                  </a:lnTo>
                  <a:lnTo>
                    <a:pt x="438" y="160"/>
                  </a:lnTo>
                  <a:lnTo>
                    <a:pt x="366" y="204"/>
                  </a:lnTo>
                  <a:lnTo>
                    <a:pt x="187" y="191"/>
                  </a:lnTo>
                  <a:lnTo>
                    <a:pt x="124" y="76"/>
                  </a:lnTo>
                  <a:lnTo>
                    <a:pt x="9" y="64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24" name="Freeform 160"/>
            <p:cNvSpPr>
              <a:spLocks/>
            </p:cNvSpPr>
            <p:nvPr/>
          </p:nvSpPr>
          <p:spPr bwMode="auto">
            <a:xfrm>
              <a:off x="2386" y="2054"/>
              <a:ext cx="492" cy="157"/>
            </a:xfrm>
            <a:custGeom>
              <a:avLst/>
              <a:gdLst>
                <a:gd name="T0" fmla="*/ 252 w 984"/>
                <a:gd name="T1" fmla="*/ 0 h 315"/>
                <a:gd name="T2" fmla="*/ 222 w 984"/>
                <a:gd name="T3" fmla="*/ 25 h 315"/>
                <a:gd name="T4" fmla="*/ 178 w 984"/>
                <a:gd name="T5" fmla="*/ 72 h 315"/>
                <a:gd name="T6" fmla="*/ 167 w 984"/>
                <a:gd name="T7" fmla="*/ 111 h 315"/>
                <a:gd name="T8" fmla="*/ 186 w 984"/>
                <a:gd name="T9" fmla="*/ 140 h 315"/>
                <a:gd name="T10" fmla="*/ 281 w 984"/>
                <a:gd name="T11" fmla="*/ 173 h 315"/>
                <a:gd name="T12" fmla="*/ 383 w 984"/>
                <a:gd name="T13" fmla="*/ 185 h 315"/>
                <a:gd name="T14" fmla="*/ 432 w 984"/>
                <a:gd name="T15" fmla="*/ 182 h 315"/>
                <a:gd name="T16" fmla="*/ 429 w 984"/>
                <a:gd name="T17" fmla="*/ 152 h 315"/>
                <a:gd name="T18" fmla="*/ 467 w 984"/>
                <a:gd name="T19" fmla="*/ 126 h 315"/>
                <a:gd name="T20" fmla="*/ 535 w 984"/>
                <a:gd name="T21" fmla="*/ 118 h 315"/>
                <a:gd name="T22" fmla="*/ 498 w 984"/>
                <a:gd name="T23" fmla="*/ 143 h 315"/>
                <a:gd name="T24" fmla="*/ 495 w 984"/>
                <a:gd name="T25" fmla="*/ 192 h 315"/>
                <a:gd name="T26" fmla="*/ 535 w 984"/>
                <a:gd name="T27" fmla="*/ 220 h 315"/>
                <a:gd name="T28" fmla="*/ 581 w 984"/>
                <a:gd name="T29" fmla="*/ 234 h 315"/>
                <a:gd name="T30" fmla="*/ 627 w 984"/>
                <a:gd name="T31" fmla="*/ 212 h 315"/>
                <a:gd name="T32" fmla="*/ 681 w 984"/>
                <a:gd name="T33" fmla="*/ 186 h 315"/>
                <a:gd name="T34" fmla="*/ 743 w 984"/>
                <a:gd name="T35" fmla="*/ 193 h 315"/>
                <a:gd name="T36" fmla="*/ 687 w 984"/>
                <a:gd name="T37" fmla="*/ 242 h 315"/>
                <a:gd name="T38" fmla="*/ 751 w 984"/>
                <a:gd name="T39" fmla="*/ 249 h 315"/>
                <a:gd name="T40" fmla="*/ 858 w 984"/>
                <a:gd name="T41" fmla="*/ 276 h 315"/>
                <a:gd name="T42" fmla="*/ 904 w 984"/>
                <a:gd name="T43" fmla="*/ 270 h 315"/>
                <a:gd name="T44" fmla="*/ 922 w 984"/>
                <a:gd name="T45" fmla="*/ 245 h 315"/>
                <a:gd name="T46" fmla="*/ 790 w 984"/>
                <a:gd name="T47" fmla="*/ 205 h 315"/>
                <a:gd name="T48" fmla="*/ 839 w 984"/>
                <a:gd name="T49" fmla="*/ 198 h 315"/>
                <a:gd name="T50" fmla="*/ 953 w 984"/>
                <a:gd name="T51" fmla="*/ 224 h 315"/>
                <a:gd name="T52" fmla="*/ 933 w 984"/>
                <a:gd name="T53" fmla="*/ 192 h 315"/>
                <a:gd name="T54" fmla="*/ 749 w 984"/>
                <a:gd name="T55" fmla="*/ 140 h 315"/>
                <a:gd name="T56" fmla="*/ 813 w 984"/>
                <a:gd name="T57" fmla="*/ 137 h 315"/>
                <a:gd name="T58" fmla="*/ 957 w 984"/>
                <a:gd name="T59" fmla="*/ 179 h 315"/>
                <a:gd name="T60" fmla="*/ 968 w 984"/>
                <a:gd name="T61" fmla="*/ 212 h 315"/>
                <a:gd name="T62" fmla="*/ 984 w 984"/>
                <a:gd name="T63" fmla="*/ 234 h 315"/>
                <a:gd name="T64" fmla="*/ 971 w 984"/>
                <a:gd name="T65" fmla="*/ 273 h 315"/>
                <a:gd name="T66" fmla="*/ 938 w 984"/>
                <a:gd name="T67" fmla="*/ 270 h 315"/>
                <a:gd name="T68" fmla="*/ 922 w 984"/>
                <a:gd name="T69" fmla="*/ 299 h 315"/>
                <a:gd name="T70" fmla="*/ 847 w 984"/>
                <a:gd name="T71" fmla="*/ 299 h 315"/>
                <a:gd name="T72" fmla="*/ 798 w 984"/>
                <a:gd name="T73" fmla="*/ 315 h 315"/>
                <a:gd name="T74" fmla="*/ 707 w 984"/>
                <a:gd name="T75" fmla="*/ 308 h 315"/>
                <a:gd name="T76" fmla="*/ 561 w 984"/>
                <a:gd name="T77" fmla="*/ 289 h 315"/>
                <a:gd name="T78" fmla="*/ 509 w 984"/>
                <a:gd name="T79" fmla="*/ 249 h 315"/>
                <a:gd name="T80" fmla="*/ 464 w 984"/>
                <a:gd name="T81" fmla="*/ 217 h 315"/>
                <a:gd name="T82" fmla="*/ 389 w 984"/>
                <a:gd name="T83" fmla="*/ 238 h 315"/>
                <a:gd name="T84" fmla="*/ 289 w 984"/>
                <a:gd name="T85" fmla="*/ 250 h 315"/>
                <a:gd name="T86" fmla="*/ 129 w 984"/>
                <a:gd name="T87" fmla="*/ 238 h 315"/>
                <a:gd name="T88" fmla="*/ 38 w 984"/>
                <a:gd name="T89" fmla="*/ 212 h 315"/>
                <a:gd name="T90" fmla="*/ 0 w 984"/>
                <a:gd name="T91" fmla="*/ 133 h 315"/>
                <a:gd name="T92" fmla="*/ 108 w 984"/>
                <a:gd name="T93" fmla="*/ 33 h 315"/>
                <a:gd name="T94" fmla="*/ 252 w 984"/>
                <a:gd name="T95" fmla="*/ 0 h 315"/>
                <a:gd name="T96" fmla="*/ 252 w 984"/>
                <a:gd name="T97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4" h="315">
                  <a:moveTo>
                    <a:pt x="252" y="0"/>
                  </a:moveTo>
                  <a:lnTo>
                    <a:pt x="222" y="25"/>
                  </a:lnTo>
                  <a:lnTo>
                    <a:pt x="178" y="72"/>
                  </a:lnTo>
                  <a:lnTo>
                    <a:pt x="167" y="111"/>
                  </a:lnTo>
                  <a:lnTo>
                    <a:pt x="186" y="140"/>
                  </a:lnTo>
                  <a:lnTo>
                    <a:pt x="281" y="173"/>
                  </a:lnTo>
                  <a:lnTo>
                    <a:pt x="383" y="185"/>
                  </a:lnTo>
                  <a:lnTo>
                    <a:pt x="432" y="182"/>
                  </a:lnTo>
                  <a:lnTo>
                    <a:pt x="429" y="152"/>
                  </a:lnTo>
                  <a:lnTo>
                    <a:pt x="467" y="126"/>
                  </a:lnTo>
                  <a:lnTo>
                    <a:pt x="535" y="118"/>
                  </a:lnTo>
                  <a:lnTo>
                    <a:pt x="498" y="143"/>
                  </a:lnTo>
                  <a:lnTo>
                    <a:pt x="495" y="192"/>
                  </a:lnTo>
                  <a:lnTo>
                    <a:pt x="535" y="220"/>
                  </a:lnTo>
                  <a:lnTo>
                    <a:pt x="581" y="234"/>
                  </a:lnTo>
                  <a:lnTo>
                    <a:pt x="627" y="212"/>
                  </a:lnTo>
                  <a:lnTo>
                    <a:pt x="681" y="186"/>
                  </a:lnTo>
                  <a:lnTo>
                    <a:pt x="743" y="193"/>
                  </a:lnTo>
                  <a:lnTo>
                    <a:pt x="687" y="242"/>
                  </a:lnTo>
                  <a:lnTo>
                    <a:pt x="751" y="249"/>
                  </a:lnTo>
                  <a:lnTo>
                    <a:pt x="858" y="276"/>
                  </a:lnTo>
                  <a:lnTo>
                    <a:pt x="904" y="270"/>
                  </a:lnTo>
                  <a:lnTo>
                    <a:pt x="922" y="245"/>
                  </a:lnTo>
                  <a:lnTo>
                    <a:pt x="790" y="205"/>
                  </a:lnTo>
                  <a:lnTo>
                    <a:pt x="839" y="198"/>
                  </a:lnTo>
                  <a:lnTo>
                    <a:pt x="953" y="224"/>
                  </a:lnTo>
                  <a:lnTo>
                    <a:pt x="933" y="192"/>
                  </a:lnTo>
                  <a:lnTo>
                    <a:pt x="749" y="140"/>
                  </a:lnTo>
                  <a:lnTo>
                    <a:pt x="813" y="137"/>
                  </a:lnTo>
                  <a:lnTo>
                    <a:pt x="957" y="179"/>
                  </a:lnTo>
                  <a:lnTo>
                    <a:pt x="968" y="212"/>
                  </a:lnTo>
                  <a:lnTo>
                    <a:pt x="984" y="234"/>
                  </a:lnTo>
                  <a:lnTo>
                    <a:pt x="971" y="273"/>
                  </a:lnTo>
                  <a:lnTo>
                    <a:pt x="938" y="270"/>
                  </a:lnTo>
                  <a:lnTo>
                    <a:pt x="922" y="299"/>
                  </a:lnTo>
                  <a:lnTo>
                    <a:pt x="847" y="299"/>
                  </a:lnTo>
                  <a:lnTo>
                    <a:pt x="798" y="315"/>
                  </a:lnTo>
                  <a:lnTo>
                    <a:pt x="707" y="308"/>
                  </a:lnTo>
                  <a:lnTo>
                    <a:pt x="561" y="289"/>
                  </a:lnTo>
                  <a:lnTo>
                    <a:pt x="509" y="249"/>
                  </a:lnTo>
                  <a:lnTo>
                    <a:pt x="464" y="217"/>
                  </a:lnTo>
                  <a:lnTo>
                    <a:pt x="389" y="238"/>
                  </a:lnTo>
                  <a:lnTo>
                    <a:pt x="289" y="250"/>
                  </a:lnTo>
                  <a:lnTo>
                    <a:pt x="129" y="238"/>
                  </a:lnTo>
                  <a:lnTo>
                    <a:pt x="38" y="212"/>
                  </a:lnTo>
                  <a:lnTo>
                    <a:pt x="0" y="133"/>
                  </a:lnTo>
                  <a:lnTo>
                    <a:pt x="108" y="33"/>
                  </a:lnTo>
                  <a:lnTo>
                    <a:pt x="252" y="0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25" name="Freeform 161"/>
            <p:cNvSpPr>
              <a:spLocks/>
            </p:cNvSpPr>
            <p:nvPr/>
          </p:nvSpPr>
          <p:spPr bwMode="auto">
            <a:xfrm>
              <a:off x="2486" y="2044"/>
              <a:ext cx="214" cy="63"/>
            </a:xfrm>
            <a:custGeom>
              <a:avLst/>
              <a:gdLst>
                <a:gd name="T0" fmla="*/ 70 w 428"/>
                <a:gd name="T1" fmla="*/ 0 h 125"/>
                <a:gd name="T2" fmla="*/ 310 w 428"/>
                <a:gd name="T3" fmla="*/ 82 h 125"/>
                <a:gd name="T4" fmla="*/ 393 w 428"/>
                <a:gd name="T5" fmla="*/ 60 h 125"/>
                <a:gd name="T6" fmla="*/ 428 w 428"/>
                <a:gd name="T7" fmla="*/ 87 h 125"/>
                <a:gd name="T8" fmla="*/ 349 w 428"/>
                <a:gd name="T9" fmla="*/ 96 h 125"/>
                <a:gd name="T10" fmla="*/ 286 w 428"/>
                <a:gd name="T11" fmla="*/ 125 h 125"/>
                <a:gd name="T12" fmla="*/ 272 w 428"/>
                <a:gd name="T13" fmla="*/ 95 h 125"/>
                <a:gd name="T14" fmla="*/ 139 w 428"/>
                <a:gd name="T15" fmla="*/ 52 h 125"/>
                <a:gd name="T16" fmla="*/ 0 w 428"/>
                <a:gd name="T17" fmla="*/ 50 h 125"/>
                <a:gd name="T18" fmla="*/ 70 w 428"/>
                <a:gd name="T19" fmla="*/ 0 h 125"/>
                <a:gd name="T20" fmla="*/ 70 w 428"/>
                <a:gd name="T2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8" h="125">
                  <a:moveTo>
                    <a:pt x="70" y="0"/>
                  </a:moveTo>
                  <a:lnTo>
                    <a:pt x="310" y="82"/>
                  </a:lnTo>
                  <a:lnTo>
                    <a:pt x="393" y="60"/>
                  </a:lnTo>
                  <a:lnTo>
                    <a:pt x="428" y="87"/>
                  </a:lnTo>
                  <a:lnTo>
                    <a:pt x="349" y="96"/>
                  </a:lnTo>
                  <a:lnTo>
                    <a:pt x="286" y="125"/>
                  </a:lnTo>
                  <a:lnTo>
                    <a:pt x="272" y="95"/>
                  </a:lnTo>
                  <a:lnTo>
                    <a:pt x="139" y="52"/>
                  </a:lnTo>
                  <a:lnTo>
                    <a:pt x="0" y="5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26" name="Freeform 162"/>
            <p:cNvSpPr>
              <a:spLocks/>
            </p:cNvSpPr>
            <p:nvPr/>
          </p:nvSpPr>
          <p:spPr bwMode="auto">
            <a:xfrm>
              <a:off x="2758" y="2087"/>
              <a:ext cx="64" cy="45"/>
            </a:xfrm>
            <a:custGeom>
              <a:avLst/>
              <a:gdLst>
                <a:gd name="T0" fmla="*/ 0 w 129"/>
                <a:gd name="T1" fmla="*/ 53 h 88"/>
                <a:gd name="T2" fmla="*/ 43 w 129"/>
                <a:gd name="T3" fmla="*/ 49 h 88"/>
                <a:gd name="T4" fmla="*/ 109 w 129"/>
                <a:gd name="T5" fmla="*/ 0 h 88"/>
                <a:gd name="T6" fmla="*/ 129 w 129"/>
                <a:gd name="T7" fmla="*/ 20 h 88"/>
                <a:gd name="T8" fmla="*/ 75 w 129"/>
                <a:gd name="T9" fmla="*/ 88 h 88"/>
                <a:gd name="T10" fmla="*/ 5 w 129"/>
                <a:gd name="T11" fmla="*/ 72 h 88"/>
                <a:gd name="T12" fmla="*/ 0 w 129"/>
                <a:gd name="T13" fmla="*/ 53 h 88"/>
                <a:gd name="T14" fmla="*/ 0 w 129"/>
                <a:gd name="T15" fmla="*/ 5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88">
                  <a:moveTo>
                    <a:pt x="0" y="53"/>
                  </a:moveTo>
                  <a:lnTo>
                    <a:pt x="43" y="49"/>
                  </a:lnTo>
                  <a:lnTo>
                    <a:pt x="109" y="0"/>
                  </a:lnTo>
                  <a:lnTo>
                    <a:pt x="129" y="20"/>
                  </a:lnTo>
                  <a:lnTo>
                    <a:pt x="75" y="88"/>
                  </a:lnTo>
                  <a:lnTo>
                    <a:pt x="5" y="72"/>
                  </a:lnTo>
                  <a:lnTo>
                    <a:pt x="0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27" name="Freeform 163"/>
            <p:cNvSpPr>
              <a:spLocks/>
            </p:cNvSpPr>
            <p:nvPr/>
          </p:nvSpPr>
          <p:spPr bwMode="auto">
            <a:xfrm>
              <a:off x="2582" y="1806"/>
              <a:ext cx="318" cy="333"/>
            </a:xfrm>
            <a:custGeom>
              <a:avLst/>
              <a:gdLst>
                <a:gd name="T0" fmla="*/ 155 w 636"/>
                <a:gd name="T1" fmla="*/ 419 h 665"/>
                <a:gd name="T2" fmla="*/ 194 w 636"/>
                <a:gd name="T3" fmla="*/ 479 h 665"/>
                <a:gd name="T4" fmla="*/ 253 w 636"/>
                <a:gd name="T5" fmla="*/ 514 h 665"/>
                <a:gd name="T6" fmla="*/ 234 w 636"/>
                <a:gd name="T7" fmla="*/ 608 h 665"/>
                <a:gd name="T8" fmla="*/ 337 w 636"/>
                <a:gd name="T9" fmla="*/ 624 h 665"/>
                <a:gd name="T10" fmla="*/ 359 w 636"/>
                <a:gd name="T11" fmla="*/ 538 h 665"/>
                <a:gd name="T12" fmla="*/ 458 w 636"/>
                <a:gd name="T13" fmla="*/ 517 h 665"/>
                <a:gd name="T14" fmla="*/ 531 w 636"/>
                <a:gd name="T15" fmla="*/ 588 h 665"/>
                <a:gd name="T16" fmla="*/ 615 w 636"/>
                <a:gd name="T17" fmla="*/ 475 h 665"/>
                <a:gd name="T18" fmla="*/ 636 w 636"/>
                <a:gd name="T19" fmla="*/ 493 h 665"/>
                <a:gd name="T20" fmla="*/ 538 w 636"/>
                <a:gd name="T21" fmla="*/ 630 h 665"/>
                <a:gd name="T22" fmla="*/ 440 w 636"/>
                <a:gd name="T23" fmla="*/ 557 h 665"/>
                <a:gd name="T24" fmla="*/ 389 w 636"/>
                <a:gd name="T25" fmla="*/ 573 h 665"/>
                <a:gd name="T26" fmla="*/ 363 w 636"/>
                <a:gd name="T27" fmla="*/ 665 h 665"/>
                <a:gd name="T28" fmla="*/ 192 w 636"/>
                <a:gd name="T29" fmla="*/ 643 h 665"/>
                <a:gd name="T30" fmla="*/ 201 w 636"/>
                <a:gd name="T31" fmla="*/ 566 h 665"/>
                <a:gd name="T32" fmla="*/ 137 w 636"/>
                <a:gd name="T33" fmla="*/ 498 h 665"/>
                <a:gd name="T34" fmla="*/ 59 w 636"/>
                <a:gd name="T35" fmla="*/ 521 h 665"/>
                <a:gd name="T36" fmla="*/ 0 w 636"/>
                <a:gd name="T37" fmla="*/ 375 h 665"/>
                <a:gd name="T38" fmla="*/ 22 w 636"/>
                <a:gd name="T39" fmla="*/ 319 h 665"/>
                <a:gd name="T40" fmla="*/ 88 w 636"/>
                <a:gd name="T41" fmla="*/ 293 h 665"/>
                <a:gd name="T42" fmla="*/ 91 w 636"/>
                <a:gd name="T43" fmla="*/ 199 h 665"/>
                <a:gd name="T44" fmla="*/ 44 w 636"/>
                <a:gd name="T45" fmla="*/ 148 h 665"/>
                <a:gd name="T46" fmla="*/ 71 w 636"/>
                <a:gd name="T47" fmla="*/ 60 h 665"/>
                <a:gd name="T48" fmla="*/ 204 w 636"/>
                <a:gd name="T49" fmla="*/ 0 h 665"/>
                <a:gd name="T50" fmla="*/ 94 w 636"/>
                <a:gd name="T51" fmla="*/ 107 h 665"/>
                <a:gd name="T52" fmla="*/ 160 w 636"/>
                <a:gd name="T53" fmla="*/ 176 h 665"/>
                <a:gd name="T54" fmla="*/ 140 w 636"/>
                <a:gd name="T55" fmla="*/ 221 h 665"/>
                <a:gd name="T56" fmla="*/ 133 w 636"/>
                <a:gd name="T57" fmla="*/ 303 h 665"/>
                <a:gd name="T58" fmla="*/ 49 w 636"/>
                <a:gd name="T59" fmla="*/ 354 h 665"/>
                <a:gd name="T60" fmla="*/ 79 w 636"/>
                <a:gd name="T61" fmla="*/ 461 h 665"/>
                <a:gd name="T62" fmla="*/ 155 w 636"/>
                <a:gd name="T63" fmla="*/ 419 h 665"/>
                <a:gd name="T64" fmla="*/ 155 w 636"/>
                <a:gd name="T65" fmla="*/ 41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6" h="665">
                  <a:moveTo>
                    <a:pt x="155" y="419"/>
                  </a:moveTo>
                  <a:lnTo>
                    <a:pt x="194" y="479"/>
                  </a:lnTo>
                  <a:lnTo>
                    <a:pt x="253" y="514"/>
                  </a:lnTo>
                  <a:lnTo>
                    <a:pt x="234" y="608"/>
                  </a:lnTo>
                  <a:lnTo>
                    <a:pt x="337" y="624"/>
                  </a:lnTo>
                  <a:lnTo>
                    <a:pt x="359" y="538"/>
                  </a:lnTo>
                  <a:lnTo>
                    <a:pt x="458" y="517"/>
                  </a:lnTo>
                  <a:lnTo>
                    <a:pt x="531" y="588"/>
                  </a:lnTo>
                  <a:lnTo>
                    <a:pt x="615" y="475"/>
                  </a:lnTo>
                  <a:lnTo>
                    <a:pt x="636" y="493"/>
                  </a:lnTo>
                  <a:lnTo>
                    <a:pt x="538" y="630"/>
                  </a:lnTo>
                  <a:lnTo>
                    <a:pt x="440" y="557"/>
                  </a:lnTo>
                  <a:lnTo>
                    <a:pt x="389" y="573"/>
                  </a:lnTo>
                  <a:lnTo>
                    <a:pt x="363" y="665"/>
                  </a:lnTo>
                  <a:lnTo>
                    <a:pt x="192" y="643"/>
                  </a:lnTo>
                  <a:lnTo>
                    <a:pt x="201" y="566"/>
                  </a:lnTo>
                  <a:lnTo>
                    <a:pt x="137" y="498"/>
                  </a:lnTo>
                  <a:lnTo>
                    <a:pt x="59" y="521"/>
                  </a:lnTo>
                  <a:lnTo>
                    <a:pt x="0" y="375"/>
                  </a:lnTo>
                  <a:lnTo>
                    <a:pt x="22" y="319"/>
                  </a:lnTo>
                  <a:lnTo>
                    <a:pt x="88" y="293"/>
                  </a:lnTo>
                  <a:lnTo>
                    <a:pt x="91" y="199"/>
                  </a:lnTo>
                  <a:lnTo>
                    <a:pt x="44" y="148"/>
                  </a:lnTo>
                  <a:lnTo>
                    <a:pt x="71" y="60"/>
                  </a:lnTo>
                  <a:lnTo>
                    <a:pt x="204" y="0"/>
                  </a:lnTo>
                  <a:lnTo>
                    <a:pt x="94" y="107"/>
                  </a:lnTo>
                  <a:lnTo>
                    <a:pt x="160" y="176"/>
                  </a:lnTo>
                  <a:lnTo>
                    <a:pt x="140" y="221"/>
                  </a:lnTo>
                  <a:lnTo>
                    <a:pt x="133" y="303"/>
                  </a:lnTo>
                  <a:lnTo>
                    <a:pt x="49" y="354"/>
                  </a:lnTo>
                  <a:lnTo>
                    <a:pt x="79" y="461"/>
                  </a:lnTo>
                  <a:lnTo>
                    <a:pt x="155" y="419"/>
                  </a:lnTo>
                  <a:lnTo>
                    <a:pt x="155" y="4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28" name="Freeform 164"/>
            <p:cNvSpPr>
              <a:spLocks/>
            </p:cNvSpPr>
            <p:nvPr/>
          </p:nvSpPr>
          <p:spPr bwMode="auto">
            <a:xfrm>
              <a:off x="2688" y="1898"/>
              <a:ext cx="128" cy="148"/>
            </a:xfrm>
            <a:custGeom>
              <a:avLst/>
              <a:gdLst>
                <a:gd name="T0" fmla="*/ 113 w 255"/>
                <a:gd name="T1" fmla="*/ 0 h 296"/>
                <a:gd name="T2" fmla="*/ 57 w 255"/>
                <a:gd name="T3" fmla="*/ 82 h 296"/>
                <a:gd name="T4" fmla="*/ 71 w 255"/>
                <a:gd name="T5" fmla="*/ 179 h 296"/>
                <a:gd name="T6" fmla="*/ 128 w 255"/>
                <a:gd name="T7" fmla="*/ 219 h 296"/>
                <a:gd name="T8" fmla="*/ 209 w 255"/>
                <a:gd name="T9" fmla="*/ 198 h 296"/>
                <a:gd name="T10" fmla="*/ 255 w 255"/>
                <a:gd name="T11" fmla="*/ 130 h 296"/>
                <a:gd name="T12" fmla="*/ 249 w 255"/>
                <a:gd name="T13" fmla="*/ 217 h 296"/>
                <a:gd name="T14" fmla="*/ 225 w 255"/>
                <a:gd name="T15" fmla="*/ 257 h 296"/>
                <a:gd name="T16" fmla="*/ 192 w 255"/>
                <a:gd name="T17" fmla="*/ 280 h 296"/>
                <a:gd name="T18" fmla="*/ 109 w 255"/>
                <a:gd name="T19" fmla="*/ 296 h 296"/>
                <a:gd name="T20" fmla="*/ 24 w 255"/>
                <a:gd name="T21" fmla="*/ 247 h 296"/>
                <a:gd name="T22" fmla="*/ 0 w 255"/>
                <a:gd name="T23" fmla="*/ 163 h 296"/>
                <a:gd name="T24" fmla="*/ 22 w 255"/>
                <a:gd name="T25" fmla="*/ 72 h 296"/>
                <a:gd name="T26" fmla="*/ 67 w 255"/>
                <a:gd name="T27" fmla="*/ 26 h 296"/>
                <a:gd name="T28" fmla="*/ 113 w 255"/>
                <a:gd name="T29" fmla="*/ 0 h 296"/>
                <a:gd name="T30" fmla="*/ 113 w 255"/>
                <a:gd name="T31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5" h="296">
                  <a:moveTo>
                    <a:pt x="113" y="0"/>
                  </a:moveTo>
                  <a:lnTo>
                    <a:pt x="57" y="82"/>
                  </a:lnTo>
                  <a:lnTo>
                    <a:pt x="71" y="179"/>
                  </a:lnTo>
                  <a:lnTo>
                    <a:pt x="128" y="219"/>
                  </a:lnTo>
                  <a:lnTo>
                    <a:pt x="209" y="198"/>
                  </a:lnTo>
                  <a:lnTo>
                    <a:pt x="255" y="130"/>
                  </a:lnTo>
                  <a:lnTo>
                    <a:pt x="249" y="217"/>
                  </a:lnTo>
                  <a:lnTo>
                    <a:pt x="225" y="257"/>
                  </a:lnTo>
                  <a:lnTo>
                    <a:pt x="192" y="280"/>
                  </a:lnTo>
                  <a:lnTo>
                    <a:pt x="109" y="296"/>
                  </a:lnTo>
                  <a:lnTo>
                    <a:pt x="24" y="247"/>
                  </a:lnTo>
                  <a:lnTo>
                    <a:pt x="0" y="163"/>
                  </a:lnTo>
                  <a:lnTo>
                    <a:pt x="22" y="72"/>
                  </a:lnTo>
                  <a:lnTo>
                    <a:pt x="67" y="26"/>
                  </a:lnTo>
                  <a:lnTo>
                    <a:pt x="113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29" name="Freeform 165"/>
            <p:cNvSpPr>
              <a:spLocks/>
            </p:cNvSpPr>
            <p:nvPr/>
          </p:nvSpPr>
          <p:spPr bwMode="auto">
            <a:xfrm>
              <a:off x="2668" y="1768"/>
              <a:ext cx="271" cy="285"/>
            </a:xfrm>
            <a:custGeom>
              <a:avLst/>
              <a:gdLst>
                <a:gd name="T0" fmla="*/ 31 w 540"/>
                <a:gd name="T1" fmla="*/ 78 h 571"/>
                <a:gd name="T2" fmla="*/ 80 w 540"/>
                <a:gd name="T3" fmla="*/ 166 h 571"/>
                <a:gd name="T4" fmla="*/ 125 w 540"/>
                <a:gd name="T5" fmla="*/ 150 h 571"/>
                <a:gd name="T6" fmla="*/ 122 w 540"/>
                <a:gd name="T7" fmla="*/ 33 h 571"/>
                <a:gd name="T8" fmla="*/ 182 w 540"/>
                <a:gd name="T9" fmla="*/ 0 h 571"/>
                <a:gd name="T10" fmla="*/ 328 w 540"/>
                <a:gd name="T11" fmla="*/ 52 h 571"/>
                <a:gd name="T12" fmla="*/ 294 w 540"/>
                <a:gd name="T13" fmla="*/ 170 h 571"/>
                <a:gd name="T14" fmla="*/ 346 w 540"/>
                <a:gd name="T15" fmla="*/ 199 h 571"/>
                <a:gd name="T16" fmla="*/ 474 w 540"/>
                <a:gd name="T17" fmla="*/ 166 h 571"/>
                <a:gd name="T18" fmla="*/ 540 w 540"/>
                <a:gd name="T19" fmla="*/ 330 h 571"/>
                <a:gd name="T20" fmla="*/ 427 w 540"/>
                <a:gd name="T21" fmla="*/ 371 h 571"/>
                <a:gd name="T22" fmla="*/ 407 w 540"/>
                <a:gd name="T23" fmla="*/ 489 h 571"/>
                <a:gd name="T24" fmla="*/ 463 w 540"/>
                <a:gd name="T25" fmla="*/ 571 h 571"/>
                <a:gd name="T26" fmla="*/ 368 w 540"/>
                <a:gd name="T27" fmla="*/ 518 h 571"/>
                <a:gd name="T28" fmla="*/ 391 w 540"/>
                <a:gd name="T29" fmla="*/ 385 h 571"/>
                <a:gd name="T30" fmla="*/ 380 w 540"/>
                <a:gd name="T31" fmla="*/ 315 h 571"/>
                <a:gd name="T32" fmla="*/ 407 w 540"/>
                <a:gd name="T33" fmla="*/ 339 h 571"/>
                <a:gd name="T34" fmla="*/ 497 w 540"/>
                <a:gd name="T35" fmla="*/ 310 h 571"/>
                <a:gd name="T36" fmla="*/ 440 w 540"/>
                <a:gd name="T37" fmla="*/ 205 h 571"/>
                <a:gd name="T38" fmla="*/ 334 w 540"/>
                <a:gd name="T39" fmla="*/ 245 h 571"/>
                <a:gd name="T40" fmla="*/ 258 w 540"/>
                <a:gd name="T41" fmla="*/ 199 h 571"/>
                <a:gd name="T42" fmla="*/ 289 w 540"/>
                <a:gd name="T43" fmla="*/ 66 h 571"/>
                <a:gd name="T44" fmla="*/ 179 w 540"/>
                <a:gd name="T45" fmla="*/ 36 h 571"/>
                <a:gd name="T46" fmla="*/ 161 w 540"/>
                <a:gd name="T47" fmla="*/ 162 h 571"/>
                <a:gd name="T48" fmla="*/ 50 w 540"/>
                <a:gd name="T49" fmla="*/ 218 h 571"/>
                <a:gd name="T50" fmla="*/ 54 w 540"/>
                <a:gd name="T51" fmla="*/ 186 h 571"/>
                <a:gd name="T52" fmla="*/ 0 w 540"/>
                <a:gd name="T53" fmla="*/ 98 h 571"/>
                <a:gd name="T54" fmla="*/ 31 w 540"/>
                <a:gd name="T55" fmla="*/ 78 h 571"/>
                <a:gd name="T56" fmla="*/ 31 w 540"/>
                <a:gd name="T57" fmla="*/ 78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0" h="571">
                  <a:moveTo>
                    <a:pt x="31" y="78"/>
                  </a:moveTo>
                  <a:lnTo>
                    <a:pt x="80" y="166"/>
                  </a:lnTo>
                  <a:lnTo>
                    <a:pt x="125" y="150"/>
                  </a:lnTo>
                  <a:lnTo>
                    <a:pt x="122" y="33"/>
                  </a:lnTo>
                  <a:lnTo>
                    <a:pt x="182" y="0"/>
                  </a:lnTo>
                  <a:lnTo>
                    <a:pt x="328" y="52"/>
                  </a:lnTo>
                  <a:lnTo>
                    <a:pt x="294" y="170"/>
                  </a:lnTo>
                  <a:lnTo>
                    <a:pt x="346" y="199"/>
                  </a:lnTo>
                  <a:lnTo>
                    <a:pt x="474" y="166"/>
                  </a:lnTo>
                  <a:lnTo>
                    <a:pt x="540" y="330"/>
                  </a:lnTo>
                  <a:lnTo>
                    <a:pt x="427" y="371"/>
                  </a:lnTo>
                  <a:lnTo>
                    <a:pt x="407" y="489"/>
                  </a:lnTo>
                  <a:lnTo>
                    <a:pt x="463" y="571"/>
                  </a:lnTo>
                  <a:lnTo>
                    <a:pt x="368" y="518"/>
                  </a:lnTo>
                  <a:lnTo>
                    <a:pt x="391" y="385"/>
                  </a:lnTo>
                  <a:lnTo>
                    <a:pt x="380" y="315"/>
                  </a:lnTo>
                  <a:lnTo>
                    <a:pt x="407" y="339"/>
                  </a:lnTo>
                  <a:lnTo>
                    <a:pt x="497" y="310"/>
                  </a:lnTo>
                  <a:lnTo>
                    <a:pt x="440" y="205"/>
                  </a:lnTo>
                  <a:lnTo>
                    <a:pt x="334" y="245"/>
                  </a:lnTo>
                  <a:lnTo>
                    <a:pt x="258" y="199"/>
                  </a:lnTo>
                  <a:lnTo>
                    <a:pt x="289" y="66"/>
                  </a:lnTo>
                  <a:lnTo>
                    <a:pt x="179" y="36"/>
                  </a:lnTo>
                  <a:lnTo>
                    <a:pt x="161" y="162"/>
                  </a:lnTo>
                  <a:lnTo>
                    <a:pt x="50" y="218"/>
                  </a:lnTo>
                  <a:lnTo>
                    <a:pt x="54" y="186"/>
                  </a:lnTo>
                  <a:lnTo>
                    <a:pt x="0" y="98"/>
                  </a:lnTo>
                  <a:lnTo>
                    <a:pt x="31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30" name="Freeform 166"/>
            <p:cNvSpPr>
              <a:spLocks/>
            </p:cNvSpPr>
            <p:nvPr/>
          </p:nvSpPr>
          <p:spPr bwMode="auto">
            <a:xfrm>
              <a:off x="2558" y="1770"/>
              <a:ext cx="97" cy="128"/>
            </a:xfrm>
            <a:custGeom>
              <a:avLst/>
              <a:gdLst>
                <a:gd name="T0" fmla="*/ 196 w 196"/>
                <a:gd name="T1" fmla="*/ 0 h 257"/>
                <a:gd name="T2" fmla="*/ 55 w 196"/>
                <a:gd name="T3" fmla="*/ 49 h 257"/>
                <a:gd name="T4" fmla="*/ 7 w 196"/>
                <a:gd name="T5" fmla="*/ 123 h 257"/>
                <a:gd name="T6" fmla="*/ 0 w 196"/>
                <a:gd name="T7" fmla="*/ 197 h 257"/>
                <a:gd name="T8" fmla="*/ 48 w 196"/>
                <a:gd name="T9" fmla="*/ 257 h 257"/>
                <a:gd name="T10" fmla="*/ 57 w 196"/>
                <a:gd name="T11" fmla="*/ 169 h 257"/>
                <a:gd name="T12" fmla="*/ 97 w 196"/>
                <a:gd name="T13" fmla="*/ 85 h 257"/>
                <a:gd name="T14" fmla="*/ 196 w 196"/>
                <a:gd name="T15" fmla="*/ 0 h 257"/>
                <a:gd name="T16" fmla="*/ 196 w 196"/>
                <a:gd name="T17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257">
                  <a:moveTo>
                    <a:pt x="196" y="0"/>
                  </a:moveTo>
                  <a:lnTo>
                    <a:pt x="55" y="49"/>
                  </a:lnTo>
                  <a:lnTo>
                    <a:pt x="7" y="123"/>
                  </a:lnTo>
                  <a:lnTo>
                    <a:pt x="0" y="197"/>
                  </a:lnTo>
                  <a:lnTo>
                    <a:pt x="48" y="257"/>
                  </a:lnTo>
                  <a:lnTo>
                    <a:pt x="57" y="169"/>
                  </a:lnTo>
                  <a:lnTo>
                    <a:pt x="97" y="85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31" name="Freeform 167"/>
            <p:cNvSpPr>
              <a:spLocks/>
            </p:cNvSpPr>
            <p:nvPr/>
          </p:nvSpPr>
          <p:spPr bwMode="auto">
            <a:xfrm>
              <a:off x="2934" y="1891"/>
              <a:ext cx="51" cy="126"/>
            </a:xfrm>
            <a:custGeom>
              <a:avLst/>
              <a:gdLst>
                <a:gd name="T0" fmla="*/ 38 w 102"/>
                <a:gd name="T1" fmla="*/ 0 h 253"/>
                <a:gd name="T2" fmla="*/ 61 w 102"/>
                <a:gd name="T3" fmla="*/ 101 h 253"/>
                <a:gd name="T4" fmla="*/ 41 w 102"/>
                <a:gd name="T5" fmla="*/ 177 h 253"/>
                <a:gd name="T6" fmla="*/ 0 w 102"/>
                <a:gd name="T7" fmla="*/ 253 h 253"/>
                <a:gd name="T8" fmla="*/ 72 w 102"/>
                <a:gd name="T9" fmla="*/ 213 h 253"/>
                <a:gd name="T10" fmla="*/ 102 w 102"/>
                <a:gd name="T11" fmla="*/ 126 h 253"/>
                <a:gd name="T12" fmla="*/ 38 w 102"/>
                <a:gd name="T13" fmla="*/ 0 h 253"/>
                <a:gd name="T14" fmla="*/ 38 w 102"/>
                <a:gd name="T15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253">
                  <a:moveTo>
                    <a:pt x="38" y="0"/>
                  </a:moveTo>
                  <a:lnTo>
                    <a:pt x="61" y="101"/>
                  </a:lnTo>
                  <a:lnTo>
                    <a:pt x="41" y="177"/>
                  </a:lnTo>
                  <a:lnTo>
                    <a:pt x="0" y="253"/>
                  </a:lnTo>
                  <a:lnTo>
                    <a:pt x="72" y="213"/>
                  </a:lnTo>
                  <a:lnTo>
                    <a:pt x="102" y="126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32" name="Freeform 168"/>
            <p:cNvSpPr>
              <a:spLocks/>
            </p:cNvSpPr>
            <p:nvPr/>
          </p:nvSpPr>
          <p:spPr bwMode="auto">
            <a:xfrm>
              <a:off x="2896" y="2018"/>
              <a:ext cx="87" cy="78"/>
            </a:xfrm>
            <a:custGeom>
              <a:avLst/>
              <a:gdLst>
                <a:gd name="T0" fmla="*/ 172 w 172"/>
                <a:gd name="T1" fmla="*/ 0 h 158"/>
                <a:gd name="T2" fmla="*/ 124 w 172"/>
                <a:gd name="T3" fmla="*/ 67 h 158"/>
                <a:gd name="T4" fmla="*/ 35 w 172"/>
                <a:gd name="T5" fmla="*/ 118 h 158"/>
                <a:gd name="T6" fmla="*/ 0 w 172"/>
                <a:gd name="T7" fmla="*/ 158 h 158"/>
                <a:gd name="T8" fmla="*/ 96 w 172"/>
                <a:gd name="T9" fmla="*/ 144 h 158"/>
                <a:gd name="T10" fmla="*/ 149 w 172"/>
                <a:gd name="T11" fmla="*/ 90 h 158"/>
                <a:gd name="T12" fmla="*/ 172 w 172"/>
                <a:gd name="T13" fmla="*/ 0 h 158"/>
                <a:gd name="T14" fmla="*/ 172 w 172"/>
                <a:gd name="T15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58">
                  <a:moveTo>
                    <a:pt x="172" y="0"/>
                  </a:moveTo>
                  <a:lnTo>
                    <a:pt x="124" y="67"/>
                  </a:lnTo>
                  <a:lnTo>
                    <a:pt x="35" y="118"/>
                  </a:lnTo>
                  <a:lnTo>
                    <a:pt x="0" y="158"/>
                  </a:lnTo>
                  <a:lnTo>
                    <a:pt x="96" y="144"/>
                  </a:lnTo>
                  <a:lnTo>
                    <a:pt x="149" y="90"/>
                  </a:lnTo>
                  <a:lnTo>
                    <a:pt x="172" y="0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33" name="Freeform 169"/>
            <p:cNvSpPr>
              <a:spLocks/>
            </p:cNvSpPr>
            <p:nvPr/>
          </p:nvSpPr>
          <p:spPr bwMode="auto">
            <a:xfrm>
              <a:off x="1951" y="2326"/>
              <a:ext cx="598" cy="349"/>
            </a:xfrm>
            <a:custGeom>
              <a:avLst/>
              <a:gdLst>
                <a:gd name="T0" fmla="*/ 59 w 1195"/>
                <a:gd name="T1" fmla="*/ 277 h 698"/>
                <a:gd name="T2" fmla="*/ 84 w 1195"/>
                <a:gd name="T3" fmla="*/ 252 h 698"/>
                <a:gd name="T4" fmla="*/ 145 w 1195"/>
                <a:gd name="T5" fmla="*/ 191 h 698"/>
                <a:gd name="T6" fmla="*/ 221 w 1195"/>
                <a:gd name="T7" fmla="*/ 118 h 698"/>
                <a:gd name="T8" fmla="*/ 290 w 1195"/>
                <a:gd name="T9" fmla="*/ 53 h 698"/>
                <a:gd name="T10" fmla="*/ 366 w 1195"/>
                <a:gd name="T11" fmla="*/ 0 h 698"/>
                <a:gd name="T12" fmla="*/ 403 w 1195"/>
                <a:gd name="T13" fmla="*/ 9 h 698"/>
                <a:gd name="T14" fmla="*/ 533 w 1195"/>
                <a:gd name="T15" fmla="*/ 24 h 698"/>
                <a:gd name="T16" fmla="*/ 622 w 1195"/>
                <a:gd name="T17" fmla="*/ 2 h 698"/>
                <a:gd name="T18" fmla="*/ 725 w 1195"/>
                <a:gd name="T19" fmla="*/ 0 h 698"/>
                <a:gd name="T20" fmla="*/ 837 w 1195"/>
                <a:gd name="T21" fmla="*/ 54 h 698"/>
                <a:gd name="T22" fmla="*/ 900 w 1195"/>
                <a:gd name="T23" fmla="*/ 144 h 698"/>
                <a:gd name="T24" fmla="*/ 876 w 1195"/>
                <a:gd name="T25" fmla="*/ 232 h 698"/>
                <a:gd name="T26" fmla="*/ 843 w 1195"/>
                <a:gd name="T27" fmla="*/ 273 h 698"/>
                <a:gd name="T28" fmla="*/ 995 w 1195"/>
                <a:gd name="T29" fmla="*/ 258 h 698"/>
                <a:gd name="T30" fmla="*/ 1034 w 1195"/>
                <a:gd name="T31" fmla="*/ 290 h 698"/>
                <a:gd name="T32" fmla="*/ 1116 w 1195"/>
                <a:gd name="T33" fmla="*/ 396 h 698"/>
                <a:gd name="T34" fmla="*/ 1182 w 1195"/>
                <a:gd name="T35" fmla="*/ 562 h 698"/>
                <a:gd name="T36" fmla="*/ 1195 w 1195"/>
                <a:gd name="T37" fmla="*/ 637 h 698"/>
                <a:gd name="T38" fmla="*/ 1184 w 1195"/>
                <a:gd name="T39" fmla="*/ 688 h 698"/>
                <a:gd name="T40" fmla="*/ 1102 w 1195"/>
                <a:gd name="T41" fmla="*/ 698 h 698"/>
                <a:gd name="T42" fmla="*/ 1044 w 1195"/>
                <a:gd name="T43" fmla="*/ 673 h 698"/>
                <a:gd name="T44" fmla="*/ 905 w 1195"/>
                <a:gd name="T45" fmla="*/ 381 h 698"/>
                <a:gd name="T46" fmla="*/ 721 w 1195"/>
                <a:gd name="T47" fmla="*/ 210 h 698"/>
                <a:gd name="T48" fmla="*/ 541 w 1195"/>
                <a:gd name="T49" fmla="*/ 104 h 698"/>
                <a:gd name="T50" fmla="*/ 372 w 1195"/>
                <a:gd name="T51" fmla="*/ 100 h 698"/>
                <a:gd name="T52" fmla="*/ 218 w 1195"/>
                <a:gd name="T53" fmla="*/ 153 h 698"/>
                <a:gd name="T54" fmla="*/ 0 w 1195"/>
                <a:gd name="T55" fmla="*/ 380 h 698"/>
                <a:gd name="T56" fmla="*/ 59 w 1195"/>
                <a:gd name="T57" fmla="*/ 277 h 698"/>
                <a:gd name="T58" fmla="*/ 59 w 1195"/>
                <a:gd name="T59" fmla="*/ 277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95" h="698">
                  <a:moveTo>
                    <a:pt x="59" y="277"/>
                  </a:moveTo>
                  <a:lnTo>
                    <a:pt x="84" y="252"/>
                  </a:lnTo>
                  <a:lnTo>
                    <a:pt x="145" y="191"/>
                  </a:lnTo>
                  <a:lnTo>
                    <a:pt x="221" y="118"/>
                  </a:lnTo>
                  <a:lnTo>
                    <a:pt x="290" y="53"/>
                  </a:lnTo>
                  <a:lnTo>
                    <a:pt x="366" y="0"/>
                  </a:lnTo>
                  <a:lnTo>
                    <a:pt x="403" y="9"/>
                  </a:lnTo>
                  <a:lnTo>
                    <a:pt x="533" y="24"/>
                  </a:lnTo>
                  <a:lnTo>
                    <a:pt x="622" y="2"/>
                  </a:lnTo>
                  <a:lnTo>
                    <a:pt x="725" y="0"/>
                  </a:lnTo>
                  <a:lnTo>
                    <a:pt x="837" y="54"/>
                  </a:lnTo>
                  <a:lnTo>
                    <a:pt x="900" y="144"/>
                  </a:lnTo>
                  <a:lnTo>
                    <a:pt x="876" y="232"/>
                  </a:lnTo>
                  <a:lnTo>
                    <a:pt x="843" y="273"/>
                  </a:lnTo>
                  <a:lnTo>
                    <a:pt x="995" y="258"/>
                  </a:lnTo>
                  <a:lnTo>
                    <a:pt x="1034" y="290"/>
                  </a:lnTo>
                  <a:lnTo>
                    <a:pt x="1116" y="396"/>
                  </a:lnTo>
                  <a:lnTo>
                    <a:pt x="1182" y="562"/>
                  </a:lnTo>
                  <a:lnTo>
                    <a:pt x="1195" y="637"/>
                  </a:lnTo>
                  <a:lnTo>
                    <a:pt x="1184" y="688"/>
                  </a:lnTo>
                  <a:lnTo>
                    <a:pt x="1102" y="698"/>
                  </a:lnTo>
                  <a:lnTo>
                    <a:pt x="1044" y="673"/>
                  </a:lnTo>
                  <a:lnTo>
                    <a:pt x="905" y="381"/>
                  </a:lnTo>
                  <a:lnTo>
                    <a:pt x="721" y="210"/>
                  </a:lnTo>
                  <a:lnTo>
                    <a:pt x="541" y="104"/>
                  </a:lnTo>
                  <a:lnTo>
                    <a:pt x="372" y="100"/>
                  </a:lnTo>
                  <a:lnTo>
                    <a:pt x="218" y="153"/>
                  </a:lnTo>
                  <a:lnTo>
                    <a:pt x="0" y="380"/>
                  </a:lnTo>
                  <a:lnTo>
                    <a:pt x="59" y="277"/>
                  </a:lnTo>
                  <a:lnTo>
                    <a:pt x="59" y="2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34" name="Freeform 170"/>
            <p:cNvSpPr>
              <a:spLocks/>
            </p:cNvSpPr>
            <p:nvPr/>
          </p:nvSpPr>
          <p:spPr bwMode="auto">
            <a:xfrm>
              <a:off x="1702" y="1703"/>
              <a:ext cx="367" cy="524"/>
            </a:xfrm>
            <a:custGeom>
              <a:avLst/>
              <a:gdLst>
                <a:gd name="T0" fmla="*/ 83 w 734"/>
                <a:gd name="T1" fmla="*/ 246 h 1050"/>
                <a:gd name="T2" fmla="*/ 141 w 734"/>
                <a:gd name="T3" fmla="*/ 281 h 1050"/>
                <a:gd name="T4" fmla="*/ 279 w 734"/>
                <a:gd name="T5" fmla="*/ 334 h 1050"/>
                <a:gd name="T6" fmla="*/ 437 w 734"/>
                <a:gd name="T7" fmla="*/ 346 h 1050"/>
                <a:gd name="T8" fmla="*/ 569 w 734"/>
                <a:gd name="T9" fmla="*/ 311 h 1050"/>
                <a:gd name="T10" fmla="*/ 644 w 734"/>
                <a:gd name="T11" fmla="*/ 242 h 1050"/>
                <a:gd name="T12" fmla="*/ 678 w 734"/>
                <a:gd name="T13" fmla="*/ 147 h 1050"/>
                <a:gd name="T14" fmla="*/ 706 w 734"/>
                <a:gd name="T15" fmla="*/ 0 h 1050"/>
                <a:gd name="T16" fmla="*/ 734 w 734"/>
                <a:gd name="T17" fmla="*/ 200 h 1050"/>
                <a:gd name="T18" fmla="*/ 716 w 734"/>
                <a:gd name="T19" fmla="*/ 417 h 1050"/>
                <a:gd name="T20" fmla="*/ 678 w 734"/>
                <a:gd name="T21" fmla="*/ 633 h 1050"/>
                <a:gd name="T22" fmla="*/ 641 w 734"/>
                <a:gd name="T23" fmla="*/ 781 h 1050"/>
                <a:gd name="T24" fmla="*/ 624 w 734"/>
                <a:gd name="T25" fmla="*/ 832 h 1050"/>
                <a:gd name="T26" fmla="*/ 410 w 734"/>
                <a:gd name="T27" fmla="*/ 944 h 1050"/>
                <a:gd name="T28" fmla="*/ 410 w 734"/>
                <a:gd name="T29" fmla="*/ 1050 h 1050"/>
                <a:gd name="T30" fmla="*/ 367 w 734"/>
                <a:gd name="T31" fmla="*/ 1044 h 1050"/>
                <a:gd name="T32" fmla="*/ 356 w 734"/>
                <a:gd name="T33" fmla="*/ 915 h 1050"/>
                <a:gd name="T34" fmla="*/ 427 w 734"/>
                <a:gd name="T35" fmla="*/ 868 h 1050"/>
                <a:gd name="T36" fmla="*/ 394 w 734"/>
                <a:gd name="T37" fmla="*/ 675 h 1050"/>
                <a:gd name="T38" fmla="*/ 399 w 734"/>
                <a:gd name="T39" fmla="*/ 435 h 1050"/>
                <a:gd name="T40" fmla="*/ 302 w 734"/>
                <a:gd name="T41" fmla="*/ 405 h 1050"/>
                <a:gd name="T42" fmla="*/ 273 w 734"/>
                <a:gd name="T43" fmla="*/ 463 h 1050"/>
                <a:gd name="T44" fmla="*/ 0 w 734"/>
                <a:gd name="T45" fmla="*/ 458 h 1050"/>
                <a:gd name="T46" fmla="*/ 110 w 734"/>
                <a:gd name="T47" fmla="*/ 382 h 1050"/>
                <a:gd name="T48" fmla="*/ 103 w 734"/>
                <a:gd name="T49" fmla="*/ 295 h 1050"/>
                <a:gd name="T50" fmla="*/ 83 w 734"/>
                <a:gd name="T51" fmla="*/ 246 h 1050"/>
                <a:gd name="T52" fmla="*/ 83 w 734"/>
                <a:gd name="T53" fmla="*/ 246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4" h="1050">
                  <a:moveTo>
                    <a:pt x="83" y="246"/>
                  </a:moveTo>
                  <a:lnTo>
                    <a:pt x="141" y="281"/>
                  </a:lnTo>
                  <a:lnTo>
                    <a:pt x="279" y="334"/>
                  </a:lnTo>
                  <a:lnTo>
                    <a:pt x="437" y="346"/>
                  </a:lnTo>
                  <a:lnTo>
                    <a:pt x="569" y="311"/>
                  </a:lnTo>
                  <a:lnTo>
                    <a:pt x="644" y="242"/>
                  </a:lnTo>
                  <a:lnTo>
                    <a:pt x="678" y="147"/>
                  </a:lnTo>
                  <a:lnTo>
                    <a:pt x="706" y="0"/>
                  </a:lnTo>
                  <a:lnTo>
                    <a:pt x="734" y="200"/>
                  </a:lnTo>
                  <a:lnTo>
                    <a:pt x="716" y="417"/>
                  </a:lnTo>
                  <a:lnTo>
                    <a:pt x="678" y="633"/>
                  </a:lnTo>
                  <a:lnTo>
                    <a:pt x="641" y="781"/>
                  </a:lnTo>
                  <a:lnTo>
                    <a:pt x="624" y="832"/>
                  </a:lnTo>
                  <a:lnTo>
                    <a:pt x="410" y="944"/>
                  </a:lnTo>
                  <a:lnTo>
                    <a:pt x="410" y="1050"/>
                  </a:lnTo>
                  <a:lnTo>
                    <a:pt x="367" y="1044"/>
                  </a:lnTo>
                  <a:lnTo>
                    <a:pt x="356" y="915"/>
                  </a:lnTo>
                  <a:lnTo>
                    <a:pt x="427" y="868"/>
                  </a:lnTo>
                  <a:lnTo>
                    <a:pt x="394" y="675"/>
                  </a:lnTo>
                  <a:lnTo>
                    <a:pt x="399" y="435"/>
                  </a:lnTo>
                  <a:lnTo>
                    <a:pt x="302" y="405"/>
                  </a:lnTo>
                  <a:lnTo>
                    <a:pt x="273" y="463"/>
                  </a:lnTo>
                  <a:lnTo>
                    <a:pt x="0" y="458"/>
                  </a:lnTo>
                  <a:lnTo>
                    <a:pt x="110" y="382"/>
                  </a:lnTo>
                  <a:lnTo>
                    <a:pt x="103" y="295"/>
                  </a:lnTo>
                  <a:lnTo>
                    <a:pt x="83" y="246"/>
                  </a:lnTo>
                  <a:lnTo>
                    <a:pt x="83" y="2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35" name="Freeform 171"/>
            <p:cNvSpPr>
              <a:spLocks/>
            </p:cNvSpPr>
            <p:nvPr/>
          </p:nvSpPr>
          <p:spPr bwMode="auto">
            <a:xfrm>
              <a:off x="1670" y="1626"/>
              <a:ext cx="456" cy="305"/>
            </a:xfrm>
            <a:custGeom>
              <a:avLst/>
              <a:gdLst>
                <a:gd name="T0" fmla="*/ 913 w 913"/>
                <a:gd name="T1" fmla="*/ 0 h 610"/>
                <a:gd name="T2" fmla="*/ 716 w 913"/>
                <a:gd name="T3" fmla="*/ 18 h 610"/>
                <a:gd name="T4" fmla="*/ 443 w 913"/>
                <a:gd name="T5" fmla="*/ 100 h 610"/>
                <a:gd name="T6" fmla="*/ 341 w 913"/>
                <a:gd name="T7" fmla="*/ 138 h 610"/>
                <a:gd name="T8" fmla="*/ 232 w 913"/>
                <a:gd name="T9" fmla="*/ 183 h 610"/>
                <a:gd name="T10" fmla="*/ 60 w 913"/>
                <a:gd name="T11" fmla="*/ 276 h 610"/>
                <a:gd name="T12" fmla="*/ 12 w 913"/>
                <a:gd name="T13" fmla="*/ 346 h 610"/>
                <a:gd name="T14" fmla="*/ 22 w 913"/>
                <a:gd name="T15" fmla="*/ 375 h 610"/>
                <a:gd name="T16" fmla="*/ 0 w 913"/>
                <a:gd name="T17" fmla="*/ 610 h 610"/>
                <a:gd name="T18" fmla="*/ 65 w 913"/>
                <a:gd name="T19" fmla="*/ 610 h 610"/>
                <a:gd name="T20" fmla="*/ 60 w 913"/>
                <a:gd name="T21" fmla="*/ 498 h 610"/>
                <a:gd name="T22" fmla="*/ 76 w 913"/>
                <a:gd name="T23" fmla="*/ 346 h 610"/>
                <a:gd name="T24" fmla="*/ 132 w 913"/>
                <a:gd name="T25" fmla="*/ 289 h 610"/>
                <a:gd name="T26" fmla="*/ 224 w 913"/>
                <a:gd name="T27" fmla="*/ 240 h 610"/>
                <a:gd name="T28" fmla="*/ 350 w 913"/>
                <a:gd name="T29" fmla="*/ 187 h 610"/>
                <a:gd name="T30" fmla="*/ 481 w 913"/>
                <a:gd name="T31" fmla="*/ 134 h 610"/>
                <a:gd name="T32" fmla="*/ 595 w 913"/>
                <a:gd name="T33" fmla="*/ 94 h 610"/>
                <a:gd name="T34" fmla="*/ 710 w 913"/>
                <a:gd name="T35" fmla="*/ 64 h 610"/>
                <a:gd name="T36" fmla="*/ 902 w 913"/>
                <a:gd name="T37" fmla="*/ 41 h 610"/>
                <a:gd name="T38" fmla="*/ 913 w 913"/>
                <a:gd name="T39" fmla="*/ 0 h 610"/>
                <a:gd name="T40" fmla="*/ 913 w 913"/>
                <a:gd name="T41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3" h="610">
                  <a:moveTo>
                    <a:pt x="913" y="0"/>
                  </a:moveTo>
                  <a:lnTo>
                    <a:pt x="716" y="18"/>
                  </a:lnTo>
                  <a:lnTo>
                    <a:pt x="443" y="100"/>
                  </a:lnTo>
                  <a:lnTo>
                    <a:pt x="341" y="138"/>
                  </a:lnTo>
                  <a:lnTo>
                    <a:pt x="232" y="183"/>
                  </a:lnTo>
                  <a:lnTo>
                    <a:pt x="60" y="276"/>
                  </a:lnTo>
                  <a:lnTo>
                    <a:pt x="12" y="346"/>
                  </a:lnTo>
                  <a:lnTo>
                    <a:pt x="22" y="375"/>
                  </a:lnTo>
                  <a:lnTo>
                    <a:pt x="0" y="610"/>
                  </a:lnTo>
                  <a:lnTo>
                    <a:pt x="65" y="610"/>
                  </a:lnTo>
                  <a:lnTo>
                    <a:pt x="60" y="498"/>
                  </a:lnTo>
                  <a:lnTo>
                    <a:pt x="76" y="346"/>
                  </a:lnTo>
                  <a:lnTo>
                    <a:pt x="132" y="289"/>
                  </a:lnTo>
                  <a:lnTo>
                    <a:pt x="224" y="240"/>
                  </a:lnTo>
                  <a:lnTo>
                    <a:pt x="350" y="187"/>
                  </a:lnTo>
                  <a:lnTo>
                    <a:pt x="481" y="134"/>
                  </a:lnTo>
                  <a:lnTo>
                    <a:pt x="595" y="94"/>
                  </a:lnTo>
                  <a:lnTo>
                    <a:pt x="710" y="64"/>
                  </a:lnTo>
                  <a:lnTo>
                    <a:pt x="902" y="41"/>
                  </a:lnTo>
                  <a:lnTo>
                    <a:pt x="913" y="0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36" name="Freeform 172"/>
            <p:cNvSpPr>
              <a:spLocks/>
            </p:cNvSpPr>
            <p:nvPr/>
          </p:nvSpPr>
          <p:spPr bwMode="auto">
            <a:xfrm>
              <a:off x="1645" y="1916"/>
              <a:ext cx="221" cy="414"/>
            </a:xfrm>
            <a:custGeom>
              <a:avLst/>
              <a:gdLst>
                <a:gd name="T0" fmla="*/ 76 w 443"/>
                <a:gd name="T1" fmla="*/ 0 h 827"/>
                <a:gd name="T2" fmla="*/ 372 w 443"/>
                <a:gd name="T3" fmla="*/ 0 h 827"/>
                <a:gd name="T4" fmla="*/ 443 w 443"/>
                <a:gd name="T5" fmla="*/ 35 h 827"/>
                <a:gd name="T6" fmla="*/ 393 w 443"/>
                <a:gd name="T7" fmla="*/ 293 h 827"/>
                <a:gd name="T8" fmla="*/ 327 w 443"/>
                <a:gd name="T9" fmla="*/ 316 h 827"/>
                <a:gd name="T10" fmla="*/ 306 w 443"/>
                <a:gd name="T11" fmla="*/ 523 h 827"/>
                <a:gd name="T12" fmla="*/ 273 w 443"/>
                <a:gd name="T13" fmla="*/ 498 h 827"/>
                <a:gd name="T14" fmla="*/ 273 w 443"/>
                <a:gd name="T15" fmla="*/ 293 h 827"/>
                <a:gd name="T16" fmla="*/ 372 w 443"/>
                <a:gd name="T17" fmla="*/ 252 h 827"/>
                <a:gd name="T18" fmla="*/ 405 w 443"/>
                <a:gd name="T19" fmla="*/ 70 h 827"/>
                <a:gd name="T20" fmla="*/ 49 w 443"/>
                <a:gd name="T21" fmla="*/ 70 h 827"/>
                <a:gd name="T22" fmla="*/ 98 w 443"/>
                <a:gd name="T23" fmla="*/ 247 h 827"/>
                <a:gd name="T24" fmla="*/ 179 w 443"/>
                <a:gd name="T25" fmla="*/ 299 h 827"/>
                <a:gd name="T26" fmla="*/ 147 w 443"/>
                <a:gd name="T27" fmla="*/ 346 h 827"/>
                <a:gd name="T28" fmla="*/ 174 w 443"/>
                <a:gd name="T29" fmla="*/ 516 h 827"/>
                <a:gd name="T30" fmla="*/ 114 w 443"/>
                <a:gd name="T31" fmla="*/ 599 h 827"/>
                <a:gd name="T32" fmla="*/ 102 w 443"/>
                <a:gd name="T33" fmla="*/ 652 h 827"/>
                <a:gd name="T34" fmla="*/ 145 w 443"/>
                <a:gd name="T35" fmla="*/ 664 h 827"/>
                <a:gd name="T36" fmla="*/ 151 w 443"/>
                <a:gd name="T37" fmla="*/ 764 h 827"/>
                <a:gd name="T38" fmla="*/ 190 w 443"/>
                <a:gd name="T39" fmla="*/ 785 h 827"/>
                <a:gd name="T40" fmla="*/ 249 w 443"/>
                <a:gd name="T41" fmla="*/ 700 h 827"/>
                <a:gd name="T42" fmla="*/ 273 w 443"/>
                <a:gd name="T43" fmla="*/ 791 h 827"/>
                <a:gd name="T44" fmla="*/ 230 w 443"/>
                <a:gd name="T45" fmla="*/ 791 h 827"/>
                <a:gd name="T46" fmla="*/ 197 w 443"/>
                <a:gd name="T47" fmla="*/ 827 h 827"/>
                <a:gd name="T48" fmla="*/ 114 w 443"/>
                <a:gd name="T49" fmla="*/ 791 h 827"/>
                <a:gd name="T50" fmla="*/ 71 w 443"/>
                <a:gd name="T51" fmla="*/ 763 h 827"/>
                <a:gd name="T52" fmla="*/ 65 w 443"/>
                <a:gd name="T53" fmla="*/ 586 h 827"/>
                <a:gd name="T54" fmla="*/ 130 w 443"/>
                <a:gd name="T55" fmla="*/ 505 h 827"/>
                <a:gd name="T56" fmla="*/ 120 w 443"/>
                <a:gd name="T57" fmla="*/ 311 h 827"/>
                <a:gd name="T58" fmla="*/ 71 w 443"/>
                <a:gd name="T59" fmla="*/ 305 h 827"/>
                <a:gd name="T60" fmla="*/ 0 w 443"/>
                <a:gd name="T61" fmla="*/ 30 h 827"/>
                <a:gd name="T62" fmla="*/ 76 w 443"/>
                <a:gd name="T63" fmla="*/ 0 h 827"/>
                <a:gd name="T64" fmla="*/ 76 w 443"/>
                <a:gd name="T65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3" h="827">
                  <a:moveTo>
                    <a:pt x="76" y="0"/>
                  </a:moveTo>
                  <a:lnTo>
                    <a:pt x="372" y="0"/>
                  </a:lnTo>
                  <a:lnTo>
                    <a:pt x="443" y="35"/>
                  </a:lnTo>
                  <a:lnTo>
                    <a:pt x="393" y="293"/>
                  </a:lnTo>
                  <a:lnTo>
                    <a:pt x="327" y="316"/>
                  </a:lnTo>
                  <a:lnTo>
                    <a:pt x="306" y="523"/>
                  </a:lnTo>
                  <a:lnTo>
                    <a:pt x="273" y="498"/>
                  </a:lnTo>
                  <a:lnTo>
                    <a:pt x="273" y="293"/>
                  </a:lnTo>
                  <a:lnTo>
                    <a:pt x="372" y="252"/>
                  </a:lnTo>
                  <a:lnTo>
                    <a:pt x="405" y="70"/>
                  </a:lnTo>
                  <a:lnTo>
                    <a:pt x="49" y="70"/>
                  </a:lnTo>
                  <a:lnTo>
                    <a:pt x="98" y="247"/>
                  </a:lnTo>
                  <a:lnTo>
                    <a:pt x="179" y="299"/>
                  </a:lnTo>
                  <a:lnTo>
                    <a:pt x="147" y="346"/>
                  </a:lnTo>
                  <a:lnTo>
                    <a:pt x="174" y="516"/>
                  </a:lnTo>
                  <a:lnTo>
                    <a:pt x="114" y="599"/>
                  </a:lnTo>
                  <a:lnTo>
                    <a:pt x="102" y="652"/>
                  </a:lnTo>
                  <a:lnTo>
                    <a:pt x="145" y="664"/>
                  </a:lnTo>
                  <a:lnTo>
                    <a:pt x="151" y="764"/>
                  </a:lnTo>
                  <a:lnTo>
                    <a:pt x="190" y="785"/>
                  </a:lnTo>
                  <a:lnTo>
                    <a:pt x="249" y="700"/>
                  </a:lnTo>
                  <a:lnTo>
                    <a:pt x="273" y="791"/>
                  </a:lnTo>
                  <a:lnTo>
                    <a:pt x="230" y="791"/>
                  </a:lnTo>
                  <a:lnTo>
                    <a:pt x="197" y="827"/>
                  </a:lnTo>
                  <a:lnTo>
                    <a:pt x="114" y="791"/>
                  </a:lnTo>
                  <a:lnTo>
                    <a:pt x="71" y="763"/>
                  </a:lnTo>
                  <a:lnTo>
                    <a:pt x="65" y="586"/>
                  </a:lnTo>
                  <a:lnTo>
                    <a:pt x="130" y="505"/>
                  </a:lnTo>
                  <a:lnTo>
                    <a:pt x="120" y="311"/>
                  </a:lnTo>
                  <a:lnTo>
                    <a:pt x="71" y="305"/>
                  </a:lnTo>
                  <a:lnTo>
                    <a:pt x="0" y="30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37" name="Freeform 173"/>
            <p:cNvSpPr>
              <a:spLocks/>
            </p:cNvSpPr>
            <p:nvPr/>
          </p:nvSpPr>
          <p:spPr bwMode="auto">
            <a:xfrm>
              <a:off x="1763" y="2142"/>
              <a:ext cx="84" cy="197"/>
            </a:xfrm>
            <a:custGeom>
              <a:avLst/>
              <a:gdLst>
                <a:gd name="T0" fmla="*/ 5 w 170"/>
                <a:gd name="T1" fmla="*/ 0 h 392"/>
                <a:gd name="T2" fmla="*/ 148 w 170"/>
                <a:gd name="T3" fmla="*/ 71 h 392"/>
                <a:gd name="T4" fmla="*/ 170 w 170"/>
                <a:gd name="T5" fmla="*/ 158 h 392"/>
                <a:gd name="T6" fmla="*/ 130 w 170"/>
                <a:gd name="T7" fmla="*/ 152 h 392"/>
                <a:gd name="T8" fmla="*/ 103 w 170"/>
                <a:gd name="T9" fmla="*/ 240 h 392"/>
                <a:gd name="T10" fmla="*/ 148 w 170"/>
                <a:gd name="T11" fmla="*/ 345 h 392"/>
                <a:gd name="T12" fmla="*/ 103 w 170"/>
                <a:gd name="T13" fmla="*/ 392 h 392"/>
                <a:gd name="T14" fmla="*/ 22 w 170"/>
                <a:gd name="T15" fmla="*/ 380 h 392"/>
                <a:gd name="T16" fmla="*/ 0 w 170"/>
                <a:gd name="T17" fmla="*/ 311 h 392"/>
                <a:gd name="T18" fmla="*/ 16 w 170"/>
                <a:gd name="T19" fmla="*/ 205 h 392"/>
                <a:gd name="T20" fmla="*/ 38 w 170"/>
                <a:gd name="T21" fmla="*/ 339 h 392"/>
                <a:gd name="T22" fmla="*/ 103 w 170"/>
                <a:gd name="T23" fmla="*/ 345 h 392"/>
                <a:gd name="T24" fmla="*/ 65 w 170"/>
                <a:gd name="T25" fmla="*/ 251 h 392"/>
                <a:gd name="T26" fmla="*/ 76 w 170"/>
                <a:gd name="T27" fmla="*/ 134 h 392"/>
                <a:gd name="T28" fmla="*/ 109 w 170"/>
                <a:gd name="T29" fmla="*/ 99 h 392"/>
                <a:gd name="T30" fmla="*/ 38 w 170"/>
                <a:gd name="T31" fmla="*/ 46 h 392"/>
                <a:gd name="T32" fmla="*/ 5 w 170"/>
                <a:gd name="T33" fmla="*/ 0 h 392"/>
                <a:gd name="T34" fmla="*/ 5 w 170"/>
                <a:gd name="T35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0" h="392">
                  <a:moveTo>
                    <a:pt x="5" y="0"/>
                  </a:moveTo>
                  <a:lnTo>
                    <a:pt x="148" y="71"/>
                  </a:lnTo>
                  <a:lnTo>
                    <a:pt x="170" y="158"/>
                  </a:lnTo>
                  <a:lnTo>
                    <a:pt x="130" y="152"/>
                  </a:lnTo>
                  <a:lnTo>
                    <a:pt x="103" y="240"/>
                  </a:lnTo>
                  <a:lnTo>
                    <a:pt x="148" y="345"/>
                  </a:lnTo>
                  <a:lnTo>
                    <a:pt x="103" y="392"/>
                  </a:lnTo>
                  <a:lnTo>
                    <a:pt x="22" y="380"/>
                  </a:lnTo>
                  <a:lnTo>
                    <a:pt x="0" y="311"/>
                  </a:lnTo>
                  <a:lnTo>
                    <a:pt x="16" y="205"/>
                  </a:lnTo>
                  <a:lnTo>
                    <a:pt x="38" y="339"/>
                  </a:lnTo>
                  <a:lnTo>
                    <a:pt x="103" y="345"/>
                  </a:lnTo>
                  <a:lnTo>
                    <a:pt x="65" y="251"/>
                  </a:lnTo>
                  <a:lnTo>
                    <a:pt x="76" y="134"/>
                  </a:lnTo>
                  <a:lnTo>
                    <a:pt x="109" y="99"/>
                  </a:lnTo>
                  <a:lnTo>
                    <a:pt x="38" y="46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38" name="Freeform 174"/>
            <p:cNvSpPr>
              <a:spLocks/>
            </p:cNvSpPr>
            <p:nvPr/>
          </p:nvSpPr>
          <p:spPr bwMode="auto">
            <a:xfrm>
              <a:off x="1670" y="1952"/>
              <a:ext cx="152" cy="187"/>
            </a:xfrm>
            <a:custGeom>
              <a:avLst/>
              <a:gdLst>
                <a:gd name="T0" fmla="*/ 0 w 306"/>
                <a:gd name="T1" fmla="*/ 0 h 375"/>
                <a:gd name="T2" fmla="*/ 87 w 306"/>
                <a:gd name="T3" fmla="*/ 48 h 375"/>
                <a:gd name="T4" fmla="*/ 197 w 306"/>
                <a:gd name="T5" fmla="*/ 59 h 375"/>
                <a:gd name="T6" fmla="*/ 240 w 306"/>
                <a:gd name="T7" fmla="*/ 159 h 375"/>
                <a:gd name="T8" fmla="*/ 306 w 306"/>
                <a:gd name="T9" fmla="*/ 211 h 375"/>
                <a:gd name="T10" fmla="*/ 251 w 306"/>
                <a:gd name="T11" fmla="*/ 229 h 375"/>
                <a:gd name="T12" fmla="*/ 235 w 306"/>
                <a:gd name="T13" fmla="*/ 281 h 375"/>
                <a:gd name="T14" fmla="*/ 170 w 306"/>
                <a:gd name="T15" fmla="*/ 288 h 375"/>
                <a:gd name="T16" fmla="*/ 109 w 306"/>
                <a:gd name="T17" fmla="*/ 375 h 375"/>
                <a:gd name="T18" fmla="*/ 71 w 306"/>
                <a:gd name="T19" fmla="*/ 241 h 375"/>
                <a:gd name="T20" fmla="*/ 49 w 306"/>
                <a:gd name="T21" fmla="*/ 177 h 375"/>
                <a:gd name="T22" fmla="*/ 0 w 306"/>
                <a:gd name="T23" fmla="*/ 0 h 375"/>
                <a:gd name="T24" fmla="*/ 0 w 306"/>
                <a:gd name="T25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75">
                  <a:moveTo>
                    <a:pt x="0" y="0"/>
                  </a:moveTo>
                  <a:lnTo>
                    <a:pt x="87" y="48"/>
                  </a:lnTo>
                  <a:lnTo>
                    <a:pt x="197" y="59"/>
                  </a:lnTo>
                  <a:lnTo>
                    <a:pt x="240" y="159"/>
                  </a:lnTo>
                  <a:lnTo>
                    <a:pt x="306" y="211"/>
                  </a:lnTo>
                  <a:lnTo>
                    <a:pt x="251" y="229"/>
                  </a:lnTo>
                  <a:lnTo>
                    <a:pt x="235" y="281"/>
                  </a:lnTo>
                  <a:lnTo>
                    <a:pt x="170" y="288"/>
                  </a:lnTo>
                  <a:lnTo>
                    <a:pt x="109" y="375"/>
                  </a:lnTo>
                  <a:lnTo>
                    <a:pt x="71" y="241"/>
                  </a:lnTo>
                  <a:lnTo>
                    <a:pt x="49" y="17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39" name="Freeform 175"/>
            <p:cNvSpPr>
              <a:spLocks/>
            </p:cNvSpPr>
            <p:nvPr/>
          </p:nvSpPr>
          <p:spPr bwMode="auto">
            <a:xfrm>
              <a:off x="2086" y="1682"/>
              <a:ext cx="220" cy="349"/>
            </a:xfrm>
            <a:custGeom>
              <a:avLst/>
              <a:gdLst>
                <a:gd name="T0" fmla="*/ 0 w 442"/>
                <a:gd name="T1" fmla="*/ 0 h 698"/>
                <a:gd name="T2" fmla="*/ 26 w 442"/>
                <a:gd name="T3" fmla="*/ 109 h 698"/>
                <a:gd name="T4" fmla="*/ 59 w 442"/>
                <a:gd name="T5" fmla="*/ 340 h 698"/>
                <a:gd name="T6" fmla="*/ 48 w 442"/>
                <a:gd name="T7" fmla="*/ 691 h 698"/>
                <a:gd name="T8" fmla="*/ 349 w 442"/>
                <a:gd name="T9" fmla="*/ 698 h 698"/>
                <a:gd name="T10" fmla="*/ 373 w 442"/>
                <a:gd name="T11" fmla="*/ 633 h 698"/>
                <a:gd name="T12" fmla="*/ 415 w 442"/>
                <a:gd name="T13" fmla="*/ 481 h 698"/>
                <a:gd name="T14" fmla="*/ 442 w 442"/>
                <a:gd name="T15" fmla="*/ 235 h 698"/>
                <a:gd name="T16" fmla="*/ 420 w 442"/>
                <a:gd name="T17" fmla="*/ 23 h 698"/>
                <a:gd name="T18" fmla="*/ 409 w 442"/>
                <a:gd name="T19" fmla="*/ 193 h 698"/>
                <a:gd name="T20" fmla="*/ 371 w 442"/>
                <a:gd name="T21" fmla="*/ 281 h 698"/>
                <a:gd name="T22" fmla="*/ 250 w 442"/>
                <a:gd name="T23" fmla="*/ 135 h 698"/>
                <a:gd name="T24" fmla="*/ 147 w 442"/>
                <a:gd name="T25" fmla="*/ 218 h 698"/>
                <a:gd name="T26" fmla="*/ 229 w 442"/>
                <a:gd name="T27" fmla="*/ 228 h 698"/>
                <a:gd name="T28" fmla="*/ 291 w 442"/>
                <a:gd name="T29" fmla="*/ 265 h 698"/>
                <a:gd name="T30" fmla="*/ 322 w 442"/>
                <a:gd name="T31" fmla="*/ 287 h 698"/>
                <a:gd name="T32" fmla="*/ 339 w 442"/>
                <a:gd name="T33" fmla="*/ 463 h 698"/>
                <a:gd name="T34" fmla="*/ 314 w 442"/>
                <a:gd name="T35" fmla="*/ 602 h 698"/>
                <a:gd name="T36" fmla="*/ 294 w 442"/>
                <a:gd name="T37" fmla="*/ 668 h 698"/>
                <a:gd name="T38" fmla="*/ 93 w 442"/>
                <a:gd name="T39" fmla="*/ 645 h 698"/>
                <a:gd name="T40" fmla="*/ 104 w 442"/>
                <a:gd name="T41" fmla="*/ 375 h 698"/>
                <a:gd name="T42" fmla="*/ 71 w 442"/>
                <a:gd name="T43" fmla="*/ 184 h 698"/>
                <a:gd name="T44" fmla="*/ 48 w 442"/>
                <a:gd name="T45" fmla="*/ 94 h 698"/>
                <a:gd name="T46" fmla="*/ 0 w 442"/>
                <a:gd name="T47" fmla="*/ 0 h 698"/>
                <a:gd name="T48" fmla="*/ 0 w 442"/>
                <a:gd name="T49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2" h="698">
                  <a:moveTo>
                    <a:pt x="0" y="0"/>
                  </a:moveTo>
                  <a:lnTo>
                    <a:pt x="26" y="109"/>
                  </a:lnTo>
                  <a:lnTo>
                    <a:pt x="59" y="340"/>
                  </a:lnTo>
                  <a:lnTo>
                    <a:pt x="48" y="691"/>
                  </a:lnTo>
                  <a:lnTo>
                    <a:pt x="349" y="698"/>
                  </a:lnTo>
                  <a:lnTo>
                    <a:pt x="373" y="633"/>
                  </a:lnTo>
                  <a:lnTo>
                    <a:pt x="415" y="481"/>
                  </a:lnTo>
                  <a:lnTo>
                    <a:pt x="442" y="235"/>
                  </a:lnTo>
                  <a:lnTo>
                    <a:pt x="420" y="23"/>
                  </a:lnTo>
                  <a:lnTo>
                    <a:pt x="409" y="193"/>
                  </a:lnTo>
                  <a:lnTo>
                    <a:pt x="371" y="281"/>
                  </a:lnTo>
                  <a:lnTo>
                    <a:pt x="250" y="135"/>
                  </a:lnTo>
                  <a:lnTo>
                    <a:pt x="147" y="218"/>
                  </a:lnTo>
                  <a:lnTo>
                    <a:pt x="229" y="228"/>
                  </a:lnTo>
                  <a:lnTo>
                    <a:pt x="291" y="265"/>
                  </a:lnTo>
                  <a:lnTo>
                    <a:pt x="322" y="287"/>
                  </a:lnTo>
                  <a:lnTo>
                    <a:pt x="339" y="463"/>
                  </a:lnTo>
                  <a:lnTo>
                    <a:pt x="314" y="602"/>
                  </a:lnTo>
                  <a:lnTo>
                    <a:pt x="294" y="668"/>
                  </a:lnTo>
                  <a:lnTo>
                    <a:pt x="93" y="645"/>
                  </a:lnTo>
                  <a:lnTo>
                    <a:pt x="104" y="375"/>
                  </a:lnTo>
                  <a:lnTo>
                    <a:pt x="71" y="184"/>
                  </a:lnTo>
                  <a:lnTo>
                    <a:pt x="48" y="9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40" name="Freeform 176"/>
            <p:cNvSpPr>
              <a:spLocks/>
            </p:cNvSpPr>
            <p:nvPr/>
          </p:nvSpPr>
          <p:spPr bwMode="auto">
            <a:xfrm>
              <a:off x="2247" y="1713"/>
              <a:ext cx="245" cy="485"/>
            </a:xfrm>
            <a:custGeom>
              <a:avLst/>
              <a:gdLst>
                <a:gd name="T0" fmla="*/ 142 w 490"/>
                <a:gd name="T1" fmla="*/ 0 h 969"/>
                <a:gd name="T2" fmla="*/ 191 w 490"/>
                <a:gd name="T3" fmla="*/ 84 h 969"/>
                <a:gd name="T4" fmla="*/ 218 w 490"/>
                <a:gd name="T5" fmla="*/ 191 h 969"/>
                <a:gd name="T6" fmla="*/ 259 w 490"/>
                <a:gd name="T7" fmla="*/ 256 h 969"/>
                <a:gd name="T8" fmla="*/ 304 w 490"/>
                <a:gd name="T9" fmla="*/ 324 h 969"/>
                <a:gd name="T10" fmla="*/ 331 w 490"/>
                <a:gd name="T11" fmla="*/ 453 h 969"/>
                <a:gd name="T12" fmla="*/ 206 w 490"/>
                <a:gd name="T13" fmla="*/ 535 h 969"/>
                <a:gd name="T14" fmla="*/ 183 w 490"/>
                <a:gd name="T15" fmla="*/ 618 h 969"/>
                <a:gd name="T16" fmla="*/ 304 w 490"/>
                <a:gd name="T17" fmla="*/ 577 h 969"/>
                <a:gd name="T18" fmla="*/ 322 w 490"/>
                <a:gd name="T19" fmla="*/ 612 h 969"/>
                <a:gd name="T20" fmla="*/ 376 w 490"/>
                <a:gd name="T21" fmla="*/ 671 h 969"/>
                <a:gd name="T22" fmla="*/ 490 w 490"/>
                <a:gd name="T23" fmla="*/ 687 h 969"/>
                <a:gd name="T24" fmla="*/ 271 w 490"/>
                <a:gd name="T25" fmla="*/ 858 h 969"/>
                <a:gd name="T26" fmla="*/ 172 w 490"/>
                <a:gd name="T27" fmla="*/ 827 h 969"/>
                <a:gd name="T28" fmla="*/ 130 w 490"/>
                <a:gd name="T29" fmla="*/ 969 h 969"/>
                <a:gd name="T30" fmla="*/ 0 w 490"/>
                <a:gd name="T31" fmla="*/ 939 h 969"/>
                <a:gd name="T32" fmla="*/ 64 w 490"/>
                <a:gd name="T33" fmla="*/ 812 h 969"/>
                <a:gd name="T34" fmla="*/ 118 w 490"/>
                <a:gd name="T35" fmla="*/ 668 h 969"/>
                <a:gd name="T36" fmla="*/ 168 w 490"/>
                <a:gd name="T37" fmla="*/ 343 h 969"/>
                <a:gd name="T38" fmla="*/ 171 w 490"/>
                <a:gd name="T39" fmla="*/ 266 h 969"/>
                <a:gd name="T40" fmla="*/ 169 w 490"/>
                <a:gd name="T41" fmla="*/ 168 h 969"/>
                <a:gd name="T42" fmla="*/ 142 w 490"/>
                <a:gd name="T43" fmla="*/ 0 h 969"/>
                <a:gd name="T44" fmla="*/ 142 w 490"/>
                <a:gd name="T45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90" h="969">
                  <a:moveTo>
                    <a:pt x="142" y="0"/>
                  </a:moveTo>
                  <a:lnTo>
                    <a:pt x="191" y="84"/>
                  </a:lnTo>
                  <a:lnTo>
                    <a:pt x="218" y="191"/>
                  </a:lnTo>
                  <a:lnTo>
                    <a:pt x="259" y="256"/>
                  </a:lnTo>
                  <a:lnTo>
                    <a:pt x="304" y="324"/>
                  </a:lnTo>
                  <a:lnTo>
                    <a:pt x="331" y="453"/>
                  </a:lnTo>
                  <a:lnTo>
                    <a:pt x="206" y="535"/>
                  </a:lnTo>
                  <a:lnTo>
                    <a:pt x="183" y="618"/>
                  </a:lnTo>
                  <a:lnTo>
                    <a:pt x="304" y="577"/>
                  </a:lnTo>
                  <a:lnTo>
                    <a:pt x="322" y="612"/>
                  </a:lnTo>
                  <a:lnTo>
                    <a:pt x="376" y="671"/>
                  </a:lnTo>
                  <a:lnTo>
                    <a:pt x="490" y="687"/>
                  </a:lnTo>
                  <a:lnTo>
                    <a:pt x="271" y="858"/>
                  </a:lnTo>
                  <a:lnTo>
                    <a:pt x="172" y="827"/>
                  </a:lnTo>
                  <a:lnTo>
                    <a:pt x="130" y="969"/>
                  </a:lnTo>
                  <a:lnTo>
                    <a:pt x="0" y="939"/>
                  </a:lnTo>
                  <a:lnTo>
                    <a:pt x="64" y="812"/>
                  </a:lnTo>
                  <a:lnTo>
                    <a:pt x="118" y="668"/>
                  </a:lnTo>
                  <a:lnTo>
                    <a:pt x="168" y="343"/>
                  </a:lnTo>
                  <a:lnTo>
                    <a:pt x="171" y="266"/>
                  </a:lnTo>
                  <a:lnTo>
                    <a:pt x="169" y="168"/>
                  </a:lnTo>
                  <a:lnTo>
                    <a:pt x="142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41" name="Freeform 177"/>
            <p:cNvSpPr>
              <a:spLocks/>
            </p:cNvSpPr>
            <p:nvPr/>
          </p:nvSpPr>
          <p:spPr bwMode="auto">
            <a:xfrm>
              <a:off x="2298" y="1650"/>
              <a:ext cx="239" cy="428"/>
            </a:xfrm>
            <a:custGeom>
              <a:avLst/>
              <a:gdLst>
                <a:gd name="T0" fmla="*/ 40 w 478"/>
                <a:gd name="T1" fmla="*/ 0 h 856"/>
                <a:gd name="T2" fmla="*/ 193 w 478"/>
                <a:gd name="T3" fmla="*/ 82 h 856"/>
                <a:gd name="T4" fmla="*/ 260 w 478"/>
                <a:gd name="T5" fmla="*/ 246 h 856"/>
                <a:gd name="T6" fmla="*/ 307 w 478"/>
                <a:gd name="T7" fmla="*/ 435 h 856"/>
                <a:gd name="T8" fmla="*/ 330 w 478"/>
                <a:gd name="T9" fmla="*/ 540 h 856"/>
                <a:gd name="T10" fmla="*/ 412 w 478"/>
                <a:gd name="T11" fmla="*/ 568 h 856"/>
                <a:gd name="T12" fmla="*/ 417 w 478"/>
                <a:gd name="T13" fmla="*/ 651 h 856"/>
                <a:gd name="T14" fmla="*/ 452 w 478"/>
                <a:gd name="T15" fmla="*/ 730 h 856"/>
                <a:gd name="T16" fmla="*/ 478 w 478"/>
                <a:gd name="T17" fmla="*/ 773 h 856"/>
                <a:gd name="T18" fmla="*/ 467 w 478"/>
                <a:gd name="T19" fmla="*/ 814 h 856"/>
                <a:gd name="T20" fmla="*/ 375 w 478"/>
                <a:gd name="T21" fmla="*/ 842 h 856"/>
                <a:gd name="T22" fmla="*/ 314 w 478"/>
                <a:gd name="T23" fmla="*/ 856 h 856"/>
                <a:gd name="T24" fmla="*/ 417 w 478"/>
                <a:gd name="T25" fmla="*/ 780 h 856"/>
                <a:gd name="T26" fmla="*/ 368 w 478"/>
                <a:gd name="T27" fmla="*/ 674 h 856"/>
                <a:gd name="T28" fmla="*/ 352 w 478"/>
                <a:gd name="T29" fmla="*/ 593 h 856"/>
                <a:gd name="T30" fmla="*/ 287 w 478"/>
                <a:gd name="T31" fmla="*/ 603 h 856"/>
                <a:gd name="T32" fmla="*/ 193 w 478"/>
                <a:gd name="T33" fmla="*/ 626 h 856"/>
                <a:gd name="T34" fmla="*/ 74 w 478"/>
                <a:gd name="T35" fmla="*/ 692 h 856"/>
                <a:gd name="T36" fmla="*/ 139 w 478"/>
                <a:gd name="T37" fmla="*/ 598 h 856"/>
                <a:gd name="T38" fmla="*/ 281 w 478"/>
                <a:gd name="T39" fmla="*/ 540 h 856"/>
                <a:gd name="T40" fmla="*/ 231 w 478"/>
                <a:gd name="T41" fmla="*/ 287 h 856"/>
                <a:gd name="T42" fmla="*/ 171 w 478"/>
                <a:gd name="T43" fmla="*/ 129 h 856"/>
                <a:gd name="T44" fmla="*/ 0 w 478"/>
                <a:gd name="T45" fmla="*/ 38 h 856"/>
                <a:gd name="T46" fmla="*/ 40 w 478"/>
                <a:gd name="T47" fmla="*/ 0 h 856"/>
                <a:gd name="T48" fmla="*/ 40 w 478"/>
                <a:gd name="T49" fmla="*/ 0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8" h="856">
                  <a:moveTo>
                    <a:pt x="40" y="0"/>
                  </a:moveTo>
                  <a:lnTo>
                    <a:pt x="193" y="82"/>
                  </a:lnTo>
                  <a:lnTo>
                    <a:pt x="260" y="246"/>
                  </a:lnTo>
                  <a:lnTo>
                    <a:pt x="307" y="435"/>
                  </a:lnTo>
                  <a:lnTo>
                    <a:pt x="330" y="540"/>
                  </a:lnTo>
                  <a:lnTo>
                    <a:pt x="412" y="568"/>
                  </a:lnTo>
                  <a:lnTo>
                    <a:pt x="417" y="651"/>
                  </a:lnTo>
                  <a:lnTo>
                    <a:pt x="452" y="730"/>
                  </a:lnTo>
                  <a:lnTo>
                    <a:pt x="478" y="773"/>
                  </a:lnTo>
                  <a:lnTo>
                    <a:pt x="467" y="814"/>
                  </a:lnTo>
                  <a:lnTo>
                    <a:pt x="375" y="842"/>
                  </a:lnTo>
                  <a:lnTo>
                    <a:pt x="314" y="856"/>
                  </a:lnTo>
                  <a:lnTo>
                    <a:pt x="417" y="780"/>
                  </a:lnTo>
                  <a:lnTo>
                    <a:pt x="368" y="674"/>
                  </a:lnTo>
                  <a:lnTo>
                    <a:pt x="352" y="593"/>
                  </a:lnTo>
                  <a:lnTo>
                    <a:pt x="287" y="603"/>
                  </a:lnTo>
                  <a:lnTo>
                    <a:pt x="193" y="626"/>
                  </a:lnTo>
                  <a:lnTo>
                    <a:pt x="74" y="692"/>
                  </a:lnTo>
                  <a:lnTo>
                    <a:pt x="139" y="598"/>
                  </a:lnTo>
                  <a:lnTo>
                    <a:pt x="281" y="540"/>
                  </a:lnTo>
                  <a:lnTo>
                    <a:pt x="231" y="287"/>
                  </a:lnTo>
                  <a:lnTo>
                    <a:pt x="171" y="129"/>
                  </a:lnTo>
                  <a:lnTo>
                    <a:pt x="0" y="38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42" name="Freeform 178"/>
            <p:cNvSpPr>
              <a:spLocks/>
            </p:cNvSpPr>
            <p:nvPr/>
          </p:nvSpPr>
          <p:spPr bwMode="auto">
            <a:xfrm>
              <a:off x="2167" y="2180"/>
              <a:ext cx="471" cy="598"/>
            </a:xfrm>
            <a:custGeom>
              <a:avLst/>
              <a:gdLst>
                <a:gd name="T0" fmla="*/ 217 w 943"/>
                <a:gd name="T1" fmla="*/ 0 h 1196"/>
                <a:gd name="T2" fmla="*/ 352 w 943"/>
                <a:gd name="T3" fmla="*/ 30 h 1196"/>
                <a:gd name="T4" fmla="*/ 523 w 943"/>
                <a:gd name="T5" fmla="*/ 133 h 1196"/>
                <a:gd name="T6" fmla="*/ 602 w 943"/>
                <a:gd name="T7" fmla="*/ 207 h 1196"/>
                <a:gd name="T8" fmla="*/ 674 w 943"/>
                <a:gd name="T9" fmla="*/ 300 h 1196"/>
                <a:gd name="T10" fmla="*/ 742 w 943"/>
                <a:gd name="T11" fmla="*/ 410 h 1196"/>
                <a:gd name="T12" fmla="*/ 803 w 943"/>
                <a:gd name="T13" fmla="*/ 533 h 1196"/>
                <a:gd name="T14" fmla="*/ 892 w 943"/>
                <a:gd name="T15" fmla="*/ 804 h 1196"/>
                <a:gd name="T16" fmla="*/ 943 w 943"/>
                <a:gd name="T17" fmla="*/ 1173 h 1196"/>
                <a:gd name="T18" fmla="*/ 717 w 943"/>
                <a:gd name="T19" fmla="*/ 1196 h 1196"/>
                <a:gd name="T20" fmla="*/ 740 w 943"/>
                <a:gd name="T21" fmla="*/ 1127 h 1196"/>
                <a:gd name="T22" fmla="*/ 871 w 943"/>
                <a:gd name="T23" fmla="*/ 1138 h 1196"/>
                <a:gd name="T24" fmla="*/ 849 w 943"/>
                <a:gd name="T25" fmla="*/ 833 h 1196"/>
                <a:gd name="T26" fmla="*/ 823 w 943"/>
                <a:gd name="T27" fmla="*/ 730 h 1196"/>
                <a:gd name="T28" fmla="*/ 789 w 943"/>
                <a:gd name="T29" fmla="*/ 632 h 1196"/>
                <a:gd name="T30" fmla="*/ 750 w 943"/>
                <a:gd name="T31" fmla="*/ 540 h 1196"/>
                <a:gd name="T32" fmla="*/ 706 w 943"/>
                <a:gd name="T33" fmla="*/ 452 h 1196"/>
                <a:gd name="T34" fmla="*/ 655 w 943"/>
                <a:gd name="T35" fmla="*/ 361 h 1196"/>
                <a:gd name="T36" fmla="*/ 581 w 943"/>
                <a:gd name="T37" fmla="*/ 267 h 1196"/>
                <a:gd name="T38" fmla="*/ 490 w 943"/>
                <a:gd name="T39" fmla="*/ 179 h 1196"/>
                <a:gd name="T40" fmla="*/ 439 w 943"/>
                <a:gd name="T41" fmla="*/ 140 h 1196"/>
                <a:gd name="T42" fmla="*/ 382 w 943"/>
                <a:gd name="T43" fmla="*/ 106 h 1196"/>
                <a:gd name="T44" fmla="*/ 257 w 943"/>
                <a:gd name="T45" fmla="*/ 58 h 1196"/>
                <a:gd name="T46" fmla="*/ 132 w 943"/>
                <a:gd name="T47" fmla="*/ 34 h 1196"/>
                <a:gd name="T48" fmla="*/ 0 w 943"/>
                <a:gd name="T49" fmla="*/ 25 h 1196"/>
                <a:gd name="T50" fmla="*/ 217 w 943"/>
                <a:gd name="T51" fmla="*/ 0 h 1196"/>
                <a:gd name="T52" fmla="*/ 217 w 943"/>
                <a:gd name="T53" fmla="*/ 0 h 1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3" h="1196">
                  <a:moveTo>
                    <a:pt x="217" y="0"/>
                  </a:moveTo>
                  <a:lnTo>
                    <a:pt x="352" y="30"/>
                  </a:lnTo>
                  <a:lnTo>
                    <a:pt x="523" y="133"/>
                  </a:lnTo>
                  <a:lnTo>
                    <a:pt x="602" y="207"/>
                  </a:lnTo>
                  <a:lnTo>
                    <a:pt x="674" y="300"/>
                  </a:lnTo>
                  <a:lnTo>
                    <a:pt x="742" y="410"/>
                  </a:lnTo>
                  <a:lnTo>
                    <a:pt x="803" y="533"/>
                  </a:lnTo>
                  <a:lnTo>
                    <a:pt x="892" y="804"/>
                  </a:lnTo>
                  <a:lnTo>
                    <a:pt x="943" y="1173"/>
                  </a:lnTo>
                  <a:lnTo>
                    <a:pt x="717" y="1196"/>
                  </a:lnTo>
                  <a:lnTo>
                    <a:pt x="740" y="1127"/>
                  </a:lnTo>
                  <a:lnTo>
                    <a:pt x="871" y="1138"/>
                  </a:lnTo>
                  <a:lnTo>
                    <a:pt x="849" y="833"/>
                  </a:lnTo>
                  <a:lnTo>
                    <a:pt x="823" y="730"/>
                  </a:lnTo>
                  <a:lnTo>
                    <a:pt x="789" y="632"/>
                  </a:lnTo>
                  <a:lnTo>
                    <a:pt x="750" y="540"/>
                  </a:lnTo>
                  <a:lnTo>
                    <a:pt x="706" y="452"/>
                  </a:lnTo>
                  <a:lnTo>
                    <a:pt x="655" y="361"/>
                  </a:lnTo>
                  <a:lnTo>
                    <a:pt x="581" y="267"/>
                  </a:lnTo>
                  <a:lnTo>
                    <a:pt x="490" y="179"/>
                  </a:lnTo>
                  <a:lnTo>
                    <a:pt x="439" y="140"/>
                  </a:lnTo>
                  <a:lnTo>
                    <a:pt x="382" y="106"/>
                  </a:lnTo>
                  <a:lnTo>
                    <a:pt x="257" y="58"/>
                  </a:lnTo>
                  <a:lnTo>
                    <a:pt x="132" y="34"/>
                  </a:lnTo>
                  <a:lnTo>
                    <a:pt x="0" y="25"/>
                  </a:lnTo>
                  <a:lnTo>
                    <a:pt x="217" y="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43" name="Freeform 179"/>
            <p:cNvSpPr>
              <a:spLocks/>
            </p:cNvSpPr>
            <p:nvPr/>
          </p:nvSpPr>
          <p:spPr bwMode="auto">
            <a:xfrm>
              <a:off x="1768" y="2365"/>
              <a:ext cx="757" cy="397"/>
            </a:xfrm>
            <a:custGeom>
              <a:avLst/>
              <a:gdLst>
                <a:gd name="T0" fmla="*/ 0 w 1514"/>
                <a:gd name="T1" fmla="*/ 792 h 793"/>
                <a:gd name="T2" fmla="*/ 227 w 1514"/>
                <a:gd name="T3" fmla="*/ 793 h 793"/>
                <a:gd name="T4" fmla="*/ 267 w 1514"/>
                <a:gd name="T5" fmla="*/ 557 h 793"/>
                <a:gd name="T6" fmla="*/ 300 w 1514"/>
                <a:gd name="T7" fmla="*/ 478 h 793"/>
                <a:gd name="T8" fmla="*/ 345 w 1514"/>
                <a:gd name="T9" fmla="*/ 400 h 793"/>
                <a:gd name="T10" fmla="*/ 396 w 1514"/>
                <a:gd name="T11" fmla="*/ 325 h 793"/>
                <a:gd name="T12" fmla="*/ 448 w 1514"/>
                <a:gd name="T13" fmla="*/ 258 h 793"/>
                <a:gd name="T14" fmla="*/ 496 w 1514"/>
                <a:gd name="T15" fmla="*/ 203 h 793"/>
                <a:gd name="T16" fmla="*/ 539 w 1514"/>
                <a:gd name="T17" fmla="*/ 158 h 793"/>
                <a:gd name="T18" fmla="*/ 629 w 1514"/>
                <a:gd name="T19" fmla="*/ 94 h 793"/>
                <a:gd name="T20" fmla="*/ 736 w 1514"/>
                <a:gd name="T21" fmla="*/ 53 h 793"/>
                <a:gd name="T22" fmla="*/ 858 w 1514"/>
                <a:gd name="T23" fmla="*/ 53 h 793"/>
                <a:gd name="T24" fmla="*/ 984 w 1514"/>
                <a:gd name="T25" fmla="*/ 100 h 793"/>
                <a:gd name="T26" fmla="*/ 1093 w 1514"/>
                <a:gd name="T27" fmla="*/ 165 h 793"/>
                <a:gd name="T28" fmla="*/ 1230 w 1514"/>
                <a:gd name="T29" fmla="*/ 328 h 793"/>
                <a:gd name="T30" fmla="*/ 1289 w 1514"/>
                <a:gd name="T31" fmla="*/ 511 h 793"/>
                <a:gd name="T32" fmla="*/ 1319 w 1514"/>
                <a:gd name="T33" fmla="*/ 616 h 793"/>
                <a:gd name="T34" fmla="*/ 1514 w 1514"/>
                <a:gd name="T35" fmla="*/ 621 h 793"/>
                <a:gd name="T36" fmla="*/ 1495 w 1514"/>
                <a:gd name="T37" fmla="*/ 512 h 793"/>
                <a:gd name="T38" fmla="*/ 1471 w 1514"/>
                <a:gd name="T39" fmla="*/ 416 h 793"/>
                <a:gd name="T40" fmla="*/ 1438 w 1514"/>
                <a:gd name="T41" fmla="*/ 328 h 793"/>
                <a:gd name="T42" fmla="*/ 1384 w 1514"/>
                <a:gd name="T43" fmla="*/ 231 h 793"/>
                <a:gd name="T44" fmla="*/ 1351 w 1514"/>
                <a:gd name="T45" fmla="*/ 193 h 793"/>
                <a:gd name="T46" fmla="*/ 1319 w 1514"/>
                <a:gd name="T47" fmla="*/ 174 h 793"/>
                <a:gd name="T48" fmla="*/ 1210 w 1514"/>
                <a:gd name="T49" fmla="*/ 195 h 793"/>
                <a:gd name="T50" fmla="*/ 1249 w 1514"/>
                <a:gd name="T51" fmla="*/ 125 h 793"/>
                <a:gd name="T52" fmla="*/ 1185 w 1514"/>
                <a:gd name="T53" fmla="*/ 83 h 793"/>
                <a:gd name="T54" fmla="*/ 1111 w 1514"/>
                <a:gd name="T55" fmla="*/ 49 h 793"/>
                <a:gd name="T56" fmla="*/ 957 w 1514"/>
                <a:gd name="T57" fmla="*/ 0 h 793"/>
                <a:gd name="T58" fmla="*/ 678 w 1514"/>
                <a:gd name="T59" fmla="*/ 6 h 793"/>
                <a:gd name="T60" fmla="*/ 570 w 1514"/>
                <a:gd name="T61" fmla="*/ 62 h 793"/>
                <a:gd name="T62" fmla="*/ 481 w 1514"/>
                <a:gd name="T63" fmla="*/ 140 h 793"/>
                <a:gd name="T64" fmla="*/ 402 w 1514"/>
                <a:gd name="T65" fmla="*/ 234 h 793"/>
                <a:gd name="T66" fmla="*/ 327 w 1514"/>
                <a:gd name="T67" fmla="*/ 334 h 793"/>
                <a:gd name="T68" fmla="*/ 213 w 1514"/>
                <a:gd name="T69" fmla="*/ 545 h 793"/>
                <a:gd name="T70" fmla="*/ 153 w 1514"/>
                <a:gd name="T71" fmla="*/ 739 h 793"/>
                <a:gd name="T72" fmla="*/ 61 w 1514"/>
                <a:gd name="T73" fmla="*/ 753 h 793"/>
                <a:gd name="T74" fmla="*/ 5 w 1514"/>
                <a:gd name="T75" fmla="*/ 745 h 793"/>
                <a:gd name="T76" fmla="*/ 0 w 1514"/>
                <a:gd name="T77" fmla="*/ 792 h 793"/>
                <a:gd name="T78" fmla="*/ 0 w 1514"/>
                <a:gd name="T79" fmla="*/ 792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14" h="793">
                  <a:moveTo>
                    <a:pt x="0" y="792"/>
                  </a:moveTo>
                  <a:lnTo>
                    <a:pt x="227" y="793"/>
                  </a:lnTo>
                  <a:lnTo>
                    <a:pt x="267" y="557"/>
                  </a:lnTo>
                  <a:lnTo>
                    <a:pt x="300" y="478"/>
                  </a:lnTo>
                  <a:lnTo>
                    <a:pt x="345" y="400"/>
                  </a:lnTo>
                  <a:lnTo>
                    <a:pt x="396" y="325"/>
                  </a:lnTo>
                  <a:lnTo>
                    <a:pt x="448" y="258"/>
                  </a:lnTo>
                  <a:lnTo>
                    <a:pt x="496" y="203"/>
                  </a:lnTo>
                  <a:lnTo>
                    <a:pt x="539" y="158"/>
                  </a:lnTo>
                  <a:lnTo>
                    <a:pt x="629" y="94"/>
                  </a:lnTo>
                  <a:lnTo>
                    <a:pt x="736" y="53"/>
                  </a:lnTo>
                  <a:lnTo>
                    <a:pt x="858" y="53"/>
                  </a:lnTo>
                  <a:lnTo>
                    <a:pt x="984" y="100"/>
                  </a:lnTo>
                  <a:lnTo>
                    <a:pt x="1093" y="165"/>
                  </a:lnTo>
                  <a:lnTo>
                    <a:pt x="1230" y="328"/>
                  </a:lnTo>
                  <a:lnTo>
                    <a:pt x="1289" y="511"/>
                  </a:lnTo>
                  <a:lnTo>
                    <a:pt x="1319" y="616"/>
                  </a:lnTo>
                  <a:lnTo>
                    <a:pt x="1514" y="621"/>
                  </a:lnTo>
                  <a:lnTo>
                    <a:pt x="1495" y="512"/>
                  </a:lnTo>
                  <a:lnTo>
                    <a:pt x="1471" y="416"/>
                  </a:lnTo>
                  <a:lnTo>
                    <a:pt x="1438" y="328"/>
                  </a:lnTo>
                  <a:lnTo>
                    <a:pt x="1384" y="231"/>
                  </a:lnTo>
                  <a:lnTo>
                    <a:pt x="1351" y="193"/>
                  </a:lnTo>
                  <a:lnTo>
                    <a:pt x="1319" y="174"/>
                  </a:lnTo>
                  <a:lnTo>
                    <a:pt x="1210" y="195"/>
                  </a:lnTo>
                  <a:lnTo>
                    <a:pt x="1249" y="125"/>
                  </a:lnTo>
                  <a:lnTo>
                    <a:pt x="1185" y="83"/>
                  </a:lnTo>
                  <a:lnTo>
                    <a:pt x="1111" y="49"/>
                  </a:lnTo>
                  <a:lnTo>
                    <a:pt x="957" y="0"/>
                  </a:lnTo>
                  <a:lnTo>
                    <a:pt x="678" y="6"/>
                  </a:lnTo>
                  <a:lnTo>
                    <a:pt x="570" y="62"/>
                  </a:lnTo>
                  <a:lnTo>
                    <a:pt x="481" y="140"/>
                  </a:lnTo>
                  <a:lnTo>
                    <a:pt x="402" y="234"/>
                  </a:lnTo>
                  <a:lnTo>
                    <a:pt x="327" y="334"/>
                  </a:lnTo>
                  <a:lnTo>
                    <a:pt x="213" y="545"/>
                  </a:lnTo>
                  <a:lnTo>
                    <a:pt x="153" y="739"/>
                  </a:lnTo>
                  <a:lnTo>
                    <a:pt x="61" y="753"/>
                  </a:lnTo>
                  <a:lnTo>
                    <a:pt x="5" y="745"/>
                  </a:lnTo>
                  <a:lnTo>
                    <a:pt x="0" y="792"/>
                  </a:lnTo>
                  <a:lnTo>
                    <a:pt x="0" y="7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44" name="Freeform 180"/>
            <p:cNvSpPr>
              <a:spLocks/>
            </p:cNvSpPr>
            <p:nvPr/>
          </p:nvSpPr>
          <p:spPr bwMode="auto">
            <a:xfrm>
              <a:off x="2361" y="2649"/>
              <a:ext cx="269" cy="232"/>
            </a:xfrm>
            <a:custGeom>
              <a:avLst/>
              <a:gdLst>
                <a:gd name="T0" fmla="*/ 186 w 536"/>
                <a:gd name="T1" fmla="*/ 0 h 463"/>
                <a:gd name="T2" fmla="*/ 421 w 536"/>
                <a:gd name="T3" fmla="*/ 24 h 463"/>
                <a:gd name="T4" fmla="*/ 354 w 536"/>
                <a:gd name="T5" fmla="*/ 276 h 463"/>
                <a:gd name="T6" fmla="*/ 273 w 536"/>
                <a:gd name="T7" fmla="*/ 318 h 463"/>
                <a:gd name="T8" fmla="*/ 327 w 536"/>
                <a:gd name="T9" fmla="*/ 53 h 463"/>
                <a:gd name="T10" fmla="*/ 70 w 536"/>
                <a:gd name="T11" fmla="*/ 60 h 463"/>
                <a:gd name="T12" fmla="*/ 159 w 536"/>
                <a:gd name="T13" fmla="*/ 153 h 463"/>
                <a:gd name="T14" fmla="*/ 197 w 536"/>
                <a:gd name="T15" fmla="*/ 247 h 463"/>
                <a:gd name="T16" fmla="*/ 153 w 536"/>
                <a:gd name="T17" fmla="*/ 359 h 463"/>
                <a:gd name="T18" fmla="*/ 278 w 536"/>
                <a:gd name="T19" fmla="*/ 399 h 463"/>
                <a:gd name="T20" fmla="*/ 388 w 536"/>
                <a:gd name="T21" fmla="*/ 346 h 463"/>
                <a:gd name="T22" fmla="*/ 475 w 536"/>
                <a:gd name="T23" fmla="*/ 376 h 463"/>
                <a:gd name="T24" fmla="*/ 536 w 536"/>
                <a:gd name="T25" fmla="*/ 463 h 463"/>
                <a:gd name="T26" fmla="*/ 267 w 536"/>
                <a:gd name="T27" fmla="*/ 463 h 463"/>
                <a:gd name="T28" fmla="*/ 202 w 536"/>
                <a:gd name="T29" fmla="*/ 412 h 463"/>
                <a:gd name="T30" fmla="*/ 70 w 536"/>
                <a:gd name="T31" fmla="*/ 399 h 463"/>
                <a:gd name="T32" fmla="*/ 114 w 536"/>
                <a:gd name="T33" fmla="*/ 253 h 463"/>
                <a:gd name="T34" fmla="*/ 89 w 536"/>
                <a:gd name="T35" fmla="*/ 175 h 463"/>
                <a:gd name="T36" fmla="*/ 50 w 536"/>
                <a:gd name="T37" fmla="*/ 99 h 463"/>
                <a:gd name="T38" fmla="*/ 0 w 536"/>
                <a:gd name="T39" fmla="*/ 18 h 463"/>
                <a:gd name="T40" fmla="*/ 186 w 536"/>
                <a:gd name="T41" fmla="*/ 0 h 463"/>
                <a:gd name="T42" fmla="*/ 186 w 536"/>
                <a:gd name="T43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6" h="463">
                  <a:moveTo>
                    <a:pt x="186" y="0"/>
                  </a:moveTo>
                  <a:lnTo>
                    <a:pt x="421" y="24"/>
                  </a:lnTo>
                  <a:lnTo>
                    <a:pt x="354" y="276"/>
                  </a:lnTo>
                  <a:lnTo>
                    <a:pt x="273" y="318"/>
                  </a:lnTo>
                  <a:lnTo>
                    <a:pt x="327" y="53"/>
                  </a:lnTo>
                  <a:lnTo>
                    <a:pt x="70" y="60"/>
                  </a:lnTo>
                  <a:lnTo>
                    <a:pt x="159" y="153"/>
                  </a:lnTo>
                  <a:lnTo>
                    <a:pt x="197" y="247"/>
                  </a:lnTo>
                  <a:lnTo>
                    <a:pt x="153" y="359"/>
                  </a:lnTo>
                  <a:lnTo>
                    <a:pt x="278" y="399"/>
                  </a:lnTo>
                  <a:lnTo>
                    <a:pt x="388" y="346"/>
                  </a:lnTo>
                  <a:lnTo>
                    <a:pt x="475" y="376"/>
                  </a:lnTo>
                  <a:lnTo>
                    <a:pt x="536" y="463"/>
                  </a:lnTo>
                  <a:lnTo>
                    <a:pt x="267" y="463"/>
                  </a:lnTo>
                  <a:lnTo>
                    <a:pt x="202" y="412"/>
                  </a:lnTo>
                  <a:lnTo>
                    <a:pt x="70" y="399"/>
                  </a:lnTo>
                  <a:lnTo>
                    <a:pt x="114" y="253"/>
                  </a:lnTo>
                  <a:lnTo>
                    <a:pt x="89" y="175"/>
                  </a:lnTo>
                  <a:lnTo>
                    <a:pt x="50" y="99"/>
                  </a:lnTo>
                  <a:lnTo>
                    <a:pt x="0" y="18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45" name="Freeform 181"/>
            <p:cNvSpPr>
              <a:spLocks/>
            </p:cNvSpPr>
            <p:nvPr/>
          </p:nvSpPr>
          <p:spPr bwMode="auto">
            <a:xfrm>
              <a:off x="1684" y="2302"/>
              <a:ext cx="277" cy="349"/>
            </a:xfrm>
            <a:custGeom>
              <a:avLst/>
              <a:gdLst>
                <a:gd name="T0" fmla="*/ 227 w 553"/>
                <a:gd name="T1" fmla="*/ 56 h 698"/>
                <a:gd name="T2" fmla="*/ 176 w 553"/>
                <a:gd name="T3" fmla="*/ 111 h 698"/>
                <a:gd name="T4" fmla="*/ 85 w 553"/>
                <a:gd name="T5" fmla="*/ 287 h 698"/>
                <a:gd name="T6" fmla="*/ 22 w 553"/>
                <a:gd name="T7" fmla="*/ 551 h 698"/>
                <a:gd name="T8" fmla="*/ 0 w 553"/>
                <a:gd name="T9" fmla="*/ 694 h 698"/>
                <a:gd name="T10" fmla="*/ 151 w 553"/>
                <a:gd name="T11" fmla="*/ 698 h 698"/>
                <a:gd name="T12" fmla="*/ 148 w 553"/>
                <a:gd name="T13" fmla="*/ 575 h 698"/>
                <a:gd name="T14" fmla="*/ 178 w 553"/>
                <a:gd name="T15" fmla="*/ 458 h 698"/>
                <a:gd name="T16" fmla="*/ 229 w 553"/>
                <a:gd name="T17" fmla="*/ 519 h 698"/>
                <a:gd name="T18" fmla="*/ 251 w 553"/>
                <a:gd name="T19" fmla="*/ 627 h 698"/>
                <a:gd name="T20" fmla="*/ 399 w 553"/>
                <a:gd name="T21" fmla="*/ 668 h 698"/>
                <a:gd name="T22" fmla="*/ 405 w 553"/>
                <a:gd name="T23" fmla="*/ 636 h 698"/>
                <a:gd name="T24" fmla="*/ 364 w 553"/>
                <a:gd name="T25" fmla="*/ 566 h 698"/>
                <a:gd name="T26" fmla="*/ 342 w 553"/>
                <a:gd name="T27" fmla="*/ 469 h 698"/>
                <a:gd name="T28" fmla="*/ 429 w 553"/>
                <a:gd name="T29" fmla="*/ 393 h 698"/>
                <a:gd name="T30" fmla="*/ 494 w 553"/>
                <a:gd name="T31" fmla="*/ 496 h 698"/>
                <a:gd name="T32" fmla="*/ 534 w 553"/>
                <a:gd name="T33" fmla="*/ 428 h 698"/>
                <a:gd name="T34" fmla="*/ 553 w 553"/>
                <a:gd name="T35" fmla="*/ 344 h 698"/>
                <a:gd name="T36" fmla="*/ 515 w 553"/>
                <a:gd name="T37" fmla="*/ 266 h 698"/>
                <a:gd name="T38" fmla="*/ 460 w 553"/>
                <a:gd name="T39" fmla="*/ 223 h 698"/>
                <a:gd name="T40" fmla="*/ 429 w 553"/>
                <a:gd name="T41" fmla="*/ 205 h 698"/>
                <a:gd name="T42" fmla="*/ 312 w 553"/>
                <a:gd name="T43" fmla="*/ 249 h 698"/>
                <a:gd name="T44" fmla="*/ 284 w 553"/>
                <a:gd name="T45" fmla="*/ 217 h 698"/>
                <a:gd name="T46" fmla="*/ 320 w 553"/>
                <a:gd name="T47" fmla="*/ 144 h 698"/>
                <a:gd name="T48" fmla="*/ 398 w 553"/>
                <a:gd name="T49" fmla="*/ 94 h 698"/>
                <a:gd name="T50" fmla="*/ 445 w 553"/>
                <a:gd name="T51" fmla="*/ 71 h 698"/>
                <a:gd name="T52" fmla="*/ 405 w 553"/>
                <a:gd name="T53" fmla="*/ 30 h 698"/>
                <a:gd name="T54" fmla="*/ 293 w 553"/>
                <a:gd name="T55" fmla="*/ 0 h 698"/>
                <a:gd name="T56" fmla="*/ 254 w 553"/>
                <a:gd name="T57" fmla="*/ 48 h 698"/>
                <a:gd name="T58" fmla="*/ 227 w 553"/>
                <a:gd name="T59" fmla="*/ 56 h 698"/>
                <a:gd name="T60" fmla="*/ 227 w 553"/>
                <a:gd name="T61" fmla="*/ 56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3" h="698">
                  <a:moveTo>
                    <a:pt x="227" y="56"/>
                  </a:moveTo>
                  <a:lnTo>
                    <a:pt x="176" y="111"/>
                  </a:lnTo>
                  <a:lnTo>
                    <a:pt x="85" y="287"/>
                  </a:lnTo>
                  <a:lnTo>
                    <a:pt x="22" y="551"/>
                  </a:lnTo>
                  <a:lnTo>
                    <a:pt x="0" y="694"/>
                  </a:lnTo>
                  <a:lnTo>
                    <a:pt x="151" y="698"/>
                  </a:lnTo>
                  <a:lnTo>
                    <a:pt x="148" y="575"/>
                  </a:lnTo>
                  <a:lnTo>
                    <a:pt x="178" y="458"/>
                  </a:lnTo>
                  <a:lnTo>
                    <a:pt x="229" y="519"/>
                  </a:lnTo>
                  <a:lnTo>
                    <a:pt x="251" y="627"/>
                  </a:lnTo>
                  <a:lnTo>
                    <a:pt x="399" y="668"/>
                  </a:lnTo>
                  <a:lnTo>
                    <a:pt x="405" y="636"/>
                  </a:lnTo>
                  <a:lnTo>
                    <a:pt x="364" y="566"/>
                  </a:lnTo>
                  <a:lnTo>
                    <a:pt x="342" y="469"/>
                  </a:lnTo>
                  <a:lnTo>
                    <a:pt x="429" y="393"/>
                  </a:lnTo>
                  <a:lnTo>
                    <a:pt x="494" y="496"/>
                  </a:lnTo>
                  <a:lnTo>
                    <a:pt x="534" y="428"/>
                  </a:lnTo>
                  <a:lnTo>
                    <a:pt x="553" y="344"/>
                  </a:lnTo>
                  <a:lnTo>
                    <a:pt x="515" y="266"/>
                  </a:lnTo>
                  <a:lnTo>
                    <a:pt x="460" y="223"/>
                  </a:lnTo>
                  <a:lnTo>
                    <a:pt x="429" y="205"/>
                  </a:lnTo>
                  <a:lnTo>
                    <a:pt x="312" y="249"/>
                  </a:lnTo>
                  <a:lnTo>
                    <a:pt x="284" y="217"/>
                  </a:lnTo>
                  <a:lnTo>
                    <a:pt x="320" y="144"/>
                  </a:lnTo>
                  <a:lnTo>
                    <a:pt x="398" y="94"/>
                  </a:lnTo>
                  <a:lnTo>
                    <a:pt x="445" y="71"/>
                  </a:lnTo>
                  <a:lnTo>
                    <a:pt x="405" y="30"/>
                  </a:lnTo>
                  <a:lnTo>
                    <a:pt x="293" y="0"/>
                  </a:lnTo>
                  <a:lnTo>
                    <a:pt x="254" y="48"/>
                  </a:lnTo>
                  <a:lnTo>
                    <a:pt x="227" y="56"/>
                  </a:lnTo>
                  <a:lnTo>
                    <a:pt x="227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46" name="Freeform 182"/>
            <p:cNvSpPr>
              <a:spLocks/>
            </p:cNvSpPr>
            <p:nvPr/>
          </p:nvSpPr>
          <p:spPr bwMode="auto">
            <a:xfrm>
              <a:off x="1625" y="2637"/>
              <a:ext cx="235" cy="250"/>
            </a:xfrm>
            <a:custGeom>
              <a:avLst/>
              <a:gdLst>
                <a:gd name="T0" fmla="*/ 150 w 468"/>
                <a:gd name="T1" fmla="*/ 0 h 498"/>
                <a:gd name="T2" fmla="*/ 0 w 468"/>
                <a:gd name="T3" fmla="*/ 12 h 498"/>
                <a:gd name="T4" fmla="*/ 28 w 468"/>
                <a:gd name="T5" fmla="*/ 83 h 498"/>
                <a:gd name="T6" fmla="*/ 72 w 468"/>
                <a:gd name="T7" fmla="*/ 208 h 498"/>
                <a:gd name="T8" fmla="*/ 69 w 468"/>
                <a:gd name="T9" fmla="*/ 314 h 498"/>
                <a:gd name="T10" fmla="*/ 42 w 468"/>
                <a:gd name="T11" fmla="*/ 369 h 498"/>
                <a:gd name="T12" fmla="*/ 32 w 468"/>
                <a:gd name="T13" fmla="*/ 437 h 498"/>
                <a:gd name="T14" fmla="*/ 180 w 468"/>
                <a:gd name="T15" fmla="*/ 458 h 498"/>
                <a:gd name="T16" fmla="*/ 241 w 468"/>
                <a:gd name="T17" fmla="*/ 498 h 498"/>
                <a:gd name="T18" fmla="*/ 468 w 468"/>
                <a:gd name="T19" fmla="*/ 486 h 498"/>
                <a:gd name="T20" fmla="*/ 460 w 468"/>
                <a:gd name="T21" fmla="*/ 452 h 498"/>
                <a:gd name="T22" fmla="*/ 426 w 468"/>
                <a:gd name="T23" fmla="*/ 399 h 498"/>
                <a:gd name="T24" fmla="*/ 331 w 468"/>
                <a:gd name="T25" fmla="*/ 364 h 498"/>
                <a:gd name="T26" fmla="*/ 189 w 468"/>
                <a:gd name="T27" fmla="*/ 384 h 498"/>
                <a:gd name="T28" fmla="*/ 161 w 468"/>
                <a:gd name="T29" fmla="*/ 356 h 498"/>
                <a:gd name="T30" fmla="*/ 164 w 468"/>
                <a:gd name="T31" fmla="*/ 314 h 498"/>
                <a:gd name="T32" fmla="*/ 191 w 468"/>
                <a:gd name="T33" fmla="*/ 223 h 498"/>
                <a:gd name="T34" fmla="*/ 160 w 468"/>
                <a:gd name="T35" fmla="*/ 121 h 498"/>
                <a:gd name="T36" fmla="*/ 104 w 468"/>
                <a:gd name="T37" fmla="*/ 62 h 498"/>
                <a:gd name="T38" fmla="*/ 72 w 468"/>
                <a:gd name="T39" fmla="*/ 33 h 498"/>
                <a:gd name="T40" fmla="*/ 269 w 468"/>
                <a:gd name="T41" fmla="*/ 27 h 498"/>
                <a:gd name="T42" fmla="*/ 150 w 468"/>
                <a:gd name="T43" fmla="*/ 0 h 498"/>
                <a:gd name="T44" fmla="*/ 150 w 468"/>
                <a:gd name="T45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8" h="498">
                  <a:moveTo>
                    <a:pt x="150" y="0"/>
                  </a:moveTo>
                  <a:lnTo>
                    <a:pt x="0" y="12"/>
                  </a:lnTo>
                  <a:lnTo>
                    <a:pt x="28" y="83"/>
                  </a:lnTo>
                  <a:lnTo>
                    <a:pt x="72" y="208"/>
                  </a:lnTo>
                  <a:lnTo>
                    <a:pt x="69" y="314"/>
                  </a:lnTo>
                  <a:lnTo>
                    <a:pt x="42" y="369"/>
                  </a:lnTo>
                  <a:lnTo>
                    <a:pt x="32" y="437"/>
                  </a:lnTo>
                  <a:lnTo>
                    <a:pt x="180" y="458"/>
                  </a:lnTo>
                  <a:lnTo>
                    <a:pt x="241" y="498"/>
                  </a:lnTo>
                  <a:lnTo>
                    <a:pt x="468" y="486"/>
                  </a:lnTo>
                  <a:lnTo>
                    <a:pt x="460" y="452"/>
                  </a:lnTo>
                  <a:lnTo>
                    <a:pt x="426" y="399"/>
                  </a:lnTo>
                  <a:lnTo>
                    <a:pt x="331" y="364"/>
                  </a:lnTo>
                  <a:lnTo>
                    <a:pt x="189" y="384"/>
                  </a:lnTo>
                  <a:lnTo>
                    <a:pt x="161" y="356"/>
                  </a:lnTo>
                  <a:lnTo>
                    <a:pt x="164" y="314"/>
                  </a:lnTo>
                  <a:lnTo>
                    <a:pt x="191" y="223"/>
                  </a:lnTo>
                  <a:lnTo>
                    <a:pt x="160" y="121"/>
                  </a:lnTo>
                  <a:lnTo>
                    <a:pt x="104" y="62"/>
                  </a:lnTo>
                  <a:lnTo>
                    <a:pt x="72" y="33"/>
                  </a:lnTo>
                  <a:lnTo>
                    <a:pt x="269" y="27"/>
                  </a:lnTo>
                  <a:lnTo>
                    <a:pt x="150" y="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47" name="Freeform 183"/>
            <p:cNvSpPr>
              <a:spLocks/>
            </p:cNvSpPr>
            <p:nvPr/>
          </p:nvSpPr>
          <p:spPr bwMode="auto">
            <a:xfrm>
              <a:off x="1701" y="2637"/>
              <a:ext cx="218" cy="247"/>
            </a:xfrm>
            <a:custGeom>
              <a:avLst/>
              <a:gdLst>
                <a:gd name="T0" fmla="*/ 0 w 438"/>
                <a:gd name="T1" fmla="*/ 0 h 493"/>
                <a:gd name="T2" fmla="*/ 220 w 438"/>
                <a:gd name="T3" fmla="*/ 22 h 493"/>
                <a:gd name="T4" fmla="*/ 191 w 438"/>
                <a:gd name="T5" fmla="*/ 81 h 493"/>
                <a:gd name="T6" fmla="*/ 157 w 438"/>
                <a:gd name="T7" fmla="*/ 187 h 493"/>
                <a:gd name="T8" fmla="*/ 173 w 438"/>
                <a:gd name="T9" fmla="*/ 285 h 493"/>
                <a:gd name="T10" fmla="*/ 286 w 438"/>
                <a:gd name="T11" fmla="*/ 291 h 493"/>
                <a:gd name="T12" fmla="*/ 392 w 438"/>
                <a:gd name="T13" fmla="*/ 352 h 493"/>
                <a:gd name="T14" fmla="*/ 438 w 438"/>
                <a:gd name="T15" fmla="*/ 483 h 493"/>
                <a:gd name="T16" fmla="*/ 367 w 438"/>
                <a:gd name="T17" fmla="*/ 493 h 493"/>
                <a:gd name="T18" fmla="*/ 173 w 438"/>
                <a:gd name="T19" fmla="*/ 490 h 493"/>
                <a:gd name="T20" fmla="*/ 383 w 438"/>
                <a:gd name="T21" fmla="*/ 448 h 493"/>
                <a:gd name="T22" fmla="*/ 347 w 438"/>
                <a:gd name="T23" fmla="*/ 372 h 493"/>
                <a:gd name="T24" fmla="*/ 320 w 438"/>
                <a:gd name="T25" fmla="*/ 337 h 493"/>
                <a:gd name="T26" fmla="*/ 276 w 438"/>
                <a:gd name="T27" fmla="*/ 319 h 493"/>
                <a:gd name="T28" fmla="*/ 162 w 438"/>
                <a:gd name="T29" fmla="*/ 314 h 493"/>
                <a:gd name="T30" fmla="*/ 75 w 438"/>
                <a:gd name="T31" fmla="*/ 344 h 493"/>
                <a:gd name="T32" fmla="*/ 119 w 438"/>
                <a:gd name="T33" fmla="*/ 281 h 493"/>
                <a:gd name="T34" fmla="*/ 113 w 438"/>
                <a:gd name="T35" fmla="*/ 172 h 493"/>
                <a:gd name="T36" fmla="*/ 131 w 438"/>
                <a:gd name="T37" fmla="*/ 69 h 493"/>
                <a:gd name="T38" fmla="*/ 0 w 438"/>
                <a:gd name="T39" fmla="*/ 0 h 493"/>
                <a:gd name="T40" fmla="*/ 0 w 438"/>
                <a:gd name="T41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8" h="493">
                  <a:moveTo>
                    <a:pt x="0" y="0"/>
                  </a:moveTo>
                  <a:lnTo>
                    <a:pt x="220" y="22"/>
                  </a:lnTo>
                  <a:lnTo>
                    <a:pt x="191" y="81"/>
                  </a:lnTo>
                  <a:lnTo>
                    <a:pt x="157" y="187"/>
                  </a:lnTo>
                  <a:lnTo>
                    <a:pt x="173" y="285"/>
                  </a:lnTo>
                  <a:lnTo>
                    <a:pt x="286" y="291"/>
                  </a:lnTo>
                  <a:lnTo>
                    <a:pt x="392" y="352"/>
                  </a:lnTo>
                  <a:lnTo>
                    <a:pt x="438" y="483"/>
                  </a:lnTo>
                  <a:lnTo>
                    <a:pt x="367" y="493"/>
                  </a:lnTo>
                  <a:lnTo>
                    <a:pt x="173" y="490"/>
                  </a:lnTo>
                  <a:lnTo>
                    <a:pt x="383" y="448"/>
                  </a:lnTo>
                  <a:lnTo>
                    <a:pt x="347" y="372"/>
                  </a:lnTo>
                  <a:lnTo>
                    <a:pt x="320" y="337"/>
                  </a:lnTo>
                  <a:lnTo>
                    <a:pt x="276" y="319"/>
                  </a:lnTo>
                  <a:lnTo>
                    <a:pt x="162" y="314"/>
                  </a:lnTo>
                  <a:lnTo>
                    <a:pt x="75" y="344"/>
                  </a:lnTo>
                  <a:lnTo>
                    <a:pt x="119" y="281"/>
                  </a:lnTo>
                  <a:lnTo>
                    <a:pt x="113" y="172"/>
                  </a:lnTo>
                  <a:lnTo>
                    <a:pt x="131" y="6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48" name="Freeform 184"/>
            <p:cNvSpPr>
              <a:spLocks/>
            </p:cNvSpPr>
            <p:nvPr/>
          </p:nvSpPr>
          <p:spPr bwMode="auto">
            <a:xfrm>
              <a:off x="1641" y="2866"/>
              <a:ext cx="73" cy="25"/>
            </a:xfrm>
            <a:custGeom>
              <a:avLst/>
              <a:gdLst>
                <a:gd name="T0" fmla="*/ 11 w 147"/>
                <a:gd name="T1" fmla="*/ 0 h 50"/>
                <a:gd name="T2" fmla="*/ 133 w 147"/>
                <a:gd name="T3" fmla="*/ 17 h 50"/>
                <a:gd name="T4" fmla="*/ 147 w 147"/>
                <a:gd name="T5" fmla="*/ 46 h 50"/>
                <a:gd name="T6" fmla="*/ 0 w 147"/>
                <a:gd name="T7" fmla="*/ 50 h 50"/>
                <a:gd name="T8" fmla="*/ 11 w 147"/>
                <a:gd name="T9" fmla="*/ 0 h 50"/>
                <a:gd name="T10" fmla="*/ 11 w 147"/>
                <a:gd name="T1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50">
                  <a:moveTo>
                    <a:pt x="11" y="0"/>
                  </a:moveTo>
                  <a:lnTo>
                    <a:pt x="133" y="17"/>
                  </a:lnTo>
                  <a:lnTo>
                    <a:pt x="147" y="46"/>
                  </a:lnTo>
                  <a:lnTo>
                    <a:pt x="0" y="5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49" name="Freeform 185"/>
            <p:cNvSpPr>
              <a:spLocks/>
            </p:cNvSpPr>
            <p:nvPr/>
          </p:nvSpPr>
          <p:spPr bwMode="auto">
            <a:xfrm>
              <a:off x="2387" y="2856"/>
              <a:ext cx="80" cy="28"/>
            </a:xfrm>
            <a:custGeom>
              <a:avLst/>
              <a:gdLst>
                <a:gd name="T0" fmla="*/ 23 w 162"/>
                <a:gd name="T1" fmla="*/ 0 h 56"/>
                <a:gd name="T2" fmla="*/ 139 w 162"/>
                <a:gd name="T3" fmla="*/ 8 h 56"/>
                <a:gd name="T4" fmla="*/ 162 w 162"/>
                <a:gd name="T5" fmla="*/ 53 h 56"/>
                <a:gd name="T6" fmla="*/ 0 w 162"/>
                <a:gd name="T7" fmla="*/ 56 h 56"/>
                <a:gd name="T8" fmla="*/ 23 w 162"/>
                <a:gd name="T9" fmla="*/ 0 h 56"/>
                <a:gd name="T10" fmla="*/ 23 w 162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56">
                  <a:moveTo>
                    <a:pt x="23" y="0"/>
                  </a:moveTo>
                  <a:lnTo>
                    <a:pt x="139" y="8"/>
                  </a:lnTo>
                  <a:lnTo>
                    <a:pt x="162" y="53"/>
                  </a:lnTo>
                  <a:lnTo>
                    <a:pt x="0" y="56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50" name="Freeform 186"/>
            <p:cNvSpPr>
              <a:spLocks/>
            </p:cNvSpPr>
            <p:nvPr/>
          </p:nvSpPr>
          <p:spPr bwMode="auto">
            <a:xfrm>
              <a:off x="2172" y="1834"/>
              <a:ext cx="59" cy="62"/>
            </a:xfrm>
            <a:custGeom>
              <a:avLst/>
              <a:gdLst>
                <a:gd name="T0" fmla="*/ 54 w 118"/>
                <a:gd name="T1" fmla="*/ 0 h 124"/>
                <a:gd name="T2" fmla="*/ 43 w 118"/>
                <a:gd name="T3" fmla="*/ 75 h 124"/>
                <a:gd name="T4" fmla="*/ 118 w 118"/>
                <a:gd name="T5" fmla="*/ 98 h 124"/>
                <a:gd name="T6" fmla="*/ 34 w 118"/>
                <a:gd name="T7" fmla="*/ 124 h 124"/>
                <a:gd name="T8" fmla="*/ 0 w 118"/>
                <a:gd name="T9" fmla="*/ 110 h 124"/>
                <a:gd name="T10" fmla="*/ 0 w 118"/>
                <a:gd name="T11" fmla="*/ 71 h 124"/>
                <a:gd name="T12" fmla="*/ 33 w 118"/>
                <a:gd name="T13" fmla="*/ 25 h 124"/>
                <a:gd name="T14" fmla="*/ 54 w 118"/>
                <a:gd name="T15" fmla="*/ 0 h 124"/>
                <a:gd name="T16" fmla="*/ 54 w 118"/>
                <a:gd name="T1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24">
                  <a:moveTo>
                    <a:pt x="54" y="0"/>
                  </a:moveTo>
                  <a:lnTo>
                    <a:pt x="43" y="75"/>
                  </a:lnTo>
                  <a:lnTo>
                    <a:pt x="118" y="98"/>
                  </a:lnTo>
                  <a:lnTo>
                    <a:pt x="34" y="124"/>
                  </a:lnTo>
                  <a:lnTo>
                    <a:pt x="0" y="110"/>
                  </a:lnTo>
                  <a:lnTo>
                    <a:pt x="0" y="71"/>
                  </a:lnTo>
                  <a:lnTo>
                    <a:pt x="33" y="25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51" name="Freeform 187"/>
            <p:cNvSpPr>
              <a:spLocks/>
            </p:cNvSpPr>
            <p:nvPr/>
          </p:nvSpPr>
          <p:spPr bwMode="auto">
            <a:xfrm>
              <a:off x="2168" y="1927"/>
              <a:ext cx="62" cy="61"/>
            </a:xfrm>
            <a:custGeom>
              <a:avLst/>
              <a:gdLst>
                <a:gd name="T0" fmla="*/ 51 w 123"/>
                <a:gd name="T1" fmla="*/ 0 h 124"/>
                <a:gd name="T2" fmla="*/ 47 w 123"/>
                <a:gd name="T3" fmla="*/ 69 h 124"/>
                <a:gd name="T4" fmla="*/ 123 w 123"/>
                <a:gd name="T5" fmla="*/ 91 h 124"/>
                <a:gd name="T6" fmla="*/ 60 w 123"/>
                <a:gd name="T7" fmla="*/ 124 h 124"/>
                <a:gd name="T8" fmla="*/ 15 w 123"/>
                <a:gd name="T9" fmla="*/ 116 h 124"/>
                <a:gd name="T10" fmla="*/ 0 w 123"/>
                <a:gd name="T11" fmla="*/ 79 h 124"/>
                <a:gd name="T12" fmla="*/ 27 w 123"/>
                <a:gd name="T13" fmla="*/ 27 h 124"/>
                <a:gd name="T14" fmla="*/ 51 w 123"/>
                <a:gd name="T15" fmla="*/ 0 h 124"/>
                <a:gd name="T16" fmla="*/ 51 w 123"/>
                <a:gd name="T1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124">
                  <a:moveTo>
                    <a:pt x="51" y="0"/>
                  </a:moveTo>
                  <a:lnTo>
                    <a:pt x="47" y="69"/>
                  </a:lnTo>
                  <a:lnTo>
                    <a:pt x="123" y="91"/>
                  </a:lnTo>
                  <a:lnTo>
                    <a:pt x="60" y="124"/>
                  </a:lnTo>
                  <a:lnTo>
                    <a:pt x="15" y="116"/>
                  </a:lnTo>
                  <a:lnTo>
                    <a:pt x="0" y="79"/>
                  </a:lnTo>
                  <a:lnTo>
                    <a:pt x="27" y="27"/>
                  </a:lnTo>
                  <a:lnTo>
                    <a:pt x="5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52" name="Freeform 188"/>
            <p:cNvSpPr>
              <a:spLocks/>
            </p:cNvSpPr>
            <p:nvPr/>
          </p:nvSpPr>
          <p:spPr bwMode="auto">
            <a:xfrm>
              <a:off x="2098" y="1476"/>
              <a:ext cx="168" cy="267"/>
            </a:xfrm>
            <a:custGeom>
              <a:avLst/>
              <a:gdLst>
                <a:gd name="T0" fmla="*/ 337 w 337"/>
                <a:gd name="T1" fmla="*/ 429 h 533"/>
                <a:gd name="T2" fmla="*/ 314 w 337"/>
                <a:gd name="T3" fmla="*/ 449 h 533"/>
                <a:gd name="T4" fmla="*/ 270 w 337"/>
                <a:gd name="T5" fmla="*/ 482 h 533"/>
                <a:gd name="T6" fmla="*/ 202 w 337"/>
                <a:gd name="T7" fmla="*/ 485 h 533"/>
                <a:gd name="T8" fmla="*/ 152 w 337"/>
                <a:gd name="T9" fmla="*/ 407 h 533"/>
                <a:gd name="T10" fmla="*/ 143 w 337"/>
                <a:gd name="T11" fmla="*/ 368 h 533"/>
                <a:gd name="T12" fmla="*/ 187 w 337"/>
                <a:gd name="T13" fmla="*/ 387 h 533"/>
                <a:gd name="T14" fmla="*/ 266 w 337"/>
                <a:gd name="T15" fmla="*/ 380 h 533"/>
                <a:gd name="T16" fmla="*/ 167 w 337"/>
                <a:gd name="T17" fmla="*/ 335 h 533"/>
                <a:gd name="T18" fmla="*/ 85 w 337"/>
                <a:gd name="T19" fmla="*/ 261 h 533"/>
                <a:gd name="T20" fmla="*/ 113 w 337"/>
                <a:gd name="T21" fmla="*/ 214 h 533"/>
                <a:gd name="T22" fmla="*/ 64 w 337"/>
                <a:gd name="T23" fmla="*/ 186 h 533"/>
                <a:gd name="T24" fmla="*/ 81 w 337"/>
                <a:gd name="T25" fmla="*/ 114 h 533"/>
                <a:gd name="T26" fmla="*/ 128 w 337"/>
                <a:gd name="T27" fmla="*/ 111 h 533"/>
                <a:gd name="T28" fmla="*/ 164 w 337"/>
                <a:gd name="T29" fmla="*/ 137 h 533"/>
                <a:gd name="T30" fmla="*/ 157 w 337"/>
                <a:gd name="T31" fmla="*/ 60 h 533"/>
                <a:gd name="T32" fmla="*/ 185 w 337"/>
                <a:gd name="T33" fmla="*/ 0 h 533"/>
                <a:gd name="T34" fmla="*/ 54 w 337"/>
                <a:gd name="T35" fmla="*/ 39 h 533"/>
                <a:gd name="T36" fmla="*/ 34 w 337"/>
                <a:gd name="T37" fmla="*/ 68 h 533"/>
                <a:gd name="T38" fmla="*/ 0 w 337"/>
                <a:gd name="T39" fmla="*/ 123 h 533"/>
                <a:gd name="T40" fmla="*/ 3 w 337"/>
                <a:gd name="T41" fmla="*/ 218 h 533"/>
                <a:gd name="T42" fmla="*/ 45 w 337"/>
                <a:gd name="T43" fmla="*/ 296 h 533"/>
                <a:gd name="T44" fmla="*/ 39 w 337"/>
                <a:gd name="T45" fmla="*/ 371 h 533"/>
                <a:gd name="T46" fmla="*/ 52 w 337"/>
                <a:gd name="T47" fmla="*/ 433 h 533"/>
                <a:gd name="T48" fmla="*/ 109 w 337"/>
                <a:gd name="T49" fmla="*/ 498 h 533"/>
                <a:gd name="T50" fmla="*/ 219 w 337"/>
                <a:gd name="T51" fmla="*/ 533 h 533"/>
                <a:gd name="T52" fmla="*/ 291 w 337"/>
                <a:gd name="T53" fmla="*/ 514 h 533"/>
                <a:gd name="T54" fmla="*/ 337 w 337"/>
                <a:gd name="T55" fmla="*/ 429 h 533"/>
                <a:gd name="T56" fmla="*/ 337 w 337"/>
                <a:gd name="T57" fmla="*/ 429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7" h="533">
                  <a:moveTo>
                    <a:pt x="337" y="429"/>
                  </a:moveTo>
                  <a:lnTo>
                    <a:pt x="314" y="449"/>
                  </a:lnTo>
                  <a:lnTo>
                    <a:pt x="270" y="482"/>
                  </a:lnTo>
                  <a:lnTo>
                    <a:pt x="202" y="485"/>
                  </a:lnTo>
                  <a:lnTo>
                    <a:pt x="152" y="407"/>
                  </a:lnTo>
                  <a:lnTo>
                    <a:pt x="143" y="368"/>
                  </a:lnTo>
                  <a:lnTo>
                    <a:pt x="187" y="387"/>
                  </a:lnTo>
                  <a:lnTo>
                    <a:pt x="266" y="380"/>
                  </a:lnTo>
                  <a:lnTo>
                    <a:pt x="167" y="335"/>
                  </a:lnTo>
                  <a:lnTo>
                    <a:pt x="85" y="261"/>
                  </a:lnTo>
                  <a:lnTo>
                    <a:pt x="113" y="214"/>
                  </a:lnTo>
                  <a:lnTo>
                    <a:pt x="64" y="186"/>
                  </a:lnTo>
                  <a:lnTo>
                    <a:pt x="81" y="114"/>
                  </a:lnTo>
                  <a:lnTo>
                    <a:pt x="128" y="111"/>
                  </a:lnTo>
                  <a:lnTo>
                    <a:pt x="164" y="137"/>
                  </a:lnTo>
                  <a:lnTo>
                    <a:pt x="157" y="60"/>
                  </a:lnTo>
                  <a:lnTo>
                    <a:pt x="185" y="0"/>
                  </a:lnTo>
                  <a:lnTo>
                    <a:pt x="54" y="39"/>
                  </a:lnTo>
                  <a:lnTo>
                    <a:pt x="34" y="68"/>
                  </a:lnTo>
                  <a:lnTo>
                    <a:pt x="0" y="123"/>
                  </a:lnTo>
                  <a:lnTo>
                    <a:pt x="3" y="218"/>
                  </a:lnTo>
                  <a:lnTo>
                    <a:pt x="45" y="296"/>
                  </a:lnTo>
                  <a:lnTo>
                    <a:pt x="39" y="371"/>
                  </a:lnTo>
                  <a:lnTo>
                    <a:pt x="52" y="433"/>
                  </a:lnTo>
                  <a:lnTo>
                    <a:pt x="109" y="498"/>
                  </a:lnTo>
                  <a:lnTo>
                    <a:pt x="219" y="533"/>
                  </a:lnTo>
                  <a:lnTo>
                    <a:pt x="291" y="514"/>
                  </a:lnTo>
                  <a:lnTo>
                    <a:pt x="337" y="429"/>
                  </a:lnTo>
                  <a:lnTo>
                    <a:pt x="337" y="4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53" name="Freeform 189"/>
            <p:cNvSpPr>
              <a:spLocks/>
            </p:cNvSpPr>
            <p:nvPr/>
          </p:nvSpPr>
          <p:spPr bwMode="auto">
            <a:xfrm>
              <a:off x="2059" y="1351"/>
              <a:ext cx="222" cy="168"/>
            </a:xfrm>
            <a:custGeom>
              <a:avLst/>
              <a:gdLst>
                <a:gd name="T0" fmla="*/ 124 w 446"/>
                <a:gd name="T1" fmla="*/ 331 h 335"/>
                <a:gd name="T2" fmla="*/ 72 w 446"/>
                <a:gd name="T3" fmla="*/ 335 h 335"/>
                <a:gd name="T4" fmla="*/ 42 w 446"/>
                <a:gd name="T5" fmla="*/ 293 h 335"/>
                <a:gd name="T6" fmla="*/ 12 w 446"/>
                <a:gd name="T7" fmla="*/ 238 h 335"/>
                <a:gd name="T8" fmla="*/ 0 w 446"/>
                <a:gd name="T9" fmla="*/ 149 h 335"/>
                <a:gd name="T10" fmla="*/ 67 w 446"/>
                <a:gd name="T11" fmla="*/ 107 h 335"/>
                <a:gd name="T12" fmla="*/ 126 w 446"/>
                <a:gd name="T13" fmla="*/ 69 h 335"/>
                <a:gd name="T14" fmla="*/ 185 w 446"/>
                <a:gd name="T15" fmla="*/ 35 h 335"/>
                <a:gd name="T16" fmla="*/ 255 w 446"/>
                <a:gd name="T17" fmla="*/ 4 h 335"/>
                <a:gd name="T18" fmla="*/ 315 w 446"/>
                <a:gd name="T19" fmla="*/ 0 h 335"/>
                <a:gd name="T20" fmla="*/ 425 w 446"/>
                <a:gd name="T21" fmla="*/ 26 h 335"/>
                <a:gd name="T22" fmla="*/ 418 w 446"/>
                <a:gd name="T23" fmla="*/ 62 h 335"/>
                <a:gd name="T24" fmla="*/ 446 w 446"/>
                <a:gd name="T25" fmla="*/ 95 h 335"/>
                <a:gd name="T26" fmla="*/ 401 w 446"/>
                <a:gd name="T27" fmla="*/ 111 h 335"/>
                <a:gd name="T28" fmla="*/ 367 w 446"/>
                <a:gd name="T29" fmla="*/ 72 h 335"/>
                <a:gd name="T30" fmla="*/ 376 w 446"/>
                <a:gd name="T31" fmla="*/ 33 h 335"/>
                <a:gd name="T32" fmla="*/ 307 w 446"/>
                <a:gd name="T33" fmla="*/ 23 h 335"/>
                <a:gd name="T34" fmla="*/ 211 w 446"/>
                <a:gd name="T35" fmla="*/ 57 h 335"/>
                <a:gd name="T36" fmla="*/ 170 w 446"/>
                <a:gd name="T37" fmla="*/ 79 h 335"/>
                <a:gd name="T38" fmla="*/ 116 w 446"/>
                <a:gd name="T39" fmla="*/ 126 h 335"/>
                <a:gd name="T40" fmla="*/ 179 w 446"/>
                <a:gd name="T41" fmla="*/ 133 h 335"/>
                <a:gd name="T42" fmla="*/ 224 w 446"/>
                <a:gd name="T43" fmla="*/ 172 h 335"/>
                <a:gd name="T44" fmla="*/ 281 w 446"/>
                <a:gd name="T45" fmla="*/ 160 h 335"/>
                <a:gd name="T46" fmla="*/ 291 w 446"/>
                <a:gd name="T47" fmla="*/ 179 h 335"/>
                <a:gd name="T48" fmla="*/ 251 w 446"/>
                <a:gd name="T49" fmla="*/ 220 h 335"/>
                <a:gd name="T50" fmla="*/ 196 w 446"/>
                <a:gd name="T51" fmla="*/ 270 h 335"/>
                <a:gd name="T52" fmla="*/ 145 w 446"/>
                <a:gd name="T53" fmla="*/ 314 h 335"/>
                <a:gd name="T54" fmla="*/ 124 w 446"/>
                <a:gd name="T55" fmla="*/ 331 h 335"/>
                <a:gd name="T56" fmla="*/ 124 w 446"/>
                <a:gd name="T57" fmla="*/ 331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6" h="335">
                  <a:moveTo>
                    <a:pt x="124" y="331"/>
                  </a:moveTo>
                  <a:lnTo>
                    <a:pt x="72" y="335"/>
                  </a:lnTo>
                  <a:lnTo>
                    <a:pt x="42" y="293"/>
                  </a:lnTo>
                  <a:lnTo>
                    <a:pt x="12" y="238"/>
                  </a:lnTo>
                  <a:lnTo>
                    <a:pt x="0" y="149"/>
                  </a:lnTo>
                  <a:lnTo>
                    <a:pt x="67" y="107"/>
                  </a:lnTo>
                  <a:lnTo>
                    <a:pt x="126" y="69"/>
                  </a:lnTo>
                  <a:lnTo>
                    <a:pt x="185" y="35"/>
                  </a:lnTo>
                  <a:lnTo>
                    <a:pt x="255" y="4"/>
                  </a:lnTo>
                  <a:lnTo>
                    <a:pt x="315" y="0"/>
                  </a:lnTo>
                  <a:lnTo>
                    <a:pt x="425" y="26"/>
                  </a:lnTo>
                  <a:lnTo>
                    <a:pt x="418" y="62"/>
                  </a:lnTo>
                  <a:lnTo>
                    <a:pt x="446" y="95"/>
                  </a:lnTo>
                  <a:lnTo>
                    <a:pt x="401" y="111"/>
                  </a:lnTo>
                  <a:lnTo>
                    <a:pt x="367" y="72"/>
                  </a:lnTo>
                  <a:lnTo>
                    <a:pt x="376" y="33"/>
                  </a:lnTo>
                  <a:lnTo>
                    <a:pt x="307" y="23"/>
                  </a:lnTo>
                  <a:lnTo>
                    <a:pt x="211" y="57"/>
                  </a:lnTo>
                  <a:lnTo>
                    <a:pt x="170" y="79"/>
                  </a:lnTo>
                  <a:lnTo>
                    <a:pt x="116" y="126"/>
                  </a:lnTo>
                  <a:lnTo>
                    <a:pt x="179" y="133"/>
                  </a:lnTo>
                  <a:lnTo>
                    <a:pt x="224" y="172"/>
                  </a:lnTo>
                  <a:lnTo>
                    <a:pt x="281" y="160"/>
                  </a:lnTo>
                  <a:lnTo>
                    <a:pt x="291" y="179"/>
                  </a:lnTo>
                  <a:lnTo>
                    <a:pt x="251" y="220"/>
                  </a:lnTo>
                  <a:lnTo>
                    <a:pt x="196" y="270"/>
                  </a:lnTo>
                  <a:lnTo>
                    <a:pt x="145" y="314"/>
                  </a:lnTo>
                  <a:lnTo>
                    <a:pt x="124" y="331"/>
                  </a:lnTo>
                  <a:lnTo>
                    <a:pt x="124" y="3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54" name="Freeform 190"/>
            <p:cNvSpPr>
              <a:spLocks/>
            </p:cNvSpPr>
            <p:nvPr/>
          </p:nvSpPr>
          <p:spPr bwMode="auto">
            <a:xfrm>
              <a:off x="2145" y="1377"/>
              <a:ext cx="243" cy="119"/>
            </a:xfrm>
            <a:custGeom>
              <a:avLst/>
              <a:gdLst>
                <a:gd name="T0" fmla="*/ 221 w 486"/>
                <a:gd name="T1" fmla="*/ 42 h 237"/>
                <a:gd name="T2" fmla="*/ 277 w 486"/>
                <a:gd name="T3" fmla="*/ 24 h 237"/>
                <a:gd name="T4" fmla="*/ 345 w 486"/>
                <a:gd name="T5" fmla="*/ 4 h 237"/>
                <a:gd name="T6" fmla="*/ 398 w 486"/>
                <a:gd name="T7" fmla="*/ 0 h 237"/>
                <a:gd name="T8" fmla="*/ 455 w 486"/>
                <a:gd name="T9" fmla="*/ 29 h 237"/>
                <a:gd name="T10" fmla="*/ 482 w 486"/>
                <a:gd name="T11" fmla="*/ 88 h 237"/>
                <a:gd name="T12" fmla="*/ 486 w 486"/>
                <a:gd name="T13" fmla="*/ 143 h 237"/>
                <a:gd name="T14" fmla="*/ 441 w 486"/>
                <a:gd name="T15" fmla="*/ 168 h 237"/>
                <a:gd name="T16" fmla="*/ 381 w 486"/>
                <a:gd name="T17" fmla="*/ 202 h 237"/>
                <a:gd name="T18" fmla="*/ 349 w 486"/>
                <a:gd name="T19" fmla="*/ 143 h 237"/>
                <a:gd name="T20" fmla="*/ 307 w 486"/>
                <a:gd name="T21" fmla="*/ 107 h 237"/>
                <a:gd name="T22" fmla="*/ 292 w 486"/>
                <a:gd name="T23" fmla="*/ 156 h 237"/>
                <a:gd name="T24" fmla="*/ 6 w 486"/>
                <a:gd name="T25" fmla="*/ 237 h 237"/>
                <a:gd name="T26" fmla="*/ 0 w 486"/>
                <a:gd name="T27" fmla="*/ 202 h 237"/>
                <a:gd name="T28" fmla="*/ 263 w 486"/>
                <a:gd name="T29" fmla="*/ 137 h 237"/>
                <a:gd name="T30" fmla="*/ 266 w 486"/>
                <a:gd name="T31" fmla="*/ 100 h 237"/>
                <a:gd name="T32" fmla="*/ 283 w 486"/>
                <a:gd name="T33" fmla="*/ 66 h 237"/>
                <a:gd name="T34" fmla="*/ 321 w 486"/>
                <a:gd name="T35" fmla="*/ 32 h 237"/>
                <a:gd name="T36" fmla="*/ 249 w 486"/>
                <a:gd name="T37" fmla="*/ 62 h 237"/>
                <a:gd name="T38" fmla="*/ 153 w 486"/>
                <a:gd name="T39" fmla="*/ 103 h 237"/>
                <a:gd name="T40" fmla="*/ 221 w 486"/>
                <a:gd name="T41" fmla="*/ 42 h 237"/>
                <a:gd name="T42" fmla="*/ 221 w 486"/>
                <a:gd name="T43" fmla="*/ 4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6" h="237">
                  <a:moveTo>
                    <a:pt x="221" y="42"/>
                  </a:moveTo>
                  <a:lnTo>
                    <a:pt x="277" y="24"/>
                  </a:lnTo>
                  <a:lnTo>
                    <a:pt x="345" y="4"/>
                  </a:lnTo>
                  <a:lnTo>
                    <a:pt x="398" y="0"/>
                  </a:lnTo>
                  <a:lnTo>
                    <a:pt x="455" y="29"/>
                  </a:lnTo>
                  <a:lnTo>
                    <a:pt x="482" y="88"/>
                  </a:lnTo>
                  <a:lnTo>
                    <a:pt x="486" y="143"/>
                  </a:lnTo>
                  <a:lnTo>
                    <a:pt x="441" y="168"/>
                  </a:lnTo>
                  <a:lnTo>
                    <a:pt x="381" y="202"/>
                  </a:lnTo>
                  <a:lnTo>
                    <a:pt x="349" y="143"/>
                  </a:lnTo>
                  <a:lnTo>
                    <a:pt x="307" y="107"/>
                  </a:lnTo>
                  <a:lnTo>
                    <a:pt x="292" y="156"/>
                  </a:lnTo>
                  <a:lnTo>
                    <a:pt x="6" y="237"/>
                  </a:lnTo>
                  <a:lnTo>
                    <a:pt x="0" y="202"/>
                  </a:lnTo>
                  <a:lnTo>
                    <a:pt x="263" y="137"/>
                  </a:lnTo>
                  <a:lnTo>
                    <a:pt x="266" y="100"/>
                  </a:lnTo>
                  <a:lnTo>
                    <a:pt x="283" y="66"/>
                  </a:lnTo>
                  <a:lnTo>
                    <a:pt x="321" y="32"/>
                  </a:lnTo>
                  <a:lnTo>
                    <a:pt x="249" y="62"/>
                  </a:lnTo>
                  <a:lnTo>
                    <a:pt x="153" y="103"/>
                  </a:lnTo>
                  <a:lnTo>
                    <a:pt x="221" y="42"/>
                  </a:lnTo>
                  <a:lnTo>
                    <a:pt x="221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55" name="Freeform 191"/>
            <p:cNvSpPr>
              <a:spLocks/>
            </p:cNvSpPr>
            <p:nvPr/>
          </p:nvSpPr>
          <p:spPr bwMode="auto">
            <a:xfrm>
              <a:off x="2263" y="1487"/>
              <a:ext cx="67" cy="97"/>
            </a:xfrm>
            <a:custGeom>
              <a:avLst/>
              <a:gdLst>
                <a:gd name="T0" fmla="*/ 49 w 134"/>
                <a:gd name="T1" fmla="*/ 0 h 194"/>
                <a:gd name="T2" fmla="*/ 73 w 134"/>
                <a:gd name="T3" fmla="*/ 94 h 194"/>
                <a:gd name="T4" fmla="*/ 111 w 134"/>
                <a:gd name="T5" fmla="*/ 133 h 194"/>
                <a:gd name="T6" fmla="*/ 134 w 134"/>
                <a:gd name="T7" fmla="*/ 147 h 194"/>
                <a:gd name="T8" fmla="*/ 83 w 134"/>
                <a:gd name="T9" fmla="*/ 185 h 194"/>
                <a:gd name="T10" fmla="*/ 0 w 134"/>
                <a:gd name="T11" fmla="*/ 194 h 194"/>
                <a:gd name="T12" fmla="*/ 37 w 134"/>
                <a:gd name="T13" fmla="*/ 156 h 194"/>
                <a:gd name="T14" fmla="*/ 66 w 134"/>
                <a:gd name="T15" fmla="*/ 141 h 194"/>
                <a:gd name="T16" fmla="*/ 37 w 134"/>
                <a:gd name="T17" fmla="*/ 87 h 194"/>
                <a:gd name="T18" fmla="*/ 49 w 134"/>
                <a:gd name="T19" fmla="*/ 0 h 194"/>
                <a:gd name="T20" fmla="*/ 49 w 134"/>
                <a:gd name="T21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94">
                  <a:moveTo>
                    <a:pt x="49" y="0"/>
                  </a:moveTo>
                  <a:lnTo>
                    <a:pt x="73" y="94"/>
                  </a:lnTo>
                  <a:lnTo>
                    <a:pt x="111" y="133"/>
                  </a:lnTo>
                  <a:lnTo>
                    <a:pt x="134" y="147"/>
                  </a:lnTo>
                  <a:lnTo>
                    <a:pt x="83" y="185"/>
                  </a:lnTo>
                  <a:lnTo>
                    <a:pt x="0" y="194"/>
                  </a:lnTo>
                  <a:lnTo>
                    <a:pt x="37" y="156"/>
                  </a:lnTo>
                  <a:lnTo>
                    <a:pt x="66" y="141"/>
                  </a:lnTo>
                  <a:lnTo>
                    <a:pt x="37" y="87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56" name="Freeform 192"/>
            <p:cNvSpPr>
              <a:spLocks/>
            </p:cNvSpPr>
            <p:nvPr/>
          </p:nvSpPr>
          <p:spPr bwMode="auto">
            <a:xfrm>
              <a:off x="2186" y="1537"/>
              <a:ext cx="122" cy="96"/>
            </a:xfrm>
            <a:custGeom>
              <a:avLst/>
              <a:gdLst>
                <a:gd name="T0" fmla="*/ 67 w 246"/>
                <a:gd name="T1" fmla="*/ 0 h 191"/>
                <a:gd name="T2" fmla="*/ 95 w 246"/>
                <a:gd name="T3" fmla="*/ 55 h 191"/>
                <a:gd name="T4" fmla="*/ 88 w 246"/>
                <a:gd name="T5" fmla="*/ 116 h 191"/>
                <a:gd name="T6" fmla="*/ 143 w 246"/>
                <a:gd name="T7" fmla="*/ 152 h 191"/>
                <a:gd name="T8" fmla="*/ 246 w 246"/>
                <a:gd name="T9" fmla="*/ 172 h 191"/>
                <a:gd name="T10" fmla="*/ 128 w 246"/>
                <a:gd name="T11" fmla="*/ 191 h 191"/>
                <a:gd name="T12" fmla="*/ 67 w 246"/>
                <a:gd name="T13" fmla="*/ 159 h 191"/>
                <a:gd name="T14" fmla="*/ 0 w 246"/>
                <a:gd name="T15" fmla="*/ 172 h 191"/>
                <a:gd name="T16" fmla="*/ 53 w 246"/>
                <a:gd name="T17" fmla="*/ 116 h 191"/>
                <a:gd name="T18" fmla="*/ 64 w 246"/>
                <a:gd name="T19" fmla="*/ 61 h 191"/>
                <a:gd name="T20" fmla="*/ 67 w 246"/>
                <a:gd name="T21" fmla="*/ 0 h 191"/>
                <a:gd name="T22" fmla="*/ 67 w 246"/>
                <a:gd name="T2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91">
                  <a:moveTo>
                    <a:pt x="67" y="0"/>
                  </a:moveTo>
                  <a:lnTo>
                    <a:pt x="95" y="55"/>
                  </a:lnTo>
                  <a:lnTo>
                    <a:pt x="88" y="116"/>
                  </a:lnTo>
                  <a:lnTo>
                    <a:pt x="143" y="152"/>
                  </a:lnTo>
                  <a:lnTo>
                    <a:pt x="246" y="172"/>
                  </a:lnTo>
                  <a:lnTo>
                    <a:pt x="128" y="191"/>
                  </a:lnTo>
                  <a:lnTo>
                    <a:pt x="67" y="159"/>
                  </a:lnTo>
                  <a:lnTo>
                    <a:pt x="0" y="172"/>
                  </a:lnTo>
                  <a:lnTo>
                    <a:pt x="53" y="116"/>
                  </a:lnTo>
                  <a:lnTo>
                    <a:pt x="64" y="61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57" name="Freeform 193"/>
            <p:cNvSpPr>
              <a:spLocks/>
            </p:cNvSpPr>
            <p:nvPr/>
          </p:nvSpPr>
          <p:spPr bwMode="auto">
            <a:xfrm>
              <a:off x="2488" y="2778"/>
              <a:ext cx="188" cy="101"/>
            </a:xfrm>
            <a:custGeom>
              <a:avLst/>
              <a:gdLst>
                <a:gd name="T0" fmla="*/ 0 w 375"/>
                <a:gd name="T1" fmla="*/ 73 h 201"/>
                <a:gd name="T2" fmla="*/ 73 w 375"/>
                <a:gd name="T3" fmla="*/ 0 h 201"/>
                <a:gd name="T4" fmla="*/ 206 w 375"/>
                <a:gd name="T5" fmla="*/ 7 h 201"/>
                <a:gd name="T6" fmla="*/ 319 w 375"/>
                <a:gd name="T7" fmla="*/ 67 h 201"/>
                <a:gd name="T8" fmla="*/ 368 w 375"/>
                <a:gd name="T9" fmla="*/ 151 h 201"/>
                <a:gd name="T10" fmla="*/ 375 w 375"/>
                <a:gd name="T11" fmla="*/ 201 h 201"/>
                <a:gd name="T12" fmla="*/ 182 w 375"/>
                <a:gd name="T13" fmla="*/ 198 h 201"/>
                <a:gd name="T14" fmla="*/ 330 w 375"/>
                <a:gd name="T15" fmla="*/ 162 h 201"/>
                <a:gd name="T16" fmla="*/ 292 w 375"/>
                <a:gd name="T17" fmla="*/ 91 h 201"/>
                <a:gd name="T18" fmla="*/ 195 w 375"/>
                <a:gd name="T19" fmla="*/ 44 h 201"/>
                <a:gd name="T20" fmla="*/ 85 w 375"/>
                <a:gd name="T21" fmla="*/ 33 h 201"/>
                <a:gd name="T22" fmla="*/ 0 w 375"/>
                <a:gd name="T23" fmla="*/ 73 h 201"/>
                <a:gd name="T24" fmla="*/ 0 w 375"/>
                <a:gd name="T25" fmla="*/ 7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5" h="201">
                  <a:moveTo>
                    <a:pt x="0" y="73"/>
                  </a:moveTo>
                  <a:lnTo>
                    <a:pt x="73" y="0"/>
                  </a:lnTo>
                  <a:lnTo>
                    <a:pt x="206" y="7"/>
                  </a:lnTo>
                  <a:lnTo>
                    <a:pt x="319" y="67"/>
                  </a:lnTo>
                  <a:lnTo>
                    <a:pt x="368" y="151"/>
                  </a:lnTo>
                  <a:lnTo>
                    <a:pt x="375" y="201"/>
                  </a:lnTo>
                  <a:lnTo>
                    <a:pt x="182" y="198"/>
                  </a:lnTo>
                  <a:lnTo>
                    <a:pt x="330" y="162"/>
                  </a:lnTo>
                  <a:lnTo>
                    <a:pt x="292" y="91"/>
                  </a:lnTo>
                  <a:lnTo>
                    <a:pt x="195" y="44"/>
                  </a:lnTo>
                  <a:lnTo>
                    <a:pt x="85" y="33"/>
                  </a:lnTo>
                  <a:lnTo>
                    <a:pt x="0" y="73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58" name="Freeform 194"/>
            <p:cNvSpPr>
              <a:spLocks/>
            </p:cNvSpPr>
            <p:nvPr/>
          </p:nvSpPr>
          <p:spPr bwMode="auto">
            <a:xfrm>
              <a:off x="2302" y="1495"/>
              <a:ext cx="58" cy="32"/>
            </a:xfrm>
            <a:custGeom>
              <a:avLst/>
              <a:gdLst>
                <a:gd name="T0" fmla="*/ 92 w 115"/>
                <a:gd name="T1" fmla="*/ 7 h 64"/>
                <a:gd name="T2" fmla="*/ 115 w 115"/>
                <a:gd name="T3" fmla="*/ 33 h 64"/>
                <a:gd name="T4" fmla="*/ 88 w 115"/>
                <a:gd name="T5" fmla="*/ 59 h 64"/>
                <a:gd name="T6" fmla="*/ 46 w 115"/>
                <a:gd name="T7" fmla="*/ 64 h 64"/>
                <a:gd name="T8" fmla="*/ 0 w 115"/>
                <a:gd name="T9" fmla="*/ 52 h 64"/>
                <a:gd name="T10" fmla="*/ 4 w 115"/>
                <a:gd name="T11" fmla="*/ 19 h 64"/>
                <a:gd name="T12" fmla="*/ 49 w 115"/>
                <a:gd name="T13" fmla="*/ 0 h 64"/>
                <a:gd name="T14" fmla="*/ 92 w 115"/>
                <a:gd name="T15" fmla="*/ 7 h 64"/>
                <a:gd name="T16" fmla="*/ 92 w 115"/>
                <a:gd name="T17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64">
                  <a:moveTo>
                    <a:pt x="92" y="7"/>
                  </a:moveTo>
                  <a:lnTo>
                    <a:pt x="115" y="33"/>
                  </a:lnTo>
                  <a:lnTo>
                    <a:pt x="88" y="59"/>
                  </a:lnTo>
                  <a:lnTo>
                    <a:pt x="46" y="64"/>
                  </a:lnTo>
                  <a:lnTo>
                    <a:pt x="0" y="52"/>
                  </a:lnTo>
                  <a:lnTo>
                    <a:pt x="4" y="19"/>
                  </a:lnTo>
                  <a:lnTo>
                    <a:pt x="49" y="0"/>
                  </a:lnTo>
                  <a:lnTo>
                    <a:pt x="92" y="7"/>
                  </a:lnTo>
                  <a:lnTo>
                    <a:pt x="92" y="7"/>
                  </a:lnTo>
                  <a:close/>
                </a:path>
              </a:pathLst>
            </a:custGeom>
            <a:solidFill>
              <a:srgbClr val="FF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59" name="Freeform 195"/>
            <p:cNvSpPr>
              <a:spLocks/>
            </p:cNvSpPr>
            <p:nvPr/>
          </p:nvSpPr>
          <p:spPr bwMode="auto">
            <a:xfrm>
              <a:off x="2220" y="1491"/>
              <a:ext cx="41" cy="32"/>
            </a:xfrm>
            <a:custGeom>
              <a:avLst/>
              <a:gdLst>
                <a:gd name="T0" fmla="*/ 79 w 83"/>
                <a:gd name="T1" fmla="*/ 0 h 64"/>
                <a:gd name="T2" fmla="*/ 83 w 83"/>
                <a:gd name="T3" fmla="*/ 32 h 64"/>
                <a:gd name="T4" fmla="*/ 73 w 83"/>
                <a:gd name="T5" fmla="*/ 56 h 64"/>
                <a:gd name="T6" fmla="*/ 45 w 83"/>
                <a:gd name="T7" fmla="*/ 64 h 64"/>
                <a:gd name="T8" fmla="*/ 0 w 83"/>
                <a:gd name="T9" fmla="*/ 33 h 64"/>
                <a:gd name="T10" fmla="*/ 33 w 83"/>
                <a:gd name="T11" fmla="*/ 7 h 64"/>
                <a:gd name="T12" fmla="*/ 79 w 83"/>
                <a:gd name="T13" fmla="*/ 0 h 64"/>
                <a:gd name="T14" fmla="*/ 79 w 83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64">
                  <a:moveTo>
                    <a:pt x="79" y="0"/>
                  </a:moveTo>
                  <a:lnTo>
                    <a:pt x="83" y="32"/>
                  </a:lnTo>
                  <a:lnTo>
                    <a:pt x="73" y="56"/>
                  </a:lnTo>
                  <a:lnTo>
                    <a:pt x="45" y="64"/>
                  </a:lnTo>
                  <a:lnTo>
                    <a:pt x="0" y="33"/>
                  </a:lnTo>
                  <a:lnTo>
                    <a:pt x="33" y="7"/>
                  </a:lnTo>
                  <a:lnTo>
                    <a:pt x="79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60" name="Freeform 196"/>
            <p:cNvSpPr>
              <a:spLocks/>
            </p:cNvSpPr>
            <p:nvPr/>
          </p:nvSpPr>
          <p:spPr bwMode="auto">
            <a:xfrm>
              <a:off x="2296" y="1492"/>
              <a:ext cx="64" cy="37"/>
            </a:xfrm>
            <a:custGeom>
              <a:avLst/>
              <a:gdLst>
                <a:gd name="T0" fmla="*/ 129 w 129"/>
                <a:gd name="T1" fmla="*/ 38 h 75"/>
                <a:gd name="T2" fmla="*/ 111 w 129"/>
                <a:gd name="T3" fmla="*/ 7 h 75"/>
                <a:gd name="T4" fmla="*/ 53 w 129"/>
                <a:gd name="T5" fmla="*/ 0 h 75"/>
                <a:gd name="T6" fmla="*/ 0 w 129"/>
                <a:gd name="T7" fmla="*/ 39 h 75"/>
                <a:gd name="T8" fmla="*/ 7 w 129"/>
                <a:gd name="T9" fmla="*/ 68 h 75"/>
                <a:gd name="T10" fmla="*/ 53 w 129"/>
                <a:gd name="T11" fmla="*/ 75 h 75"/>
                <a:gd name="T12" fmla="*/ 68 w 129"/>
                <a:gd name="T13" fmla="*/ 57 h 75"/>
                <a:gd name="T14" fmla="*/ 44 w 129"/>
                <a:gd name="T15" fmla="*/ 37 h 75"/>
                <a:gd name="T16" fmla="*/ 80 w 129"/>
                <a:gd name="T17" fmla="*/ 23 h 75"/>
                <a:gd name="T18" fmla="*/ 129 w 129"/>
                <a:gd name="T19" fmla="*/ 38 h 75"/>
                <a:gd name="T20" fmla="*/ 129 w 129"/>
                <a:gd name="T21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" h="75">
                  <a:moveTo>
                    <a:pt x="129" y="38"/>
                  </a:moveTo>
                  <a:lnTo>
                    <a:pt x="111" y="7"/>
                  </a:lnTo>
                  <a:lnTo>
                    <a:pt x="53" y="0"/>
                  </a:lnTo>
                  <a:lnTo>
                    <a:pt x="0" y="39"/>
                  </a:lnTo>
                  <a:lnTo>
                    <a:pt x="7" y="68"/>
                  </a:lnTo>
                  <a:lnTo>
                    <a:pt x="53" y="75"/>
                  </a:lnTo>
                  <a:lnTo>
                    <a:pt x="68" y="57"/>
                  </a:lnTo>
                  <a:lnTo>
                    <a:pt x="44" y="37"/>
                  </a:lnTo>
                  <a:lnTo>
                    <a:pt x="80" y="23"/>
                  </a:lnTo>
                  <a:lnTo>
                    <a:pt x="129" y="38"/>
                  </a:lnTo>
                  <a:lnTo>
                    <a:pt x="129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61" name="Freeform 197"/>
            <p:cNvSpPr>
              <a:spLocks/>
            </p:cNvSpPr>
            <p:nvPr/>
          </p:nvSpPr>
          <p:spPr bwMode="auto">
            <a:xfrm>
              <a:off x="2220" y="1487"/>
              <a:ext cx="43" cy="36"/>
            </a:xfrm>
            <a:custGeom>
              <a:avLst/>
              <a:gdLst>
                <a:gd name="T0" fmla="*/ 86 w 87"/>
                <a:gd name="T1" fmla="*/ 6 h 72"/>
                <a:gd name="T2" fmla="*/ 52 w 87"/>
                <a:gd name="T3" fmla="*/ 0 h 72"/>
                <a:gd name="T4" fmla="*/ 22 w 87"/>
                <a:gd name="T5" fmla="*/ 12 h 72"/>
                <a:gd name="T6" fmla="*/ 0 w 87"/>
                <a:gd name="T7" fmla="*/ 41 h 72"/>
                <a:gd name="T8" fmla="*/ 5 w 87"/>
                <a:gd name="T9" fmla="*/ 68 h 72"/>
                <a:gd name="T10" fmla="*/ 45 w 87"/>
                <a:gd name="T11" fmla="*/ 72 h 72"/>
                <a:gd name="T12" fmla="*/ 58 w 87"/>
                <a:gd name="T13" fmla="*/ 50 h 72"/>
                <a:gd name="T14" fmla="*/ 33 w 87"/>
                <a:gd name="T15" fmla="*/ 38 h 72"/>
                <a:gd name="T16" fmla="*/ 54 w 87"/>
                <a:gd name="T17" fmla="*/ 22 h 72"/>
                <a:gd name="T18" fmla="*/ 87 w 87"/>
                <a:gd name="T19" fmla="*/ 33 h 72"/>
                <a:gd name="T20" fmla="*/ 86 w 87"/>
                <a:gd name="T21" fmla="*/ 6 h 72"/>
                <a:gd name="T22" fmla="*/ 86 w 87"/>
                <a:gd name="T23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" h="72">
                  <a:moveTo>
                    <a:pt x="86" y="6"/>
                  </a:moveTo>
                  <a:lnTo>
                    <a:pt x="52" y="0"/>
                  </a:lnTo>
                  <a:lnTo>
                    <a:pt x="22" y="12"/>
                  </a:lnTo>
                  <a:lnTo>
                    <a:pt x="0" y="41"/>
                  </a:lnTo>
                  <a:lnTo>
                    <a:pt x="5" y="68"/>
                  </a:lnTo>
                  <a:lnTo>
                    <a:pt x="45" y="72"/>
                  </a:lnTo>
                  <a:lnTo>
                    <a:pt x="58" y="50"/>
                  </a:lnTo>
                  <a:lnTo>
                    <a:pt x="33" y="38"/>
                  </a:lnTo>
                  <a:lnTo>
                    <a:pt x="54" y="22"/>
                  </a:lnTo>
                  <a:lnTo>
                    <a:pt x="87" y="33"/>
                  </a:lnTo>
                  <a:lnTo>
                    <a:pt x="86" y="6"/>
                  </a:lnTo>
                  <a:lnTo>
                    <a:pt x="8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62" name="Freeform 198"/>
            <p:cNvSpPr>
              <a:spLocks/>
            </p:cNvSpPr>
            <p:nvPr/>
          </p:nvSpPr>
          <p:spPr bwMode="auto">
            <a:xfrm>
              <a:off x="2275" y="1426"/>
              <a:ext cx="88" cy="255"/>
            </a:xfrm>
            <a:custGeom>
              <a:avLst/>
              <a:gdLst>
                <a:gd name="T0" fmla="*/ 79 w 177"/>
                <a:gd name="T1" fmla="*/ 0 h 511"/>
                <a:gd name="T2" fmla="*/ 106 w 177"/>
                <a:gd name="T3" fmla="*/ 37 h 511"/>
                <a:gd name="T4" fmla="*/ 152 w 177"/>
                <a:gd name="T5" fmla="*/ 121 h 511"/>
                <a:gd name="T6" fmla="*/ 177 w 177"/>
                <a:gd name="T7" fmla="*/ 310 h 511"/>
                <a:gd name="T8" fmla="*/ 161 w 177"/>
                <a:gd name="T9" fmla="*/ 378 h 511"/>
                <a:gd name="T10" fmla="*/ 129 w 177"/>
                <a:gd name="T11" fmla="*/ 435 h 511"/>
                <a:gd name="T12" fmla="*/ 67 w 177"/>
                <a:gd name="T13" fmla="*/ 492 h 511"/>
                <a:gd name="T14" fmla="*/ 0 w 177"/>
                <a:gd name="T15" fmla="*/ 511 h 511"/>
                <a:gd name="T16" fmla="*/ 11 w 177"/>
                <a:gd name="T17" fmla="*/ 470 h 511"/>
                <a:gd name="T18" fmla="*/ 79 w 177"/>
                <a:gd name="T19" fmla="*/ 442 h 511"/>
                <a:gd name="T20" fmla="*/ 131 w 177"/>
                <a:gd name="T21" fmla="*/ 372 h 511"/>
                <a:gd name="T22" fmla="*/ 150 w 177"/>
                <a:gd name="T23" fmla="*/ 326 h 511"/>
                <a:gd name="T24" fmla="*/ 150 w 177"/>
                <a:gd name="T25" fmla="*/ 189 h 511"/>
                <a:gd name="T26" fmla="*/ 108 w 177"/>
                <a:gd name="T27" fmla="*/ 64 h 511"/>
                <a:gd name="T28" fmla="*/ 79 w 177"/>
                <a:gd name="T29" fmla="*/ 0 h 511"/>
                <a:gd name="T30" fmla="*/ 79 w 177"/>
                <a:gd name="T31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7" h="511">
                  <a:moveTo>
                    <a:pt x="79" y="0"/>
                  </a:moveTo>
                  <a:lnTo>
                    <a:pt x="106" y="37"/>
                  </a:lnTo>
                  <a:lnTo>
                    <a:pt x="152" y="121"/>
                  </a:lnTo>
                  <a:lnTo>
                    <a:pt x="177" y="310"/>
                  </a:lnTo>
                  <a:lnTo>
                    <a:pt x="161" y="378"/>
                  </a:lnTo>
                  <a:lnTo>
                    <a:pt x="129" y="435"/>
                  </a:lnTo>
                  <a:lnTo>
                    <a:pt x="67" y="492"/>
                  </a:lnTo>
                  <a:lnTo>
                    <a:pt x="0" y="511"/>
                  </a:lnTo>
                  <a:lnTo>
                    <a:pt x="11" y="470"/>
                  </a:lnTo>
                  <a:lnTo>
                    <a:pt x="79" y="442"/>
                  </a:lnTo>
                  <a:lnTo>
                    <a:pt x="131" y="372"/>
                  </a:lnTo>
                  <a:lnTo>
                    <a:pt x="150" y="326"/>
                  </a:lnTo>
                  <a:lnTo>
                    <a:pt x="150" y="189"/>
                  </a:lnTo>
                  <a:lnTo>
                    <a:pt x="108" y="64"/>
                  </a:lnTo>
                  <a:lnTo>
                    <a:pt x="79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9794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>
                <a:solidFill>
                  <a:srgbClr val="FF0000"/>
                </a:solidFill>
              </a:rPr>
              <a:t>Significado de Valor:</a:t>
            </a:r>
            <a:br>
              <a:rPr lang="pt-BR" altLang="pt-BR"/>
            </a:br>
            <a:endParaRPr lang="pt-BR" altLang="pt-BR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0713" y="1690688"/>
            <a:ext cx="8229600" cy="5183187"/>
          </a:xfrm>
        </p:spPr>
        <p:txBody>
          <a:bodyPr/>
          <a:lstStyle/>
          <a:p>
            <a:pPr>
              <a:buFontTx/>
              <a:buChar char="-"/>
            </a:pPr>
            <a:r>
              <a:rPr lang="pt-BR" altLang="pt-BR" b="1" dirty="0"/>
              <a:t>Aquilo que confere normas à conduta;</a:t>
            </a:r>
          </a:p>
          <a:p>
            <a:pPr>
              <a:buFontTx/>
              <a:buChar char="-"/>
            </a:pPr>
            <a:r>
              <a:rPr lang="pt-BR" altLang="pt-BR" b="1" dirty="0"/>
              <a:t>Caráter do que corresponde às normas ideais para o seu tipo e, por isso, é desejado e desejável;</a:t>
            </a:r>
          </a:p>
          <a:p>
            <a:pPr>
              <a:buFontTx/>
              <a:buChar char="-"/>
            </a:pPr>
            <a:r>
              <a:rPr lang="pt-BR" altLang="pt-BR" b="1" dirty="0"/>
              <a:t>Tudo o que é verdadeiro, belo e bom e que é condicionado por um tipo de juízo moral pessoal que, normalmente, se adapta ao da sociedade e época;</a:t>
            </a:r>
          </a:p>
          <a:p>
            <a:pPr>
              <a:buFontTx/>
              <a:buChar char="-"/>
            </a:pPr>
            <a:r>
              <a:rPr lang="pt-BR" altLang="pt-BR" b="1" dirty="0"/>
              <a:t>O próprio juízo. </a:t>
            </a:r>
          </a:p>
          <a:p>
            <a:pPr>
              <a:buFontTx/>
              <a:buNone/>
            </a:pPr>
            <a:r>
              <a:rPr lang="pt-BR" altLang="pt-BR" b="1" dirty="0"/>
              <a:t>									</a:t>
            </a:r>
            <a:endParaRPr lang="pt-BR" alt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13152423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r>
              <a:rPr lang="pt-BR" altLang="pt-BR" sz="3600" b="1">
                <a:solidFill>
                  <a:srgbClr val="FF0000"/>
                </a:solidFill>
              </a:rPr>
              <a:t>O Monge e o Executivo – James Hunter</a:t>
            </a:r>
          </a:p>
        </p:txBody>
      </p:sp>
      <p:pic>
        <p:nvPicPr>
          <p:cNvPr id="44036" name="Picture 4" descr="capa_0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4826" y="1844675"/>
            <a:ext cx="3960813" cy="4751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6096001" y="1353137"/>
            <a:ext cx="4392613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pt-BR" altLang="pt-BR" sz="2400"/>
              <a:t>. Amor; </a:t>
            </a:r>
          </a:p>
          <a:p>
            <a:pPr algn="ctr" eaLnBrk="1" hangingPunct="1"/>
            <a:r>
              <a:rPr lang="pt-BR" altLang="pt-BR" sz="2400"/>
              <a:t>. Serviço; </a:t>
            </a:r>
          </a:p>
          <a:p>
            <a:pPr algn="ctr" eaLnBrk="1" hangingPunct="1"/>
            <a:r>
              <a:rPr lang="pt-BR" altLang="pt-BR" sz="2400"/>
              <a:t>. Sacrifício; </a:t>
            </a:r>
          </a:p>
          <a:p>
            <a:pPr algn="ctr" eaLnBrk="1" hangingPunct="1"/>
            <a:r>
              <a:rPr lang="pt-BR" altLang="pt-BR" sz="2400"/>
              <a:t>. Vontade;</a:t>
            </a:r>
          </a:p>
          <a:p>
            <a:pPr algn="ctr" eaLnBrk="1" hangingPunct="1"/>
            <a:r>
              <a:rPr lang="pt-BR" altLang="pt-BR" sz="2400"/>
              <a:t>. Paciência; </a:t>
            </a:r>
          </a:p>
          <a:p>
            <a:pPr algn="ctr" eaLnBrk="1" hangingPunct="1"/>
            <a:r>
              <a:rPr lang="pt-BR" altLang="pt-BR" sz="2400"/>
              <a:t>. Bondade; </a:t>
            </a:r>
          </a:p>
          <a:p>
            <a:pPr algn="ctr" eaLnBrk="1" hangingPunct="1"/>
            <a:r>
              <a:rPr lang="pt-BR" altLang="pt-BR" sz="2400"/>
              <a:t>. Humildade;</a:t>
            </a:r>
          </a:p>
          <a:p>
            <a:pPr algn="ctr" eaLnBrk="1" hangingPunct="1"/>
            <a:r>
              <a:rPr lang="pt-BR" altLang="pt-BR" sz="2400"/>
              <a:t>. Respeito; </a:t>
            </a:r>
          </a:p>
          <a:p>
            <a:pPr algn="ctr" eaLnBrk="1" hangingPunct="1"/>
            <a:r>
              <a:rPr lang="pt-BR" altLang="pt-BR" sz="2400"/>
              <a:t>. Abnegação; </a:t>
            </a:r>
          </a:p>
          <a:p>
            <a:pPr algn="ctr" eaLnBrk="1" hangingPunct="1"/>
            <a:r>
              <a:rPr lang="pt-BR" altLang="pt-BR" sz="2400"/>
              <a:t>. Perdão; </a:t>
            </a:r>
          </a:p>
          <a:p>
            <a:pPr algn="ctr" eaLnBrk="1" hangingPunct="1"/>
            <a:r>
              <a:rPr lang="pt-BR" altLang="pt-BR" sz="2400"/>
              <a:t>. Honestidade; </a:t>
            </a:r>
          </a:p>
          <a:p>
            <a:pPr algn="ctr" eaLnBrk="1" hangingPunct="1"/>
            <a:r>
              <a:rPr lang="pt-BR" altLang="pt-BR" sz="2400"/>
              <a:t>.Compromisso.</a:t>
            </a:r>
          </a:p>
          <a:p>
            <a:pPr algn="ctr" eaLnBrk="1" hangingPunct="1"/>
            <a:r>
              <a:rPr lang="pt-BR" altLang="pt-BR" sz="2400" b="1">
                <a:solidFill>
                  <a:srgbClr val="FF0000"/>
                </a:solidFill>
              </a:rPr>
              <a:t>Amor Ágape: sem exigir nada em troca.</a:t>
            </a:r>
          </a:p>
        </p:txBody>
      </p:sp>
    </p:spTree>
    <p:extLst>
      <p:ext uri="{BB962C8B-B14F-4D97-AF65-F5344CB8AC3E}">
        <p14:creationId xmlns:p14="http://schemas.microsoft.com/office/powerpoint/2010/main" val="6763176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5269"/>
            <a:ext cx="10515600" cy="1325563"/>
          </a:xfrm>
        </p:spPr>
        <p:txBody>
          <a:bodyPr/>
          <a:lstStyle/>
          <a:p>
            <a:endParaRPr lang="pt-BR" altLang="pt-BR" b="1">
              <a:solidFill>
                <a:srgbClr val="FF000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908051"/>
            <a:ext cx="8229600" cy="5218113"/>
          </a:xfrm>
        </p:spPr>
        <p:txBody>
          <a:bodyPr/>
          <a:lstStyle/>
          <a:p>
            <a:pPr>
              <a:buFontTx/>
              <a:buNone/>
            </a:pPr>
            <a:endParaRPr lang="pt-BR" altLang="pt-BR"/>
          </a:p>
          <a:p>
            <a:pPr>
              <a:buFontTx/>
              <a:buNone/>
            </a:pPr>
            <a:endParaRPr lang="pt-BR" altLang="pt-BR"/>
          </a:p>
        </p:txBody>
      </p:sp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288926" y="457201"/>
            <a:ext cx="8893175" cy="6119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O que é pró-atividade?</a:t>
            </a:r>
          </a:p>
          <a:p>
            <a:pPr algn="ctr"/>
            <a:r>
              <a:rPr lang="pt-BR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Por que ser </a:t>
            </a:r>
            <a:r>
              <a:rPr lang="pt-BR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pró-ativo</a:t>
            </a:r>
            <a:r>
              <a:rPr lang="pt-BR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369399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5400" b="1">
                <a:solidFill>
                  <a:srgbClr val="FF0000"/>
                </a:solidFill>
              </a:rPr>
              <a:t>Pró-atividade: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8240" y="1690688"/>
            <a:ext cx="8229600" cy="4857750"/>
          </a:xfrm>
        </p:spPr>
        <p:txBody>
          <a:bodyPr/>
          <a:lstStyle/>
          <a:p>
            <a:pPr algn="ctr">
              <a:buFontTx/>
              <a:buNone/>
            </a:pPr>
            <a:r>
              <a:rPr lang="pt-PT" altLang="pt-BR" sz="4000" dirty="0"/>
              <a:t>Característica definida pela</a:t>
            </a:r>
          </a:p>
          <a:p>
            <a:pPr algn="ctr">
              <a:buFontTx/>
              <a:buNone/>
            </a:pPr>
            <a:r>
              <a:rPr lang="pt-PT" altLang="pt-BR" sz="4000" dirty="0"/>
              <a:t>atitude de alguém para prevenir</a:t>
            </a:r>
          </a:p>
          <a:p>
            <a:pPr algn="ctr">
              <a:buFontTx/>
              <a:buNone/>
            </a:pPr>
            <a:r>
              <a:rPr lang="pt-PT" altLang="pt-BR" sz="4000" dirty="0"/>
              <a:t>e/ou tomar novas iniciativas. A</a:t>
            </a:r>
          </a:p>
          <a:p>
            <a:pPr algn="ctr">
              <a:buFontTx/>
              <a:buNone/>
            </a:pPr>
            <a:r>
              <a:rPr lang="pt-PT" altLang="pt-BR" sz="4000" dirty="0"/>
              <a:t>disposição pró-ativa é a</a:t>
            </a:r>
          </a:p>
          <a:p>
            <a:pPr algn="ctr">
              <a:buFontTx/>
              <a:buNone/>
            </a:pPr>
            <a:r>
              <a:rPr lang="pt-PT" altLang="pt-BR" sz="4000" dirty="0">
                <a:solidFill>
                  <a:srgbClr val="FF0000"/>
                </a:solidFill>
                <a:hlinkClick r:id="rId2" tooltip="Tendência"/>
              </a:rPr>
              <a:t>tendência</a:t>
            </a:r>
            <a:r>
              <a:rPr lang="pt-PT" altLang="pt-BR" sz="4000" dirty="0"/>
              <a:t> para iniciar e manter</a:t>
            </a:r>
          </a:p>
          <a:p>
            <a:pPr algn="ctr">
              <a:buFontTx/>
              <a:buNone/>
            </a:pPr>
            <a:r>
              <a:rPr lang="pt-PT" altLang="pt-BR" sz="4000" dirty="0"/>
              <a:t>ações que irão alterar diretamente</a:t>
            </a:r>
          </a:p>
          <a:p>
            <a:pPr algn="ctr">
              <a:buFontTx/>
              <a:buNone/>
            </a:pPr>
            <a:r>
              <a:rPr lang="pt-PT" altLang="pt-BR" sz="4000" dirty="0"/>
              <a:t>o </a:t>
            </a:r>
            <a:r>
              <a:rPr lang="pt-PT" altLang="pt-BR" sz="4000" dirty="0">
                <a:solidFill>
                  <a:srgbClr val="FF0000"/>
                </a:solidFill>
                <a:hlinkClick r:id="rId3" tooltip="Ambiente"/>
              </a:rPr>
              <a:t>ambiente</a:t>
            </a:r>
            <a:r>
              <a:rPr lang="pt-PT" altLang="pt-BR" sz="4000" dirty="0"/>
              <a:t> ao redor.</a:t>
            </a:r>
            <a:r>
              <a:rPr lang="pt-PT" altLang="pt-BR" sz="4400" dirty="0"/>
              <a:t> </a:t>
            </a:r>
            <a:endParaRPr lang="pt-BR" altLang="pt-BR" sz="4400" dirty="0"/>
          </a:p>
        </p:txBody>
      </p:sp>
    </p:spTree>
    <p:extLst>
      <p:ext uri="{BB962C8B-B14F-4D97-AF65-F5344CB8AC3E}">
        <p14:creationId xmlns:p14="http://schemas.microsoft.com/office/powerpoint/2010/main" val="10401395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9093" y="2114662"/>
            <a:ext cx="8229600" cy="6769100"/>
          </a:xfrm>
        </p:spPr>
        <p:txBody>
          <a:bodyPr/>
          <a:lstStyle/>
          <a:p>
            <a:pPr>
              <a:buFontTx/>
              <a:buNone/>
            </a:pPr>
            <a:r>
              <a:rPr lang="pt-BR" altLang="pt-BR" dirty="0"/>
              <a:t>					</a:t>
            </a:r>
            <a:r>
              <a:rPr lang="pt-BR" altLang="pt-BR" b="1" dirty="0"/>
              <a:t>Se você é uma pessoa 				que, de uma forma ou 				de outra, tenta 					encontrar diversas 				maneiras para                                               				resolver 	um problema 				ou 	executar uma 					ação, pode-se 					considerar no 					time dos </a:t>
            </a:r>
            <a:r>
              <a:rPr lang="pt-BR" altLang="pt-BR" b="1" dirty="0" err="1"/>
              <a:t>pró-ativos</a:t>
            </a:r>
            <a:r>
              <a:rPr lang="pt-BR" altLang="pt-BR" b="1" dirty="0"/>
              <a:t>. </a:t>
            </a:r>
          </a:p>
          <a:p>
            <a:endParaRPr lang="pt-BR" altLang="pt-BR" b="1" dirty="0"/>
          </a:p>
        </p:txBody>
      </p:sp>
      <p:pic>
        <p:nvPicPr>
          <p:cNvPr id="25607" name="Picture 7" descr="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2" y="2596357"/>
            <a:ext cx="3744912" cy="388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6602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169276" y="73026"/>
            <a:ext cx="10515600" cy="1325563"/>
          </a:xfrm>
        </p:spPr>
        <p:txBody>
          <a:bodyPr/>
          <a:lstStyle/>
          <a:p>
            <a:pPr algn="l"/>
            <a:r>
              <a:rPr lang="pt-BR" altLang="pt-BR" b="1" dirty="0">
                <a:solidFill>
                  <a:srgbClr val="00CCFF"/>
                </a:solidFill>
              </a:rPr>
              <a:t>Perfil:</a:t>
            </a:r>
            <a:r>
              <a:rPr lang="pt-BR" altLang="pt-BR" dirty="0"/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6296" y="1144450"/>
            <a:ext cx="7859712" cy="537368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pt-BR" altLang="pt-BR" dirty="0"/>
              <a:t>O profissional </a:t>
            </a:r>
            <a:r>
              <a:rPr lang="pt-BR" altLang="pt-BR" dirty="0" err="1"/>
              <a:t>pró-ativo</a:t>
            </a:r>
            <a:r>
              <a:rPr lang="pt-BR" altLang="pt-BR" dirty="0"/>
              <a:t> é aquele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altLang="pt-BR" dirty="0"/>
              <a:t>que se antecipa às situações.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altLang="pt-BR" dirty="0"/>
              <a:t>Ele tem conhecimentos sobre sua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altLang="pt-BR" dirty="0"/>
              <a:t>área de atuação, sabe como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altLang="pt-BR" dirty="0"/>
              <a:t>seus colegas trabalham e aproveita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altLang="pt-BR" dirty="0"/>
              <a:t> para adquirir experiências com eles,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altLang="pt-BR" dirty="0"/>
              <a:t> mesmo não tendo muito tempo.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altLang="pt-BR" dirty="0"/>
              <a:t>Ou  seja, o </a:t>
            </a:r>
            <a:r>
              <a:rPr lang="pt-BR" altLang="pt-BR" dirty="0" err="1"/>
              <a:t>pró-ativo</a:t>
            </a:r>
            <a:r>
              <a:rPr lang="pt-BR" altLang="pt-BR" dirty="0"/>
              <a:t> tenta, em todas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altLang="pt-BR" dirty="0"/>
              <a:t>as situações, adquirir o máximo de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altLang="pt-BR" dirty="0"/>
              <a:t>conhecimentos (muitas vezes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altLang="pt-BR" dirty="0"/>
              <a:t>inconscientemente), o que lhe permite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altLang="pt-BR" dirty="0"/>
              <a:t>antecipar-se aos fatos. </a:t>
            </a:r>
          </a:p>
        </p:txBody>
      </p:sp>
      <p:pic>
        <p:nvPicPr>
          <p:cNvPr id="26631" name="Picture 7" descr="azul,   tom,  &#10; perfil,   loura, &#10;  menino,   inclinar-se, &#10;  seu. fotosearch &#10;- busca de fotos, &#10;imagens e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62" y="253862"/>
            <a:ext cx="2627312" cy="626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478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2351584" y="428358"/>
            <a:ext cx="7543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que é saúde?</a:t>
            </a:r>
          </a:p>
        </p:txBody>
      </p:sp>
      <p:sp>
        <p:nvSpPr>
          <p:cNvPr id="3" name="Espaço Reservado para Texto 4"/>
          <p:cNvSpPr txBox="1">
            <a:spLocks/>
          </p:cNvSpPr>
          <p:nvPr/>
        </p:nvSpPr>
        <p:spPr>
          <a:xfrm>
            <a:off x="1631504" y="1888954"/>
            <a:ext cx="4184650" cy="34137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83464">
              <a:spcBef>
                <a:spcPts val="600"/>
              </a:spcBef>
              <a:buSzPct val="80000"/>
              <a:buNone/>
              <a:defRPr/>
            </a:pPr>
            <a:r>
              <a:rPr lang="pt-BR" sz="3200" b="1" dirty="0">
                <a:solidFill>
                  <a:srgbClr val="002060"/>
                </a:solidFill>
              </a:rPr>
              <a:t>Saúde é o completo bem-estar biológico, psicológico e social e não apenas ausência de doença (OMS, 1986).</a:t>
            </a:r>
          </a:p>
        </p:txBody>
      </p:sp>
      <p:pic>
        <p:nvPicPr>
          <p:cNvPr id="4" name="Picture 2" descr="C:\Documents and Settings\Ana Cristina\Configurações locais\Temporary Internet Files\Content.IE5\OKAGU0ZJ\MCj0434405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210798" y="2053396"/>
            <a:ext cx="3684587" cy="375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018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 b="1">
                <a:solidFill>
                  <a:srgbClr val="FF0000"/>
                </a:solidFill>
              </a:rPr>
              <a:t>Por quê ser pró-ativo?</a:t>
            </a:r>
            <a:br>
              <a:rPr lang="pt-BR" altLang="pt-BR" sz="4000" b="1">
                <a:solidFill>
                  <a:srgbClr val="FF0000"/>
                </a:solidFill>
              </a:rPr>
            </a:br>
            <a:endParaRPr lang="pt-BR" altLang="pt-BR" sz="4000" b="1">
              <a:solidFill>
                <a:srgbClr val="FF000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09851"/>
            <a:ext cx="8686800" cy="5732462"/>
          </a:xfrm>
        </p:spPr>
        <p:txBody>
          <a:bodyPr/>
          <a:lstStyle/>
          <a:p>
            <a:r>
              <a:rPr lang="pt-PT" altLang="pt-BR" dirty="0"/>
              <a:t>Dê uma boa olhada nas suas responsabilidades.</a:t>
            </a:r>
          </a:p>
          <a:p>
            <a:r>
              <a:rPr lang="pt-PT" altLang="pt-BR" dirty="0"/>
              <a:t>Examine criticamente como você poderia executar estas tarefas mais eficientemente.</a:t>
            </a:r>
          </a:p>
          <a:p>
            <a:r>
              <a:rPr lang="pt-PT" altLang="pt-BR" dirty="0"/>
              <a:t>Tente prevenir o surgimento de problemas.</a:t>
            </a:r>
          </a:p>
          <a:p>
            <a:r>
              <a:rPr lang="pt-PT" altLang="pt-BR" dirty="0"/>
              <a:t>Desenvolva uma mentalidade que busca </a:t>
            </a:r>
            <a:r>
              <a:rPr lang="pt-PT" altLang="pt-BR" dirty="0">
                <a:hlinkClick r:id="rId2" tooltip="Resolver problemas"/>
              </a:rPr>
              <a:t>resolver problemas</a:t>
            </a:r>
            <a:r>
              <a:rPr lang="pt-PT" altLang="pt-BR" dirty="0"/>
              <a:t>, em vez de duelar com eles.</a:t>
            </a:r>
          </a:p>
          <a:p>
            <a:r>
              <a:rPr lang="pt-PT" altLang="pt-BR" dirty="0"/>
              <a:t>Eliminam completamente qualquer tarefa que é realmente desnecessária.</a:t>
            </a:r>
            <a:r>
              <a:rPr lang="pt-BR" altLang="pt-BR" dirty="0"/>
              <a:t> </a:t>
            </a:r>
            <a:endParaRPr lang="pt-PT" altLang="pt-BR" dirty="0"/>
          </a:p>
          <a:p>
            <a:pPr algn="ctr">
              <a:buFontTx/>
              <a:buNone/>
            </a:pPr>
            <a:r>
              <a:rPr lang="pt-BR" altLang="pt-BR" sz="4000" b="1" dirty="0"/>
              <a:t>Tudo isso evita o </a:t>
            </a:r>
            <a:r>
              <a:rPr lang="pt-BR" altLang="pt-BR" sz="4000" b="1" dirty="0" err="1"/>
              <a:t>re-trabalho</a:t>
            </a:r>
            <a:r>
              <a:rPr lang="pt-BR" altLang="pt-BR" sz="4000" b="1" dirty="0"/>
              <a:t>, o ter de fazer de novo!</a:t>
            </a:r>
          </a:p>
        </p:txBody>
      </p:sp>
    </p:spTree>
    <p:extLst>
      <p:ext uri="{BB962C8B-B14F-4D97-AF65-F5344CB8AC3E}">
        <p14:creationId xmlns:p14="http://schemas.microsoft.com/office/powerpoint/2010/main" val="19765550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60350"/>
            <a:ext cx="8229600" cy="63373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pt-BR" altLang="pt-BR" sz="3600"/>
          </a:p>
          <a:p>
            <a:pPr>
              <a:lnSpc>
                <a:spcPct val="80000"/>
              </a:lnSpc>
              <a:buFontTx/>
              <a:buNone/>
            </a:pPr>
            <a:r>
              <a:rPr lang="pt-BR" altLang="pt-BR" sz="8800" b="1">
                <a:solidFill>
                  <a:srgbClr val="FF0000"/>
                </a:solidFill>
              </a:rPr>
              <a:t>Como ser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altLang="pt-BR" sz="8800" b="1">
                <a:solidFill>
                  <a:srgbClr val="FF0000"/>
                </a:solidFill>
              </a:rPr>
              <a:t>pró-ativo no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altLang="pt-BR" sz="8800" b="1">
                <a:solidFill>
                  <a:srgbClr val="FF0000"/>
                </a:solidFill>
              </a:rPr>
              <a:t>ambiente de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altLang="pt-BR" sz="8800" b="1">
                <a:solidFill>
                  <a:srgbClr val="FF0000"/>
                </a:solidFill>
              </a:rPr>
              <a:t>trabalho?</a:t>
            </a:r>
          </a:p>
          <a:p>
            <a:pPr>
              <a:lnSpc>
                <a:spcPct val="80000"/>
              </a:lnSpc>
              <a:buFontTx/>
              <a:buNone/>
            </a:pPr>
            <a:endParaRPr lang="pt-BR" altLang="pt-BR" sz="1200" b="1"/>
          </a:p>
          <a:p>
            <a:pPr>
              <a:lnSpc>
                <a:spcPct val="80000"/>
              </a:lnSpc>
              <a:buFontTx/>
              <a:buNone/>
            </a:pPr>
            <a:r>
              <a:rPr lang="pt-BR" altLang="pt-BR" sz="1200" b="1"/>
              <a:t>								</a:t>
            </a:r>
          </a:p>
          <a:p>
            <a:pPr>
              <a:lnSpc>
                <a:spcPct val="80000"/>
              </a:lnSpc>
              <a:buFontTx/>
              <a:buNone/>
            </a:pPr>
            <a:endParaRPr lang="pt-BR" altLang="pt-BR" sz="300"/>
          </a:p>
          <a:p>
            <a:pPr>
              <a:lnSpc>
                <a:spcPct val="80000"/>
              </a:lnSpc>
              <a:buFontTx/>
              <a:buNone/>
            </a:pPr>
            <a:endParaRPr lang="pt-BR" altLang="pt-BR" sz="300"/>
          </a:p>
          <a:p>
            <a:pPr>
              <a:lnSpc>
                <a:spcPct val="80000"/>
              </a:lnSpc>
              <a:buFontTx/>
              <a:buNone/>
            </a:pPr>
            <a:r>
              <a:rPr lang="pt-BR" altLang="pt-BR" sz="1200"/>
              <a:t>									</a:t>
            </a:r>
          </a:p>
        </p:txBody>
      </p:sp>
    </p:spTree>
    <p:extLst>
      <p:ext uri="{BB962C8B-B14F-4D97-AF65-F5344CB8AC3E}">
        <p14:creationId xmlns:p14="http://schemas.microsoft.com/office/powerpoint/2010/main" val="34749698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274638"/>
            <a:ext cx="8964612" cy="1143000"/>
          </a:xfrm>
        </p:spPr>
        <p:txBody>
          <a:bodyPr/>
          <a:lstStyle/>
          <a:p>
            <a:pPr algn="l"/>
            <a:r>
              <a:rPr lang="pt-BR" altLang="pt-BR" sz="4000" b="1">
                <a:solidFill>
                  <a:srgbClr val="FF0000"/>
                </a:solidFill>
              </a:rPr>
              <a:t>  PRÓ-ATIVOS SÃO VENCEDORES:		</a:t>
            </a:r>
            <a:endParaRPr lang="pt-BR" altLang="pt-BR" sz="400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8713" y="1119189"/>
            <a:ext cx="8347276" cy="552631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pt-PT" altLang="pt-BR" dirty="0"/>
              <a:t>Sabem (conhecem) que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PT" altLang="pt-BR" dirty="0"/>
              <a:t>tarefas são prioridades e o que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PT" altLang="pt-BR" dirty="0"/>
              <a:t>pode esperar.</a:t>
            </a:r>
          </a:p>
          <a:p>
            <a:pPr>
              <a:lnSpc>
                <a:spcPct val="90000"/>
              </a:lnSpc>
            </a:pPr>
            <a:r>
              <a:rPr lang="pt-PT" altLang="pt-BR" dirty="0"/>
              <a:t>Eliminam completamente qualquer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PT" altLang="pt-BR" dirty="0"/>
              <a:t>tarefa que é realmente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PT" altLang="pt-BR" dirty="0"/>
              <a:t>desnecessária.</a:t>
            </a:r>
          </a:p>
          <a:p>
            <a:pPr>
              <a:lnSpc>
                <a:spcPct val="90000"/>
              </a:lnSpc>
            </a:pPr>
            <a:r>
              <a:rPr lang="pt-PT" altLang="pt-BR" dirty="0"/>
              <a:t>Avaliam os seus procedimentos 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PT" altLang="pt-BR" dirty="0"/>
              <a:t>processos de como usá-los da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PT" altLang="pt-BR" dirty="0"/>
              <a:t>melhor maneira possível.</a:t>
            </a:r>
          </a:p>
          <a:p>
            <a:pPr>
              <a:lnSpc>
                <a:spcPct val="90000"/>
              </a:lnSpc>
            </a:pPr>
            <a:r>
              <a:rPr lang="pt-PT" altLang="pt-BR" dirty="0"/>
              <a:t>Tentam esperar coisas que terão de saber (conhecer).</a:t>
            </a:r>
          </a:p>
          <a:p>
            <a:pPr>
              <a:lnSpc>
                <a:spcPct val="90000"/>
              </a:lnSpc>
            </a:pPr>
            <a:r>
              <a:rPr lang="pt-PT" altLang="pt-BR" dirty="0"/>
              <a:t>Tornam as tarefas mais </a:t>
            </a:r>
          </a:p>
          <a:p>
            <a:pPr>
              <a:lnSpc>
                <a:spcPct val="90000"/>
              </a:lnSpc>
            </a:pPr>
            <a:r>
              <a:rPr lang="pt-PT" altLang="pt-BR" dirty="0"/>
              <a:t>simples.</a:t>
            </a:r>
          </a:p>
        </p:txBody>
      </p:sp>
      <p:pic>
        <p:nvPicPr>
          <p:cNvPr id="31752" name="Picture 8" descr="vanderleiatenas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17" y="1119189"/>
            <a:ext cx="2808287" cy="453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425450" y="5713413"/>
            <a:ext cx="25558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pt-PT" altLang="pt-BR" b="1" dirty="0"/>
              <a:t>    </a:t>
            </a:r>
            <a:r>
              <a:rPr lang="pt-PT" altLang="pt-BR" b="1" dirty="0">
                <a:solidFill>
                  <a:srgbClr val="006600"/>
                </a:solidFill>
                <a:hlinkClick r:id="rId3"/>
              </a:rPr>
              <a:t>Vanderlei Cordeiro de Lima</a:t>
            </a:r>
            <a:endParaRPr lang="pt-PT" altLang="pt-BR" dirty="0">
              <a:solidFill>
                <a:srgbClr val="006600"/>
              </a:solidFill>
            </a:endParaRPr>
          </a:p>
          <a:p>
            <a:pPr algn="ctr" eaLnBrk="1" hangingPunct="1"/>
            <a:br>
              <a:rPr lang="pt-PT" altLang="pt-BR" dirty="0"/>
            </a:br>
            <a:endParaRPr lang="pt-PT" altLang="pt-BR" dirty="0"/>
          </a:p>
        </p:txBody>
      </p:sp>
    </p:spTree>
    <p:extLst>
      <p:ext uri="{BB962C8B-B14F-4D97-AF65-F5344CB8AC3E}">
        <p14:creationId xmlns:p14="http://schemas.microsoft.com/office/powerpoint/2010/main" val="35335829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altLang="pt-BR" sz="4000" b="1"/>
              <a:t>Trabalho em equipe?</a:t>
            </a:r>
            <a:br>
              <a:rPr lang="pt-BR" altLang="pt-BR" sz="4000"/>
            </a:br>
            <a:endParaRPr lang="pt-BR" altLang="pt-BR" sz="400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19288" y="1052514"/>
            <a:ext cx="4038600" cy="5805487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pt-BR" altLang="pt-BR" sz="1800" b="1">
                <a:solidFill>
                  <a:srgbClr val="CC3300"/>
                </a:solidFill>
              </a:rPr>
              <a:t>Trabalho em equipe?</a:t>
            </a:r>
            <a:br>
              <a:rPr lang="pt-BR" altLang="pt-BR" sz="1800">
                <a:solidFill>
                  <a:srgbClr val="CC3300"/>
                </a:solidFill>
              </a:rPr>
            </a:br>
            <a:endParaRPr lang="pt-BR" altLang="pt-BR" sz="1800">
              <a:solidFill>
                <a:srgbClr val="CC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pt-BR" altLang="pt-BR" sz="180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pt-BR" altLang="pt-BR" sz="1800"/>
          </a:p>
          <a:p>
            <a:pPr>
              <a:lnSpc>
                <a:spcPct val="80000"/>
              </a:lnSpc>
              <a:buFontTx/>
              <a:buNone/>
            </a:pPr>
            <a:endParaRPr lang="pt-BR" altLang="pt-BR" sz="1800"/>
          </a:p>
          <a:p>
            <a:pPr>
              <a:lnSpc>
                <a:spcPct val="80000"/>
              </a:lnSpc>
              <a:buFontTx/>
              <a:buNone/>
            </a:pPr>
            <a:endParaRPr lang="pt-BR" altLang="pt-BR" sz="1800"/>
          </a:p>
          <a:p>
            <a:pPr>
              <a:lnSpc>
                <a:spcPct val="80000"/>
              </a:lnSpc>
              <a:buFontTx/>
              <a:buNone/>
            </a:pPr>
            <a:endParaRPr lang="pt-BR" altLang="pt-BR" sz="1800"/>
          </a:p>
          <a:p>
            <a:pPr>
              <a:lnSpc>
                <a:spcPct val="80000"/>
              </a:lnSpc>
              <a:buFontTx/>
              <a:buNone/>
            </a:pPr>
            <a:endParaRPr lang="pt-BR" altLang="pt-BR" sz="1800"/>
          </a:p>
          <a:p>
            <a:pPr>
              <a:lnSpc>
                <a:spcPct val="80000"/>
              </a:lnSpc>
              <a:buFontTx/>
              <a:buNone/>
            </a:pPr>
            <a:endParaRPr lang="pt-BR" altLang="pt-BR" sz="1800" b="1"/>
          </a:p>
          <a:p>
            <a:pPr>
              <a:lnSpc>
                <a:spcPct val="80000"/>
              </a:lnSpc>
              <a:buFontTx/>
              <a:buNone/>
            </a:pPr>
            <a:endParaRPr lang="pt-BR" altLang="pt-BR" sz="1800" b="1"/>
          </a:p>
          <a:p>
            <a:pPr>
              <a:lnSpc>
                <a:spcPct val="80000"/>
              </a:lnSpc>
              <a:buFontTx/>
              <a:buNone/>
            </a:pPr>
            <a:endParaRPr lang="pt-BR" altLang="pt-BR" sz="1800" b="1"/>
          </a:p>
          <a:p>
            <a:pPr>
              <a:lnSpc>
                <a:spcPct val="80000"/>
              </a:lnSpc>
              <a:buFontTx/>
              <a:buNone/>
            </a:pPr>
            <a:endParaRPr lang="pt-BR" altLang="pt-BR" sz="1800" b="1"/>
          </a:p>
          <a:p>
            <a:pPr>
              <a:lnSpc>
                <a:spcPct val="80000"/>
              </a:lnSpc>
              <a:buFontTx/>
              <a:buNone/>
            </a:pPr>
            <a:endParaRPr lang="pt-BR" altLang="pt-BR" sz="1800" b="1"/>
          </a:p>
          <a:p>
            <a:pPr>
              <a:lnSpc>
                <a:spcPct val="80000"/>
              </a:lnSpc>
              <a:buFontTx/>
              <a:buNone/>
            </a:pPr>
            <a:endParaRPr lang="pt-BR" altLang="pt-BR" sz="1800" b="1"/>
          </a:p>
          <a:p>
            <a:pPr>
              <a:lnSpc>
                <a:spcPct val="80000"/>
              </a:lnSpc>
              <a:buFontTx/>
              <a:buNone/>
            </a:pPr>
            <a:endParaRPr lang="pt-BR" altLang="pt-BR" sz="1800" b="1"/>
          </a:p>
          <a:p>
            <a:pPr>
              <a:lnSpc>
                <a:spcPct val="80000"/>
              </a:lnSpc>
              <a:buFontTx/>
              <a:buNone/>
            </a:pPr>
            <a:endParaRPr lang="pt-BR" altLang="pt-BR" sz="1800" b="1"/>
          </a:p>
          <a:p>
            <a:pPr>
              <a:lnSpc>
                <a:spcPct val="80000"/>
              </a:lnSpc>
              <a:buFontTx/>
              <a:buNone/>
            </a:pPr>
            <a:endParaRPr lang="pt-BR" altLang="pt-BR" sz="1800" b="1"/>
          </a:p>
          <a:p>
            <a:pPr>
              <a:lnSpc>
                <a:spcPct val="80000"/>
              </a:lnSpc>
              <a:buFontTx/>
              <a:buNone/>
            </a:pPr>
            <a:r>
              <a:rPr lang="pt-BR" altLang="pt-BR" sz="1800" b="1">
                <a:solidFill>
                  <a:srgbClr val="0000FF"/>
                </a:solidFill>
                <a:latin typeface="Blackadder ITC" panose="04020505051007020D02" pitchFamily="82" charset="0"/>
              </a:rPr>
              <a:t>Trabalho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altLang="pt-BR" sz="1800" b="1">
                <a:solidFill>
                  <a:srgbClr val="0000FF"/>
                </a:solidFill>
                <a:latin typeface="Blackadder ITC" panose="04020505051007020D02" pitchFamily="82" charset="0"/>
              </a:rPr>
              <a:t>em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altLang="pt-BR" sz="1800" b="1">
                <a:solidFill>
                  <a:srgbClr val="0000FF"/>
                </a:solidFill>
                <a:latin typeface="Blackadder ITC" panose="04020505051007020D02" pitchFamily="82" charset="0"/>
              </a:rPr>
              <a:t>equipe?</a:t>
            </a:r>
            <a:br>
              <a:rPr lang="pt-BR" altLang="pt-BR" sz="1800">
                <a:solidFill>
                  <a:srgbClr val="0000FF"/>
                </a:solidFill>
                <a:latin typeface="Blackadder ITC" panose="04020505051007020D02" pitchFamily="82" charset="0"/>
              </a:rPr>
            </a:br>
            <a:endParaRPr lang="pt-BR" altLang="pt-BR" sz="1800">
              <a:solidFill>
                <a:srgbClr val="0000FF"/>
              </a:solidFill>
              <a:latin typeface="Blackadder ITC" panose="04020505051007020D02" pitchFamily="82" charset="0"/>
            </a:endParaRPr>
          </a:p>
        </p:txBody>
      </p:sp>
      <p:grpSp>
        <p:nvGrpSpPr>
          <p:cNvPr id="2" name="Diagram 2"/>
          <p:cNvGrpSpPr>
            <a:grpSpLocks noChangeAspect="1"/>
          </p:cNvGrpSpPr>
          <p:nvPr/>
        </p:nvGrpSpPr>
        <p:grpSpPr bwMode="auto">
          <a:xfrm>
            <a:off x="5951538" y="1196975"/>
            <a:ext cx="4038600" cy="2185988"/>
            <a:chOff x="1586" y="1423"/>
            <a:chExt cx="2630" cy="1424"/>
          </a:xfrm>
        </p:grpSpPr>
      </p:grp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4854575" y="3108325"/>
            <a:ext cx="219072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pt-BR" altLang="pt-BR" b="1"/>
          </a:p>
          <a:p>
            <a:pPr eaLnBrk="1" hangingPunct="1"/>
            <a:r>
              <a:rPr lang="pt-BR" altLang="pt-BR" b="1"/>
              <a:t>Trabalho em equipe?</a:t>
            </a:r>
            <a:br>
              <a:rPr lang="pt-BR" altLang="pt-BR"/>
            </a:br>
            <a:endParaRPr lang="pt-BR" altLang="pt-BR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863975" y="3500439"/>
            <a:ext cx="24828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pt-BR" altLang="pt-BR" b="1"/>
          </a:p>
          <a:p>
            <a:pPr eaLnBrk="1" hangingPunct="1"/>
            <a:endParaRPr lang="pt-BR" altLang="pt-BR">
              <a:solidFill>
                <a:srgbClr val="006600"/>
              </a:solidFill>
            </a:endParaRPr>
          </a:p>
          <a:p>
            <a:pPr eaLnBrk="1" hangingPunct="1"/>
            <a:r>
              <a:rPr lang="pt-BR" altLang="pt-BR">
                <a:solidFill>
                  <a:srgbClr val="006600"/>
                </a:solidFill>
              </a:rPr>
              <a:t>Trabalho em equipe?</a:t>
            </a:r>
            <a:br>
              <a:rPr lang="pt-BR" altLang="pt-BR">
                <a:solidFill>
                  <a:srgbClr val="006600"/>
                </a:solidFill>
              </a:rPr>
            </a:br>
            <a:endParaRPr lang="pt-BR" altLang="pt-BR">
              <a:solidFill>
                <a:srgbClr val="006600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2927350" y="4221164"/>
            <a:ext cx="77406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pt-BR" altLang="pt-BR" b="1"/>
          </a:p>
          <a:p>
            <a:pPr eaLnBrk="1" hangingPunct="1"/>
            <a:endParaRPr lang="pt-BR" altLang="pt-BR" b="1">
              <a:solidFill>
                <a:srgbClr val="FF0000"/>
              </a:solidFill>
              <a:latin typeface="Bodoni MT Black" panose="02070A03080606020203" pitchFamily="18" charset="0"/>
            </a:endParaRPr>
          </a:p>
          <a:p>
            <a:pPr eaLnBrk="1" hangingPunct="1"/>
            <a:r>
              <a:rPr lang="pt-BR" altLang="pt-BR" b="1">
                <a:solidFill>
                  <a:srgbClr val="FF0000"/>
                </a:solidFill>
                <a:latin typeface="Bodoni MT Black" panose="02070A03080606020203" pitchFamily="18" charset="0"/>
              </a:rPr>
              <a:t>Trabalho em equipe? Trabalho em equipe? Trabalho em equipe?</a:t>
            </a: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 flipV="1">
            <a:off x="4872038" y="3933825"/>
            <a:ext cx="52562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pt-BR" altLang="pt-BR" b="1"/>
              <a:t>Trabalho em equipe?</a:t>
            </a:r>
          </a:p>
          <a:p>
            <a:pPr eaLnBrk="1" hangingPunct="1"/>
            <a:r>
              <a:rPr lang="pt-BR" altLang="pt-BR" b="1"/>
              <a:t>Trabalho em equipe?</a:t>
            </a: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 rot="4083404">
            <a:off x="9011445" y="2770983"/>
            <a:ext cx="22955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pt-BR" altLang="pt-BR" b="1">
              <a:solidFill>
                <a:srgbClr val="FF0000"/>
              </a:solidFill>
            </a:endParaRPr>
          </a:p>
          <a:p>
            <a:pPr eaLnBrk="1" hangingPunct="1"/>
            <a:r>
              <a:rPr lang="pt-BR" altLang="pt-BR" b="1">
                <a:solidFill>
                  <a:srgbClr val="FF0000"/>
                </a:solidFill>
                <a:latin typeface="Courier New" panose="02070309020205020404" pitchFamily="49" charset="0"/>
              </a:rPr>
              <a:t>Trabalho em equipe?</a:t>
            </a:r>
          </a:p>
        </p:txBody>
      </p:sp>
      <p:sp>
        <p:nvSpPr>
          <p:cNvPr id="32781" name="WordArt 13" descr="Saco de papel"/>
          <p:cNvSpPr>
            <a:spLocks noChangeArrowheads="1" noChangeShapeType="1" noTextEdit="1"/>
          </p:cNvSpPr>
          <p:nvPr/>
        </p:nvSpPr>
        <p:spPr bwMode="auto">
          <a:xfrm>
            <a:off x="4800600" y="5661026"/>
            <a:ext cx="5257800" cy="11969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  <a:contourClr>
                <a:srgbClr val="006600"/>
              </a:contourClr>
            </a:sp3d>
          </a:bodyPr>
          <a:lstStyle/>
          <a:p>
            <a:pPr algn="ctr"/>
            <a:r>
              <a:rPr lang="pt-BR" sz="3600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sto MT" panose="02040603050505030304" pitchFamily="18" charset="0"/>
              </a:rPr>
              <a:t>Trabalho em Equipe</a:t>
            </a:r>
            <a:r>
              <a:rPr lang="pt-BR" sz="3600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Calisto MT" panose="02040603050505030304" pitchFamily="18" charset="0"/>
              </a:rPr>
              <a:t>?</a:t>
            </a:r>
          </a:p>
        </p:txBody>
      </p:sp>
      <p:sp>
        <p:nvSpPr>
          <p:cNvPr id="32791" name="Text Box 23"/>
          <p:cNvSpPr txBox="1">
            <a:spLocks noChangeArrowheads="1"/>
          </p:cNvSpPr>
          <p:nvPr/>
        </p:nvSpPr>
        <p:spPr bwMode="auto">
          <a:xfrm>
            <a:off x="4727575" y="1236664"/>
            <a:ext cx="5943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pt-BR" altLang="pt-BR" sz="3200" b="1">
                <a:solidFill>
                  <a:srgbClr val="FF00FF"/>
                </a:solidFill>
                <a:latin typeface="Blackadder ITC" panose="04020505051007020D02" pitchFamily="82" charset="0"/>
              </a:rPr>
              <a:t>TRABALHO EM EQUIPE?</a:t>
            </a:r>
          </a:p>
        </p:txBody>
      </p:sp>
      <p:sp>
        <p:nvSpPr>
          <p:cNvPr id="32808" name="WordArt 40"/>
          <p:cNvSpPr>
            <a:spLocks noChangeArrowheads="1" noChangeShapeType="1" noTextEdit="1"/>
          </p:cNvSpPr>
          <p:nvPr/>
        </p:nvSpPr>
        <p:spPr bwMode="auto">
          <a:xfrm>
            <a:off x="4008439" y="2060576"/>
            <a:ext cx="4706937" cy="7921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pt-BR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Trabalho em Equipe?</a:t>
            </a:r>
          </a:p>
        </p:txBody>
      </p:sp>
      <p:sp>
        <p:nvSpPr>
          <p:cNvPr id="32809" name="WordArt 41"/>
          <p:cNvSpPr>
            <a:spLocks noChangeArrowheads="1" noChangeShapeType="1" noTextEdit="1"/>
          </p:cNvSpPr>
          <p:nvPr/>
        </p:nvSpPr>
        <p:spPr bwMode="auto">
          <a:xfrm rot="6200074">
            <a:off x="731045" y="3032920"/>
            <a:ext cx="3744913" cy="936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gency FB" panose="020B0503020202020204" pitchFamily="34" charset="0"/>
              </a:rPr>
              <a:t>TRABALHO EM EQUIPE?</a:t>
            </a:r>
          </a:p>
        </p:txBody>
      </p:sp>
    </p:spTree>
    <p:extLst>
      <p:ext uri="{BB962C8B-B14F-4D97-AF65-F5344CB8AC3E}">
        <p14:creationId xmlns:p14="http://schemas.microsoft.com/office/powerpoint/2010/main" val="5715752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6868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pt-BR" altLang="pt-BR" sz="2000"/>
          </a:p>
          <a:p>
            <a:pPr>
              <a:lnSpc>
                <a:spcPct val="80000"/>
              </a:lnSpc>
              <a:buFontTx/>
              <a:buNone/>
            </a:pPr>
            <a:endParaRPr lang="pt-BR" altLang="pt-BR" sz="2000"/>
          </a:p>
          <a:p>
            <a:pPr>
              <a:lnSpc>
                <a:spcPct val="80000"/>
              </a:lnSpc>
            </a:pPr>
            <a:endParaRPr lang="pt-BR" altLang="pt-BR" sz="1800"/>
          </a:p>
          <a:p>
            <a:pPr>
              <a:lnSpc>
                <a:spcPct val="80000"/>
              </a:lnSpc>
            </a:pPr>
            <a:endParaRPr lang="pt-BR" altLang="pt-BR" sz="1800"/>
          </a:p>
          <a:p>
            <a:pPr>
              <a:lnSpc>
                <a:spcPct val="80000"/>
              </a:lnSpc>
            </a:pPr>
            <a:endParaRPr lang="pt-BR" altLang="pt-BR" sz="1800"/>
          </a:p>
          <a:p>
            <a:pPr>
              <a:lnSpc>
                <a:spcPct val="80000"/>
              </a:lnSpc>
            </a:pPr>
            <a:endParaRPr lang="pt-BR" altLang="pt-BR" sz="1800"/>
          </a:p>
          <a:p>
            <a:pPr>
              <a:lnSpc>
                <a:spcPct val="80000"/>
              </a:lnSpc>
            </a:pPr>
            <a:r>
              <a:rPr lang="pt-BR" altLang="pt-BR" sz="3600" b="1"/>
              <a:t>Aprimoramento do entendimento das diferenças individuais, buscando a qualidade no relacionamento humano.</a:t>
            </a:r>
          </a:p>
          <a:p>
            <a:pPr>
              <a:lnSpc>
                <a:spcPct val="80000"/>
              </a:lnSpc>
            </a:pPr>
            <a:r>
              <a:rPr lang="pt-BR" altLang="pt-BR" sz="3600" b="1"/>
              <a:t>Tenha: união, colaboração e participação de todos da empresa.</a:t>
            </a:r>
          </a:p>
          <a:p>
            <a:pPr>
              <a:lnSpc>
                <a:spcPct val="80000"/>
              </a:lnSpc>
            </a:pPr>
            <a:r>
              <a:rPr lang="pt-BR" altLang="pt-BR" sz="3600" b="1"/>
              <a:t>A empresa tem de ser um todo.</a:t>
            </a:r>
          </a:p>
          <a:p>
            <a:pPr lvl="4">
              <a:lnSpc>
                <a:spcPct val="80000"/>
              </a:lnSpc>
            </a:pPr>
            <a:endParaRPr lang="pt-BR" altLang="pt-BR" sz="3600" b="1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1524001" y="0"/>
          <a:ext cx="4932363" cy="315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700055" imgH="1030842" progId="MS_ClipArt_Gallery">
                  <p:embed/>
                </p:oleObj>
              </mc:Choice>
              <mc:Fallback>
                <p:oleObj r:id="rId2" imgW="1700055" imgH="1030842" progId="MS_ClipArt_Gallery">
                  <p:embed/>
                  <p:pic>
                    <p:nvPicPr>
                      <p:cNvPr id="307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0"/>
                        <a:ext cx="4932363" cy="3151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41484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6712" y="609600"/>
            <a:ext cx="10871200" cy="990600"/>
          </a:xfrm>
        </p:spPr>
        <p:txBody>
          <a:bodyPr/>
          <a:lstStyle/>
          <a:p>
            <a:r>
              <a:rPr lang="pt-BR" sz="2800" dirty="0"/>
              <a:t>1.	Influências e Contribuições da Psicologia no ambiente de trabalho, questões de comunicação:</a:t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36560" y="2488842"/>
            <a:ext cx="10871200" cy="4495800"/>
          </a:xfrm>
        </p:spPr>
        <p:txBody>
          <a:bodyPr/>
          <a:lstStyle/>
          <a:p>
            <a:r>
              <a:rPr lang="pt-BR" dirty="0"/>
              <a:t>1.1.	Condicionamentos da comunicação: timidez X expansividade afetiva</a:t>
            </a:r>
          </a:p>
          <a:p>
            <a:r>
              <a:rPr lang="pt-BR" dirty="0"/>
              <a:t>1.2.	A comunicação no ambiente de trabalho</a:t>
            </a:r>
          </a:p>
          <a:p>
            <a:r>
              <a:rPr lang="pt-BR" dirty="0"/>
              <a:t>1.3.	</a:t>
            </a:r>
            <a:r>
              <a:rPr lang="pt-BR"/>
              <a:t>Psicologia organizacional</a:t>
            </a:r>
            <a:r>
              <a:rPr lang="pt-BR" dirty="0"/>
              <a:t>: análise de perfil, aconselhamento, demissão humanizada, inclusão e diversidade no trabalho social.</a:t>
            </a:r>
          </a:p>
          <a:p>
            <a:r>
              <a:rPr lang="pt-BR" dirty="0"/>
              <a:t>Tecnologias e a era da informação: ganhos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16342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ítulo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altLang="pt-BR"/>
              <a:t>Questões para a psicologia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36774" y="1600200"/>
            <a:ext cx="9681845" cy="4495800"/>
          </a:xfrm>
        </p:spPr>
        <p:txBody>
          <a:bodyPr>
            <a:normAutofit fontScale="925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t-BR" dirty="0"/>
              <a:t>Quais são os fatores/agentes estressores no trabalho?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t-BR" dirty="0"/>
              <a:t>O que se pode esperar de um bom ambiente de trabalho?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t-BR" dirty="0"/>
              <a:t>Desenvolva sua pirâmide de valores para QVT: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t-BR" dirty="0"/>
              <a:t>Como deve ser a relação entre o espaço do trabalho e o espaço familiar? Como tratar os problemas desencadeados entre estes dois espaços?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t-BR" dirty="0"/>
              <a:t>Como o trabalho pode ser fator de realização pessoal?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t-BR" dirty="0"/>
              <a:t>Adoecer no espaço de trabalho compensa? Como você justifica sua resposta quando o trabalho é vital para a sobrevivência?</a:t>
            </a:r>
          </a:p>
        </p:txBody>
      </p:sp>
    </p:spTree>
    <p:extLst>
      <p:ext uri="{BB962C8B-B14F-4D97-AF65-F5344CB8AC3E}">
        <p14:creationId xmlns:p14="http://schemas.microsoft.com/office/powerpoint/2010/main" val="29914734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809" y="1825625"/>
            <a:ext cx="10995991" cy="4351338"/>
          </a:xfrm>
        </p:spPr>
        <p:txBody>
          <a:bodyPr>
            <a:normAutofit fontScale="92500" lnSpcReduction="10000"/>
          </a:bodyPr>
          <a:lstStyle/>
          <a:p>
            <a:r>
              <a:rPr lang="pt-BR" b="1" dirty="0"/>
              <a:t>ANAMT. Associação Nacional de Medicina do trabalho. </a:t>
            </a:r>
            <a:r>
              <a:rPr lang="pt-BR" dirty="0" err="1"/>
              <a:t>Disponivel</a:t>
            </a:r>
            <a:r>
              <a:rPr lang="pt-BR" dirty="0"/>
              <a:t> em:</a:t>
            </a:r>
            <a:r>
              <a:rPr lang="pt-BR" b="1" dirty="0"/>
              <a:t> </a:t>
            </a:r>
            <a:r>
              <a:rPr lang="pt-BR" dirty="0">
                <a:hlinkClick r:id="rId2"/>
              </a:rPr>
              <a:t>https://www.anamt.org.br/portal/category/noticias/saude-no-trabalho/</a:t>
            </a:r>
            <a:r>
              <a:rPr lang="pt-BR" dirty="0"/>
              <a:t>. Acesso em:10.mai.2019.</a:t>
            </a:r>
          </a:p>
          <a:p>
            <a:r>
              <a:rPr lang="pt-BR" dirty="0"/>
              <a:t>CARVALHO, Ana Maria. Psicologia nas organizações. Disponível em: </a:t>
            </a:r>
            <a:r>
              <a:rPr lang="pt-BR" dirty="0">
                <a:hlinkClick r:id="rId3"/>
              </a:rPr>
              <a:t>https://wwws.cnpq.br/cvlattesweb/PKG_MENU.menu?f_cod=12517580C4102C4EBC1E10679ADE9871</a:t>
            </a:r>
            <a:r>
              <a:rPr lang="pt-BR" dirty="0"/>
              <a:t> . Acesso em 14.mai.2019.</a:t>
            </a:r>
          </a:p>
          <a:p>
            <a:r>
              <a:rPr lang="pt-BR" dirty="0"/>
              <a:t>DEJOURS, C. Uma nova visão do sofrimento humano nas organizações. O indivíduo na organização: dimensões esquecidas. São Paulo: Atlas, 1993. ________. Psicodinâmica do trabalho: contribuições da escola </a:t>
            </a:r>
            <a:r>
              <a:rPr lang="pt-BR" dirty="0" err="1"/>
              <a:t>dejouriana</a:t>
            </a:r>
            <a:r>
              <a:rPr lang="pt-BR" dirty="0"/>
              <a:t> à análise da relação prazer, sofrimento trabalho. São Paulo: Atlas, 1994. </a:t>
            </a:r>
          </a:p>
          <a:p>
            <a:r>
              <a:rPr lang="pt-BR" dirty="0"/>
              <a:t>FERREIRA, Patrícia. [et.al] Sofrimentos no trabalho na visão de </a:t>
            </a:r>
            <a:r>
              <a:rPr lang="pt-BR" dirty="0" err="1"/>
              <a:t>Dejour</a:t>
            </a:r>
            <a:r>
              <a:rPr lang="pt-BR" dirty="0"/>
              <a:t>. </a:t>
            </a:r>
            <a:r>
              <a:rPr lang="pt-BR" i="1" dirty="0"/>
              <a:t>In </a:t>
            </a:r>
            <a:r>
              <a:rPr lang="pt-BR" b="1" dirty="0"/>
              <a:t>Revista de Psicologia. </a:t>
            </a:r>
            <a:r>
              <a:rPr lang="pt-BR" dirty="0"/>
              <a:t>Ano IV.n.7. nov. 2006.</a:t>
            </a:r>
          </a:p>
        </p:txBody>
      </p:sp>
    </p:spTree>
    <p:extLst>
      <p:ext uri="{BB962C8B-B14F-4D97-AF65-F5344CB8AC3E}">
        <p14:creationId xmlns:p14="http://schemas.microsoft.com/office/powerpoint/2010/main" val="2630895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 descr="http://1.bp.blogspot.com/_h1IsH-N7Cac/S-2cO4mOWoI/AAAAAAAAAC0/lMM_f_QYB_Q/s1600/Saude+e+qualidade+de+vi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9856" y="2636912"/>
            <a:ext cx="4381500" cy="3286126"/>
          </a:xfrm>
          <a:prstGeom prst="rect">
            <a:avLst/>
          </a:prstGeom>
          <a:noFill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999657" y="116632"/>
            <a:ext cx="6512511" cy="1143000"/>
          </a:xfrm>
        </p:spPr>
        <p:txBody>
          <a:bodyPr>
            <a:noAutofit/>
          </a:bodyPr>
          <a:lstStyle/>
          <a:p>
            <a:r>
              <a:rPr lang="pt-BR" sz="2800" dirty="0"/>
              <a:t>PROMOÇÃO DA Saúde e Gestão da Qualidade de vida nas organizações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847528" y="1844824"/>
            <a:ext cx="46805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292934"/>
                </a:solidFill>
              </a:rPr>
              <a:t>Ampliação da atuação sobre a saúde com abordagem sistêmica:</a:t>
            </a:r>
          </a:p>
          <a:p>
            <a:endParaRPr lang="pt-BR" sz="2400" dirty="0">
              <a:solidFill>
                <a:srgbClr val="292934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pt-BR" sz="2400" dirty="0">
                <a:solidFill>
                  <a:srgbClr val="292934"/>
                </a:solidFill>
              </a:rPr>
              <a:t>cuidados clínicos,</a:t>
            </a:r>
          </a:p>
          <a:p>
            <a:pPr lvl="1">
              <a:buFont typeface="Arial" pitchFamily="34" charset="0"/>
              <a:buChar char="•"/>
            </a:pPr>
            <a:r>
              <a:rPr lang="pt-BR" sz="2400" dirty="0">
                <a:solidFill>
                  <a:srgbClr val="292934"/>
                </a:solidFill>
              </a:rPr>
              <a:t>nutricionais,</a:t>
            </a:r>
          </a:p>
          <a:p>
            <a:pPr lvl="1">
              <a:buFont typeface="Arial" pitchFamily="34" charset="0"/>
              <a:buChar char="•"/>
            </a:pPr>
            <a:r>
              <a:rPr lang="pt-BR" sz="2400" dirty="0">
                <a:solidFill>
                  <a:srgbClr val="292934"/>
                </a:solidFill>
              </a:rPr>
              <a:t>culturais, </a:t>
            </a:r>
          </a:p>
          <a:p>
            <a:pPr lvl="1">
              <a:buFont typeface="Arial" pitchFamily="34" charset="0"/>
              <a:buChar char="•"/>
            </a:pPr>
            <a:r>
              <a:rPr lang="pt-BR" sz="2400" dirty="0">
                <a:solidFill>
                  <a:srgbClr val="292934"/>
                </a:solidFill>
              </a:rPr>
              <a:t>familiares,</a:t>
            </a:r>
          </a:p>
          <a:p>
            <a:pPr lvl="1">
              <a:buFont typeface="Arial" pitchFamily="34" charset="0"/>
              <a:buChar char="•"/>
            </a:pPr>
            <a:r>
              <a:rPr lang="pt-BR" sz="2400" dirty="0" err="1">
                <a:solidFill>
                  <a:srgbClr val="292934"/>
                </a:solidFill>
              </a:rPr>
              <a:t>economicos</a:t>
            </a:r>
            <a:r>
              <a:rPr lang="pt-BR" sz="2400" dirty="0">
                <a:solidFill>
                  <a:srgbClr val="292934"/>
                </a:solidFill>
              </a:rPr>
              <a:t>,</a:t>
            </a:r>
          </a:p>
          <a:p>
            <a:pPr lvl="1">
              <a:buFont typeface="Arial" pitchFamily="34" charset="0"/>
              <a:buChar char="•"/>
            </a:pPr>
            <a:r>
              <a:rPr lang="pt-BR" sz="2400" dirty="0">
                <a:solidFill>
                  <a:srgbClr val="292934"/>
                </a:solidFill>
              </a:rPr>
              <a:t>espirituais,</a:t>
            </a:r>
          </a:p>
          <a:p>
            <a:pPr lvl="1">
              <a:buFont typeface="Arial" pitchFamily="34" charset="0"/>
              <a:buChar char="•"/>
            </a:pPr>
            <a:r>
              <a:rPr lang="pt-BR" sz="2400" dirty="0">
                <a:solidFill>
                  <a:srgbClr val="292934"/>
                </a:solidFill>
              </a:rPr>
              <a:t> outras dimensões.</a:t>
            </a:r>
          </a:p>
        </p:txBody>
      </p:sp>
    </p:spTree>
    <p:extLst>
      <p:ext uri="{BB962C8B-B14F-4D97-AF65-F5344CB8AC3E}">
        <p14:creationId xmlns:p14="http://schemas.microsoft.com/office/powerpoint/2010/main" val="3051343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11595101" y="6606117"/>
            <a:ext cx="596900" cy="251883"/>
          </a:xfrm>
        </p:spPr>
        <p:txBody>
          <a:bodyPr/>
          <a:lstStyle/>
          <a:p>
            <a:fld id="{B1B024E8-4EB8-4A8F-8081-11272BA9E8BB}" type="slidenum">
              <a:rPr lang="pt-BR" smtClean="0">
                <a:solidFill>
                  <a:srgbClr val="000000"/>
                </a:solidFill>
              </a:rPr>
              <a:pPr/>
              <a:t>8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07467" y="928005"/>
            <a:ext cx="102306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3200" dirty="0">
                <a:solidFill>
                  <a:srgbClr val="000000"/>
                </a:solidFill>
              </a:rPr>
              <a:t>   O estudo sistemático do comportamento permite inferir que desenvolvemos processos psicológicos (aprendizagem, emoção, percepção, motivação e outros) para nos adaptarmos aos mais diversos meios.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3200" dirty="0">
                <a:solidFill>
                  <a:srgbClr val="000000"/>
                </a:solidFill>
              </a:rPr>
              <a:t>          </a:t>
            </a:r>
            <a:endParaRPr lang="pt-BR" sz="2133" dirty="0">
              <a:solidFill>
                <a:srgbClr val="000000"/>
              </a:solidFill>
            </a:endParaRPr>
          </a:p>
        </p:txBody>
      </p:sp>
      <p:sp>
        <p:nvSpPr>
          <p:cNvPr id="13" name="Título 1"/>
          <p:cNvSpPr>
            <a:spLocks noGrp="1"/>
          </p:cNvSpPr>
          <p:nvPr>
            <p:ph type="ctrTitle"/>
          </p:nvPr>
        </p:nvSpPr>
        <p:spPr>
          <a:xfrm>
            <a:off x="197021" y="146900"/>
            <a:ext cx="8516195" cy="561939"/>
          </a:xfrm>
        </p:spPr>
        <p:txBody>
          <a:bodyPr/>
          <a:lstStyle/>
          <a:p>
            <a:r>
              <a:rPr lang="pt-BR" dirty="0"/>
              <a:t>A Psicologia na Gestão Contemporânea</a:t>
            </a:r>
          </a:p>
        </p:txBody>
      </p:sp>
      <p:pic>
        <p:nvPicPr>
          <p:cNvPr id="16386" name="Picture 2" descr="E:\ \Tele - Psicologia\Aula 1\fotos\fotos (OK)\stock-illustration-50040682-set-of-modern-flat-design-business-infographics-ic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389" y="3535172"/>
            <a:ext cx="2820416" cy="249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E:\ \Tele - Psicologia\Aula 1\fotos\fotos (OK)\stock-photo-40973722-they-re-king-players-in-the-game-of-busin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096" y="3237992"/>
            <a:ext cx="3511296" cy="300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44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SAÚDE NO TRABALHO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4000" dirty="0">
                <a:solidFill>
                  <a:srgbClr val="000000"/>
                </a:solidFill>
                <a:latin typeface="SourceSansProRegular"/>
              </a:rPr>
              <a:t>A saúde ocupacional é um conceito atual, prioritário e transversal que tem por finalidade promover e proteger a saúde dos trabalhadores nos locais de trabalho, contribuindo para a qualidade de vida e bem-estar físico, mental e social dos mesmos, favorecendo a produtividade e o desenvolvimento econômico sustentado.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7511006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4_Tema_AulasGravadas_v1.1">
  <a:themeElements>
    <a:clrScheme name="Personaliza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FF"/>
      </a:accent1>
      <a:accent2>
        <a:srgbClr val="009900"/>
      </a:accent2>
      <a:accent3>
        <a:srgbClr val="9933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_AulasGravadas_v1.1" id="{AD78B759-D98E-4DFE-BD8A-1DFE99766BF3}" vid="{DDA36782-6345-47FF-8C17-8D88350FB9DD}"/>
    </a:ext>
  </a:extLst>
</a:theme>
</file>

<file path=ppt/theme/theme11.xml><?xml version="1.0" encoding="utf-8"?>
<a:theme xmlns:a="http://schemas.openxmlformats.org/drawingml/2006/main" name="5_Tema_AulasGravadas_v1.1">
  <a:themeElements>
    <a:clrScheme name="Personaliza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FF"/>
      </a:accent1>
      <a:accent2>
        <a:srgbClr val="009900"/>
      </a:accent2>
      <a:accent3>
        <a:srgbClr val="9933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_AulasGravadas_v1.1" id="{AD78B759-D98E-4DFE-BD8A-1DFE99766BF3}" vid="{DDA36782-6345-47FF-8C17-8D88350FB9DD}"/>
    </a:ext>
  </a:extLst>
</a:theme>
</file>

<file path=ppt/theme/theme12.xml><?xml version="1.0" encoding="utf-8"?>
<a:theme xmlns:a="http://schemas.openxmlformats.org/drawingml/2006/main" name="6_Tema_AulasGravadas_v1.1">
  <a:themeElements>
    <a:clrScheme name="Personaliza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FF"/>
      </a:accent1>
      <a:accent2>
        <a:srgbClr val="009900"/>
      </a:accent2>
      <a:accent3>
        <a:srgbClr val="9933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_AulasGravadas_v1.1" id="{AD78B759-D98E-4DFE-BD8A-1DFE99766BF3}" vid="{DDA36782-6345-47FF-8C17-8D88350FB9DD}"/>
    </a:ext>
  </a:extLst>
</a:theme>
</file>

<file path=ppt/theme/theme13.xml><?xml version="1.0" encoding="utf-8"?>
<a:theme xmlns:a="http://schemas.openxmlformats.org/drawingml/2006/main" name="7_Tema_AulasGravadas_v1.1">
  <a:themeElements>
    <a:clrScheme name="Personaliza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FF"/>
      </a:accent1>
      <a:accent2>
        <a:srgbClr val="009900"/>
      </a:accent2>
      <a:accent3>
        <a:srgbClr val="9933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_AulasGravadas_v1.1" id="{AD78B759-D98E-4DFE-BD8A-1DFE99766BF3}" vid="{DDA36782-6345-47FF-8C17-8D88350FB9DD}"/>
    </a:ext>
  </a:extLst>
</a:theme>
</file>

<file path=ppt/theme/theme14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2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3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4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5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6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7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_AulasGravadas_v1.1">
  <a:themeElements>
    <a:clrScheme name="Personaliza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FF"/>
      </a:accent1>
      <a:accent2>
        <a:srgbClr val="009900"/>
      </a:accent2>
      <a:accent3>
        <a:srgbClr val="9933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_AulasGravadas_v1.1" id="{AD78B759-D98E-4DFE-BD8A-1DFE99766BF3}" vid="{DDA36782-6345-47FF-8C17-8D88350FB9DD}"/>
    </a:ext>
  </a:extLst>
</a:theme>
</file>

<file path=ppt/theme/theme7.xml><?xml version="1.0" encoding="utf-8"?>
<a:theme xmlns:a="http://schemas.openxmlformats.org/drawingml/2006/main" name="1_Tema_AulasGravadas_v1.1">
  <a:themeElements>
    <a:clrScheme name="Personaliza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FF"/>
      </a:accent1>
      <a:accent2>
        <a:srgbClr val="009900"/>
      </a:accent2>
      <a:accent3>
        <a:srgbClr val="9933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_AulasGravadas_v1.1" id="{AD78B759-D98E-4DFE-BD8A-1DFE99766BF3}" vid="{DDA36782-6345-47FF-8C17-8D88350FB9DD}"/>
    </a:ext>
  </a:extLst>
</a:theme>
</file>

<file path=ppt/theme/theme8.xml><?xml version="1.0" encoding="utf-8"?>
<a:theme xmlns:a="http://schemas.openxmlformats.org/drawingml/2006/main" name="2_Tema_AulasGravadas_v1.1">
  <a:themeElements>
    <a:clrScheme name="Personaliza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FF"/>
      </a:accent1>
      <a:accent2>
        <a:srgbClr val="009900"/>
      </a:accent2>
      <a:accent3>
        <a:srgbClr val="9933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_AulasGravadas_v1.1" id="{AD78B759-D98E-4DFE-BD8A-1DFE99766BF3}" vid="{DDA36782-6345-47FF-8C17-8D88350FB9DD}"/>
    </a:ext>
  </a:extLst>
</a:theme>
</file>

<file path=ppt/theme/theme9.xml><?xml version="1.0" encoding="utf-8"?>
<a:theme xmlns:a="http://schemas.openxmlformats.org/drawingml/2006/main" name="3_Tema_AulasGravadas_v1.1">
  <a:themeElements>
    <a:clrScheme name="Personaliza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FF"/>
      </a:accent1>
      <a:accent2>
        <a:srgbClr val="009900"/>
      </a:accent2>
      <a:accent3>
        <a:srgbClr val="9933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_AulasGravadas_v1.1" id="{AD78B759-D98E-4DFE-BD8A-1DFE99766BF3}" vid="{DDA36782-6345-47FF-8C17-8D88350FB9DD}"/>
    </a:ext>
  </a:extLst>
</a:theme>
</file>

<file path=ppt/theme/themeOverride1.xml><?xml version="1.0" encoding="utf-8"?>
<a:themeOverride xmlns:a="http://schemas.openxmlformats.org/drawingml/2006/main">
  <a:clrScheme name="Mediano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Mediano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2627</Words>
  <Application>Microsoft Office PowerPoint</Application>
  <PresentationFormat>Widescreen</PresentationFormat>
  <Paragraphs>379</Paragraphs>
  <Slides>67</Slides>
  <Notes>7</Notes>
  <HiddenSlides>0</HiddenSlides>
  <MMClips>0</MMClips>
  <ScaleCrop>false</ScaleCrop>
  <HeadingPairs>
    <vt:vector size="8" baseType="variant">
      <vt:variant>
        <vt:lpstr>Fontes usadas</vt:lpstr>
      </vt:variant>
      <vt:variant>
        <vt:i4>20</vt:i4>
      </vt:variant>
      <vt:variant>
        <vt:lpstr>Tema</vt:lpstr>
      </vt:variant>
      <vt:variant>
        <vt:i4>21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67</vt:i4>
      </vt:variant>
    </vt:vector>
  </HeadingPairs>
  <TitlesOfParts>
    <vt:vector size="109" baseType="lpstr">
      <vt:lpstr>Agency FB</vt:lpstr>
      <vt:lpstr>Arial</vt:lpstr>
      <vt:lpstr>Arial Black</vt:lpstr>
      <vt:lpstr>Blackadder ITC</vt:lpstr>
      <vt:lpstr>Bodoni MT Black</vt:lpstr>
      <vt:lpstr>Calibri</vt:lpstr>
      <vt:lpstr>Calibri Light</vt:lpstr>
      <vt:lpstr>Calisto MT</vt:lpstr>
      <vt:lpstr>Century Gothic</vt:lpstr>
      <vt:lpstr>Courier New</vt:lpstr>
      <vt:lpstr>Georgia</vt:lpstr>
      <vt:lpstr>Gigi</vt:lpstr>
      <vt:lpstr>Impact</vt:lpstr>
      <vt:lpstr>Myriad Pro</vt:lpstr>
      <vt:lpstr>SourceSansProRegular</vt:lpstr>
      <vt:lpstr>Times New Roman</vt:lpstr>
      <vt:lpstr>Trebuchet MS</vt:lpstr>
      <vt:lpstr>Tw Cen MT</vt:lpstr>
      <vt:lpstr>Wingdings</vt:lpstr>
      <vt:lpstr>Wingdings 2</vt:lpstr>
      <vt:lpstr>Tema do Office</vt:lpstr>
      <vt:lpstr>Mediano</vt:lpstr>
      <vt:lpstr>1_Mediano</vt:lpstr>
      <vt:lpstr>1_Integração</vt:lpstr>
      <vt:lpstr>2_Integração</vt:lpstr>
      <vt:lpstr>Tema_AulasGravadas_v1.1</vt:lpstr>
      <vt:lpstr>1_Tema_AulasGravadas_v1.1</vt:lpstr>
      <vt:lpstr>2_Tema_AulasGravadas_v1.1</vt:lpstr>
      <vt:lpstr>3_Tema_AulasGravadas_v1.1</vt:lpstr>
      <vt:lpstr>4_Tema_AulasGravadas_v1.1</vt:lpstr>
      <vt:lpstr>5_Tema_AulasGravadas_v1.1</vt:lpstr>
      <vt:lpstr>6_Tema_AulasGravadas_v1.1</vt:lpstr>
      <vt:lpstr>7_Tema_AulasGravadas_v1.1</vt:lpstr>
      <vt:lpstr>Design padrão</vt:lpstr>
      <vt:lpstr>1_Design padrão</vt:lpstr>
      <vt:lpstr>2_Design padrão</vt:lpstr>
      <vt:lpstr>3_Design padrão</vt:lpstr>
      <vt:lpstr>4_Design padrão</vt:lpstr>
      <vt:lpstr>5_Design padrão</vt:lpstr>
      <vt:lpstr>6_Design padrão</vt:lpstr>
      <vt:lpstr>7_Design padrão</vt:lpstr>
      <vt:lpstr>MS_ClipArt_Gallery</vt:lpstr>
      <vt:lpstr>PSICOLOGIA APLICADA</vt:lpstr>
      <vt:lpstr>Apresentação do PowerPoint</vt:lpstr>
      <vt:lpstr>Palavra chave para Qualidade de vida no Trabalho - QVT</vt:lpstr>
      <vt:lpstr>O que é preciso para obter saúde?</vt:lpstr>
      <vt:lpstr>Apresentação do PowerPoint</vt:lpstr>
      <vt:lpstr>Apresentação do PowerPoint</vt:lpstr>
      <vt:lpstr>PROMOÇÃO DA Saúde e Gestão da Qualidade de vida nas organizações</vt:lpstr>
      <vt:lpstr>A Psicologia na Gestão Contemporânea</vt:lpstr>
      <vt:lpstr>SAÚDE NO TRABALHO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Emoção e Inteligência no Contexto do Trabalho</vt:lpstr>
      <vt:lpstr>Apresentação do PowerPoint</vt:lpstr>
      <vt:lpstr>Apresentação do PowerPoint</vt:lpstr>
      <vt:lpstr>Nome da apresentação </vt:lpstr>
      <vt:lpstr>Apresentação do PowerPoint</vt:lpstr>
      <vt:lpstr>Apresentação do PowerPoint</vt:lpstr>
      <vt:lpstr>Apresentação do PowerPoint</vt:lpstr>
      <vt:lpstr>Nome da apresentação </vt:lpstr>
      <vt:lpstr>Apresentação do PowerPoint</vt:lpstr>
      <vt:lpstr>Apresentação do PowerPoint</vt:lpstr>
      <vt:lpstr>Sofrimentos</vt:lpstr>
      <vt:lpstr>TRABALHO ????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Humanização?????</vt:lpstr>
      <vt:lpstr>Apresentação do PowerPoint</vt:lpstr>
      <vt:lpstr>Qualidade de vida:</vt:lpstr>
      <vt:lpstr>GESTÃO DE CONFLITOS</vt:lpstr>
      <vt:lpstr>Apresentação do PowerPoint</vt:lpstr>
      <vt:lpstr>Apresentação do PowerPoint</vt:lpstr>
      <vt:lpstr>Pirâmide das Relações Humanas:</vt:lpstr>
      <vt:lpstr>Apresentação do PowerPoint</vt:lpstr>
      <vt:lpstr>Apresentação do PowerPoint</vt:lpstr>
      <vt:lpstr>Significado de Valor: </vt:lpstr>
      <vt:lpstr>O Monge e o Executivo – James Hunter</vt:lpstr>
      <vt:lpstr>Apresentação do PowerPoint</vt:lpstr>
      <vt:lpstr>Pró-atividade:</vt:lpstr>
      <vt:lpstr>Apresentação do PowerPoint</vt:lpstr>
      <vt:lpstr>Perfil: </vt:lpstr>
      <vt:lpstr>Por quê ser pró-ativo? </vt:lpstr>
      <vt:lpstr>Apresentação do PowerPoint</vt:lpstr>
      <vt:lpstr>  PRÓ-ATIVOS SÃO VENCEDORES:  </vt:lpstr>
      <vt:lpstr>Trabalho em equipe? </vt:lpstr>
      <vt:lpstr>Apresentação do PowerPoint</vt:lpstr>
      <vt:lpstr>1. Influências e Contribuições da Psicologia no ambiente de trabalho, questões de comunicação: </vt:lpstr>
      <vt:lpstr>Questões para a psicologia</vt:lpstr>
      <vt:lpstr>REFERÊNCIAS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PSICOOGIAVOTAAPARAAEMERMAGEM</dc:title>
  <dc:creator>Padre Valmir</dc:creator>
  <cp:lastModifiedBy>Padre Valmir</cp:lastModifiedBy>
  <cp:revision>67</cp:revision>
  <dcterms:created xsi:type="dcterms:W3CDTF">2019-02-25T15:44:54Z</dcterms:created>
  <dcterms:modified xsi:type="dcterms:W3CDTF">2022-11-22T22:17:48Z</dcterms:modified>
</cp:coreProperties>
</file>