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57" r:id="rId5"/>
    <p:sldId id="258" r:id="rId6"/>
    <p:sldId id="259" r:id="rId7"/>
    <p:sldId id="269" r:id="rId8"/>
    <p:sldId id="270" r:id="rId9"/>
    <p:sldId id="271" r:id="rId10"/>
    <p:sldId id="260" r:id="rId11"/>
    <p:sldId id="261" r:id="rId12"/>
    <p:sldId id="262" r:id="rId13"/>
    <p:sldId id="263" r:id="rId14"/>
    <p:sldId id="264" r:id="rId15"/>
    <p:sldId id="266" r:id="rId16"/>
    <p:sldId id="267" r:id="rId17"/>
    <p:sldId id="268" r:id="rId18"/>
    <p:sldId id="274" r:id="rId19"/>
    <p:sldId id="265" r:id="rId20"/>
    <p:sldId id="275" r:id="rId21"/>
    <p:sldId id="276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688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93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769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284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07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0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50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44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335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31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2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1554344-6CE5-48E8-BA86-19AD6053B74C}" type="datetimeFigureOut">
              <a:rPr lang="pt-BR" smtClean="0"/>
              <a:t>28/08/2022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64A0A2B1-4B29-43DC-967E-F5B71C66DF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559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EC9A1-0866-447D-B586-3971B014B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1050994"/>
          </a:xfrm>
        </p:spPr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Peeling de Diamante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9ACA29-FC0E-47D7-8061-E0D393DE4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3983" y="5420139"/>
            <a:ext cx="4571999" cy="748091"/>
          </a:xfrm>
        </p:spPr>
        <p:txBody>
          <a:bodyPr/>
          <a:lstStyle/>
          <a:p>
            <a:r>
              <a:rPr lang="pt-BR" sz="3200" dirty="0" err="1">
                <a:latin typeface="Edwardian Script ITC" panose="030303020407070D0804" pitchFamily="66" charset="0"/>
              </a:rPr>
              <a:t>Prof</a:t>
            </a:r>
            <a:r>
              <a:rPr lang="pt-BR" sz="3200" dirty="0">
                <a:latin typeface="Edwardian Script ITC" panose="030303020407070D0804" pitchFamily="66" charset="0"/>
              </a:rPr>
              <a:t> Brenda Caroline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E8861F-8C75-4670-93E8-5DC97F87A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317559"/>
            <a:ext cx="5238750" cy="347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156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1B41E-417E-4BC1-8051-F84511A18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Seus benefícios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759DC1-8D27-4ED5-9A18-3770BFB6E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Remover manchas presentes na camada mais superficial da pele, conhecidas como melanoses;</a:t>
            </a:r>
          </a:p>
          <a:p>
            <a:r>
              <a:rPr lang="pt-BR" dirty="0"/>
              <a:t>Tratar cicatrizes de acne;</a:t>
            </a:r>
          </a:p>
          <a:p>
            <a:r>
              <a:rPr lang="pt-BR" dirty="0"/>
              <a:t>Suavizar e remover rugas;</a:t>
            </a:r>
          </a:p>
          <a:p>
            <a:r>
              <a:rPr lang="pt-BR" dirty="0"/>
              <a:t>Desobstruir os poros;</a:t>
            </a:r>
          </a:p>
          <a:p>
            <a:r>
              <a:rPr lang="pt-BR" dirty="0"/>
              <a:t>Tratar estrias;</a:t>
            </a:r>
          </a:p>
          <a:p>
            <a:r>
              <a:rPr lang="pt-BR" dirty="0"/>
              <a:t>Diminuir a oleosidade da pele.</a:t>
            </a:r>
          </a:p>
        </p:txBody>
      </p:sp>
    </p:spTree>
    <p:extLst>
      <p:ext uri="{BB962C8B-B14F-4D97-AF65-F5344CB8AC3E}">
        <p14:creationId xmlns:p14="http://schemas.microsoft.com/office/powerpoint/2010/main" val="272586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D7F9C0-5615-4BF1-A958-EE0E202E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8383"/>
            <a:ext cx="5459896" cy="5368580"/>
          </a:xfrm>
        </p:spPr>
        <p:txBody>
          <a:bodyPr/>
          <a:lstStyle/>
          <a:p>
            <a:r>
              <a:rPr lang="pt-BR" dirty="0"/>
              <a:t>O peeling de diamante funciona a partir de uma esfoliação, realizada com auxílio de um equipamento específico, que além de remover a camada de células mortas, estimula a produção de colágeno, melhorando o aspecto, textura e aparência da pele.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FABCA6-5368-4F8A-B2BC-CE4CA04D6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358" y="556592"/>
            <a:ext cx="4714460" cy="471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084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8C7A9-A6D7-43DA-90E1-29017FFD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Quando é indicado fazer?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AE6176-6E7B-47FD-86BB-F25CFA9FB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peeling de diamante pode ser feito em qualquer época do ano, no entanto ele é mais indicado quando as temperaturas estão mais amenas, como no outono ou inverno.</a:t>
            </a:r>
          </a:p>
          <a:p>
            <a:endParaRPr lang="pt-BR" sz="2400" dirty="0"/>
          </a:p>
          <a:p>
            <a:r>
              <a:rPr lang="pt-BR" sz="2400" dirty="0"/>
              <a:t>Após o procedimento deve-se lavar o rosto com sabonete neutro, evitar </a:t>
            </a:r>
            <a:r>
              <a:rPr lang="pt-BR" sz="2400" dirty="0" err="1"/>
              <a:t>expôr-se</a:t>
            </a:r>
            <a:r>
              <a:rPr lang="pt-BR" sz="2400" dirty="0"/>
              <a:t> ao sol e usar protetor solar diariamente. Uma boa forma de não esquecer de usar o protetor solar é comprar um creme de rosto ou maquiagem que já contenha fator de proteção solar no mesmo produto.</a:t>
            </a:r>
          </a:p>
        </p:txBody>
      </p:sp>
    </p:spTree>
    <p:extLst>
      <p:ext uri="{BB962C8B-B14F-4D97-AF65-F5344CB8AC3E}">
        <p14:creationId xmlns:p14="http://schemas.microsoft.com/office/powerpoint/2010/main" val="191735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96134-144E-438C-8EDB-69B9E0BF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70"/>
            <a:ext cx="10515600" cy="1325563"/>
          </a:xfrm>
        </p:spPr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Quando não é indicado?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E3531C-E2B8-4E0E-A8AD-84C48A161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peeling de diamante não é recomendado para quem </a:t>
            </a:r>
            <a:r>
              <a:rPr lang="pt-BR" sz="2400" dirty="0">
                <a:solidFill>
                  <a:srgbClr val="FF0000"/>
                </a:solidFill>
              </a:rPr>
              <a:t>possui a pele muito sensível, inflamada ou com acne de graus II, III ou IV. </a:t>
            </a:r>
            <a:r>
              <a:rPr lang="pt-BR" sz="2400" dirty="0"/>
              <a:t>Nesses casos é preciso esperar até que a pele esteja cicatrizada para evitar lesões.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95C28C-F770-4746-8377-6604EFFD4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28" y="2888973"/>
            <a:ext cx="6304308" cy="315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259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35B1C-167F-404F-A038-6CEAAB2C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9"/>
            <a:ext cx="10515600" cy="1325563"/>
          </a:xfrm>
        </p:spPr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Quantas sessões devo fazer?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00EC3E-F9DF-4AEC-B846-58C823979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número de sessões de peeling de diamante depende do estado da pele da pessoa e do objetivo do tratamento, </a:t>
            </a:r>
            <a:r>
              <a:rPr lang="pt-BR" sz="2400" dirty="0">
                <a:solidFill>
                  <a:srgbClr val="FF0000"/>
                </a:solidFill>
              </a:rPr>
              <a:t>podendo ser necessário de 2 a 5 cinco sessões ou mais para alcançar o resultado desejado.</a:t>
            </a:r>
          </a:p>
          <a:p>
            <a:endParaRPr lang="pt-BR" sz="2400" dirty="0"/>
          </a:p>
          <a:p>
            <a:r>
              <a:rPr lang="pt-BR" sz="2400" dirty="0"/>
              <a:t>As sessões normalmente duram de 15 a 30 minutos, dependendo da área a ser tratada, o intervalo entre cada sessão deve ser de 15 a 30 dias e o procedimento deve ser realizado por um dermatologista, fisioterapeuta </a:t>
            </a:r>
            <a:r>
              <a:rPr lang="pt-BR" sz="2400" dirty="0" err="1"/>
              <a:t>dermatofuncional</a:t>
            </a:r>
            <a:r>
              <a:rPr lang="pt-BR" sz="2400" dirty="0"/>
              <a:t> ou esteticista.</a:t>
            </a:r>
          </a:p>
        </p:txBody>
      </p:sp>
    </p:spTree>
    <p:extLst>
      <p:ext uri="{BB962C8B-B14F-4D97-AF65-F5344CB8AC3E}">
        <p14:creationId xmlns:p14="http://schemas.microsoft.com/office/powerpoint/2010/main" val="105365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7DB7671-D994-4695-B1A4-A9D594080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61" y="498820"/>
            <a:ext cx="3754300" cy="3754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B87164F-F122-4FC6-ADA1-9FDCBF7DF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081" y="498820"/>
            <a:ext cx="3619500" cy="3754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B47B8B-4961-46C8-95AB-E480ACCB8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561" y="498820"/>
            <a:ext cx="3643520" cy="3754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3ADF64-998C-406C-922C-EC26777C2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045" y="3564834"/>
            <a:ext cx="2892093" cy="24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33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C8D0B21-77BA-4E3F-8399-2A3C73B71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17" y="753475"/>
            <a:ext cx="7606955" cy="50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8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52EAFA7-DC39-41CD-8549-8BE6F1E2A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441" y="153436"/>
            <a:ext cx="5305011" cy="33197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AE05500-1FD9-42E6-9501-BAFCEFF1C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322" y="3473137"/>
            <a:ext cx="6468096" cy="25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05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DD9B8-AE65-DD2D-6856-0A8F4E99D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Protocolo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C45D10-3C68-292D-0CA0-547D1FA96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Higienização </a:t>
            </a:r>
          </a:p>
          <a:p>
            <a:r>
              <a:rPr lang="pt-BR" dirty="0"/>
              <a:t>Esfoliação </a:t>
            </a:r>
          </a:p>
          <a:p>
            <a:r>
              <a:rPr lang="pt-BR" dirty="0"/>
              <a:t>Aplicação do </a:t>
            </a:r>
            <a:r>
              <a:rPr lang="pt-BR" dirty="0" err="1"/>
              <a:t>microdermoabrasão</a:t>
            </a:r>
            <a:r>
              <a:rPr lang="pt-BR" dirty="0"/>
              <a:t> por regiões </a:t>
            </a:r>
          </a:p>
          <a:p>
            <a:r>
              <a:rPr lang="pt-BR" dirty="0"/>
              <a:t>Mascara de tratamento </a:t>
            </a:r>
          </a:p>
          <a:p>
            <a:r>
              <a:rPr lang="pt-BR" dirty="0"/>
              <a:t>Sérum de tratamento</a:t>
            </a:r>
          </a:p>
          <a:p>
            <a:r>
              <a:rPr lang="pt-BR" dirty="0"/>
              <a:t>Filtro solar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9311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B53FC5-3CD3-42D7-AAC2-C55CF479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9600" dirty="0">
                <a:solidFill>
                  <a:srgbClr val="FF0000"/>
                </a:solidFill>
                <a:latin typeface="Algerian" panose="04020705040A02060702" pitchFamily="82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71510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E0AFE-C4BA-4552-FDC9-C4EF2BFB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Classificação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096491-6730-F481-B827-53673AD25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b="1" dirty="0"/>
              <a:t>Peeling físico: </a:t>
            </a:r>
            <a:r>
              <a:rPr lang="pt-BR" sz="2000" dirty="0"/>
              <a:t>Consiste em aplicar um cosmético que contenha substâncias abrasivas para remover células mortas e aumentar a permeabilidade cutânea para absorção de outros princípios ativos.</a:t>
            </a:r>
          </a:p>
          <a:p>
            <a:r>
              <a:rPr lang="pt-BR" sz="2000" b="1" dirty="0"/>
              <a:t>Peeling mecânico: </a:t>
            </a:r>
            <a:r>
              <a:rPr lang="pt-BR" sz="2000" dirty="0"/>
              <a:t>Consiste em retirar, através  de </a:t>
            </a:r>
            <a:r>
              <a:rPr lang="pt-BR" sz="2000" dirty="0" err="1"/>
              <a:t>microabrasão</a:t>
            </a:r>
            <a:r>
              <a:rPr lang="pt-BR" sz="2000" dirty="0"/>
              <a:t> , a camada superficial d e células mortas  para que  esta se mostre com mais vitalidade  e elasticidade. </a:t>
            </a:r>
          </a:p>
          <a:p>
            <a:r>
              <a:rPr lang="pt-BR" sz="2000" b="1" dirty="0"/>
              <a:t>Peeling ultrassônico:</a:t>
            </a:r>
            <a:r>
              <a:rPr lang="pt-BR" sz="2000" dirty="0"/>
              <a:t> O peeling  ultrassônico  emite vibrações  intensas  por uma espátula de  aço inoxidável fazendo  com que  o sebo e células  mortas se desprendam da pele. </a:t>
            </a:r>
          </a:p>
          <a:p>
            <a:r>
              <a:rPr lang="pt-BR" sz="2000" b="1" dirty="0"/>
              <a:t>Peeling químico: </a:t>
            </a:r>
            <a:r>
              <a:rPr lang="pt-BR" sz="2000" dirty="0"/>
              <a:t>Procedimento de aplicação de um ou mais agentes químicos(ácidos) com o intuito de provocar inflamação no local fazendo a regeneração da pele. </a:t>
            </a:r>
          </a:p>
        </p:txBody>
      </p:sp>
    </p:spTree>
    <p:extLst>
      <p:ext uri="{BB962C8B-B14F-4D97-AF65-F5344CB8AC3E}">
        <p14:creationId xmlns:p14="http://schemas.microsoft.com/office/powerpoint/2010/main" val="1091824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12D2A-034B-FB7D-6E8D-BC28F36D6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latin typeface="Algerian" panose="04020705040A02060702" pitchFamily="82" charset="0"/>
              </a:rPr>
              <a:t>Striort</a:t>
            </a:r>
            <a:r>
              <a:rPr lang="pt-BR" dirty="0">
                <a:latin typeface="Algerian" panose="04020705040A02060702" pitchFamily="82" charset="0"/>
              </a:rPr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179AD9-6879-2516-2B02-64A936E45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942" y="484395"/>
            <a:ext cx="5415998" cy="53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64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7667B5-622E-7DAD-DF21-0010F0775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30" y="516835"/>
            <a:ext cx="6516757" cy="5660128"/>
          </a:xfrm>
        </p:spPr>
        <p:txBody>
          <a:bodyPr/>
          <a:lstStyle/>
          <a:p>
            <a:r>
              <a:rPr lang="pt-BR" sz="2000" dirty="0"/>
              <a:t>Basicamente, é utilizado uma técnica de sucção para estimular a produção de colágeno e elastina na pele. </a:t>
            </a:r>
          </a:p>
          <a:p>
            <a:r>
              <a:rPr lang="pt-BR" sz="2000" dirty="0"/>
              <a:t>Se partirmos para uma linguagem mais técnica, o </a:t>
            </a:r>
            <a:r>
              <a:rPr lang="pt-BR" sz="2000" dirty="0" err="1"/>
              <a:t>Striort</a:t>
            </a:r>
            <a:r>
              <a:rPr lang="pt-BR" sz="2000" dirty="0"/>
              <a:t> é uma associação de uma técnica mecânica que é a </a:t>
            </a:r>
            <a:r>
              <a:rPr lang="pt-BR" sz="2000" dirty="0" err="1"/>
              <a:t>Endermoterapia</a:t>
            </a:r>
            <a:r>
              <a:rPr lang="pt-BR" sz="2000" dirty="0"/>
              <a:t> (que realiza sucções na pele) e da aplicação de </a:t>
            </a:r>
            <a:r>
              <a:rPr lang="pt-BR" sz="2000" dirty="0" err="1"/>
              <a:t>Cosmecêuticos</a:t>
            </a:r>
            <a:r>
              <a:rPr lang="pt-BR" sz="2000" dirty="0"/>
              <a:t> (Cosméticos Ortomoleculares).</a:t>
            </a:r>
          </a:p>
          <a:p>
            <a:r>
              <a:rPr lang="pt-BR" sz="2000" dirty="0"/>
              <a:t>É como se o tratamento provocasse um processo inflamatório na pele, através da sucção, e é esse processo que, junto com a aplicação dos cosméticos, faz com que a aparência das estrias melhore. </a:t>
            </a:r>
          </a:p>
          <a:p>
            <a:r>
              <a:rPr lang="pt-BR" sz="2000" dirty="0"/>
              <a:t>Você cria um processo inflamatório, para recuperar a pele novamente.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2F6719-3A87-2DBD-6133-0655DCF4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757" y="824085"/>
            <a:ext cx="4499113" cy="44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47B1F-A788-8D46-5683-6E89BC02C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Profundidade: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C16545-E606-338B-5B92-5920F5A48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1651"/>
            <a:ext cx="5681870" cy="3725311"/>
          </a:xfrm>
        </p:spPr>
        <p:txBody>
          <a:bodyPr/>
          <a:lstStyle/>
          <a:p>
            <a:r>
              <a:rPr lang="pt-BR" sz="2000" b="1" dirty="0"/>
              <a:t>A  - Muito superficiais </a:t>
            </a:r>
            <a:r>
              <a:rPr lang="pt-BR" sz="2000" dirty="0"/>
              <a:t>(esfoliação) - destruição do extrato córneo [0,06mm]</a:t>
            </a:r>
          </a:p>
          <a:p>
            <a:r>
              <a:rPr lang="pt-BR" sz="2000" b="1" dirty="0"/>
              <a:t>B –Superficiais </a:t>
            </a:r>
            <a:r>
              <a:rPr lang="pt-BR" sz="2000" dirty="0"/>
              <a:t>- destruição da epiderme total ou parcialmente (granuloso até basal) [0,45mm]  </a:t>
            </a:r>
          </a:p>
          <a:p>
            <a:r>
              <a:rPr lang="pt-BR" sz="2000" b="1" dirty="0"/>
              <a:t>C –Médio </a:t>
            </a:r>
            <a:r>
              <a:rPr lang="pt-BR" sz="2000" dirty="0"/>
              <a:t>- destruição da epiderme e derme papilar total ou parcialmente [0,6mm]</a:t>
            </a:r>
          </a:p>
          <a:p>
            <a:r>
              <a:rPr lang="pt-BR" sz="2000" b="1" dirty="0"/>
              <a:t>D –Profundo -</a:t>
            </a:r>
            <a:r>
              <a:rPr lang="pt-BR" sz="2000" dirty="0"/>
              <a:t> destruição da epiderme e derme papilar até a derme reticular [0,8mm]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33B8F5-D710-7D8F-4EA5-81E802880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028" y="2302703"/>
            <a:ext cx="4418772" cy="33623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F0A2A40-74CE-614C-1B0E-D21674D8131C}"/>
              </a:ext>
            </a:extLst>
          </p:cNvPr>
          <p:cNvSpPr txBox="1"/>
          <p:nvPr/>
        </p:nvSpPr>
        <p:spPr>
          <a:xfrm>
            <a:off x="11353800" y="2572798"/>
            <a:ext cx="573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-A</a:t>
            </a:r>
          </a:p>
          <a:p>
            <a:endParaRPr lang="pt-BR" dirty="0"/>
          </a:p>
          <a:p>
            <a:r>
              <a:rPr lang="pt-BR" dirty="0"/>
              <a:t>-B</a:t>
            </a:r>
          </a:p>
          <a:p>
            <a:endParaRPr lang="pt-BR" dirty="0"/>
          </a:p>
          <a:p>
            <a:r>
              <a:rPr lang="pt-BR" dirty="0"/>
              <a:t>-C</a:t>
            </a:r>
          </a:p>
          <a:p>
            <a:endParaRPr lang="pt-BR" dirty="0"/>
          </a:p>
          <a:p>
            <a:r>
              <a:rPr lang="pt-BR" dirty="0"/>
              <a:t>-D</a:t>
            </a:r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EFF0A6-0232-BC06-45A6-DDF587CA4615}"/>
              </a:ext>
            </a:extLst>
          </p:cNvPr>
          <p:cNvSpPr txBox="1"/>
          <p:nvPr/>
        </p:nvSpPr>
        <p:spPr>
          <a:xfrm>
            <a:off x="838200" y="1690689"/>
            <a:ext cx="568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Os peelings podem ser classificados de acordo com a profundidade 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867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BDF304-873A-419E-ACAD-BE05B2A8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795130"/>
            <a:ext cx="5804452" cy="5381833"/>
          </a:xfrm>
        </p:spPr>
        <p:txBody>
          <a:bodyPr/>
          <a:lstStyle/>
          <a:p>
            <a:pPr marL="0" indent="0" algn="ctr">
              <a:buNone/>
            </a:pPr>
            <a:r>
              <a:rPr lang="pt-BR" i="1" dirty="0"/>
              <a:t>O peeling de diamante, também conhecido por </a:t>
            </a:r>
            <a:r>
              <a:rPr lang="pt-BR" b="1" i="1" dirty="0" err="1"/>
              <a:t>microdermoabrasão</a:t>
            </a:r>
            <a:r>
              <a:rPr lang="pt-BR" i="1" dirty="0"/>
              <a:t>, é um tratamento estético que faz uma esfoliação profunda da pele, retirando as células mortas da camada mais superficial, sendo muito eficiente para retirar as manchas e combater as rugas porque estimula a produção de colágeno e elastina, que são fundamentais para manter a pele firme e uniforme.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5DF73B-1938-4FE3-86C8-45BF740E0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446" y="795130"/>
            <a:ext cx="4885354" cy="4453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180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BDD02C-3A28-4794-87A5-2A8363944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pt-BR" sz="2400" dirty="0"/>
              <a:t>Apesar de ser mais indicado para tratamentos faciais, o peeling de diamante também pode ser realizado em outras regiões do corpo como pescoço, colo, braços e costas, para retirar pequenas manchas deixadas por cicatrizes, por exemplo. </a:t>
            </a:r>
          </a:p>
          <a:p>
            <a:r>
              <a:rPr lang="pt-BR" sz="2400" dirty="0"/>
              <a:t>Além disso, também é um bom complemento terapêutico para eliminar estrias brancas ou vermelhas.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DEC379-71DB-4D8D-9E55-135C521D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652" y="2564995"/>
            <a:ext cx="5208105" cy="346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423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43D7FD-C895-4361-A47F-D92DC351B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8383"/>
            <a:ext cx="10515600" cy="5368580"/>
          </a:xfrm>
        </p:spPr>
        <p:txBody>
          <a:bodyPr/>
          <a:lstStyle/>
          <a:p>
            <a:r>
              <a:rPr lang="pt-BR" dirty="0"/>
              <a:t>O peeling de diamante não dói e logo depois do procedimento é possível voltar imediatamente ao trabalho e as suas atividades sociais, diferentemente do que ocorre quando se faz um peeling químico, em que é preciso se afastar dessas atividades durante alguns dias.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0CA85F-8AA5-45EB-8FB3-8C7BC354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401" y="2554989"/>
            <a:ext cx="5222599" cy="349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508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B8931-C781-43F7-92F5-41520FD4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>
                <a:latin typeface="Algerian" panose="04020705040A02060702" pitchFamily="82" charset="0"/>
              </a:rPr>
              <a:t>Qual a diferença entre o peeling químico e o peeling de diamante?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5FD924-EBF9-4AEB-BFDF-04470F0CE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Apesar de terem funções muitos semelhantes, no peeling químico são utilizados diversos tipos de ácidos, de acordo com o resultado e com a profundidade que se deseja atingir. </a:t>
            </a:r>
          </a:p>
          <a:p>
            <a:r>
              <a:rPr lang="pt-BR" sz="2400" dirty="0"/>
              <a:t>Já no peeling de diamante, utiliza-se um aparelho específico para realizar uma esfoliação profunda da pele e remover a células mortas.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115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A9F479-5AE3-9A7F-CEE4-1D2CD0C0B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840" y="-106017"/>
            <a:ext cx="12530866" cy="716568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1D8FE27-2660-AF96-2E86-60DE0C8E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PEELING QUIMICO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CC4448-6A87-78AA-ED5F-6FED3A98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É um tipo de tratamento estético que é feito com a aplicação de ácidos sobre a pele para retirar as camadas danificadas e promover o crescimento de uma camada lisa, podendo ser feito para eliminar manchas e linhas de expressão, por exemplo.</a:t>
            </a:r>
          </a:p>
          <a:p>
            <a:endParaRPr lang="pt-BR" dirty="0"/>
          </a:p>
          <a:p>
            <a:r>
              <a:rPr lang="pt-BR" dirty="0"/>
              <a:t>Redução das cicatrizes de acne e de acidentes;</a:t>
            </a:r>
          </a:p>
          <a:p>
            <a:r>
              <a:rPr lang="pt-BR" dirty="0"/>
              <a:t>Renovação das camadas de pele, melhorando a aparência da pele;</a:t>
            </a:r>
          </a:p>
          <a:p>
            <a:r>
              <a:rPr lang="pt-BR" dirty="0"/>
              <a:t>Redução das manchas de idade ou sol;</a:t>
            </a:r>
          </a:p>
          <a:p>
            <a:r>
              <a:rPr lang="pt-BR" dirty="0"/>
              <a:t>Eliminação de rugas e linhas de expressão.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1019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3C26B2-17E3-E094-B074-FEB9C097C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8139"/>
            <a:ext cx="10515600" cy="5328824"/>
          </a:xfrm>
        </p:spPr>
        <p:txBody>
          <a:bodyPr/>
          <a:lstStyle/>
          <a:p>
            <a:r>
              <a:rPr lang="pt-BR" b="1" dirty="0"/>
              <a:t>Peeling químico superficial:</a:t>
            </a:r>
            <a:r>
              <a:rPr lang="pt-BR" dirty="0"/>
              <a:t> remove a camada mais externa da pele, sendo ótimo para clarear manchas e retirar marcas de acne ou rugas superficiais;</a:t>
            </a:r>
          </a:p>
          <a:p>
            <a:r>
              <a:rPr lang="pt-BR" b="1" dirty="0"/>
              <a:t>Peeling químico médio:</a:t>
            </a:r>
            <a:r>
              <a:rPr lang="pt-BR" dirty="0"/>
              <a:t> são utilizados ácidos que removem a camada externa e média da pele, sendo utilizado para tratar acne e rugas mais profundas;</a:t>
            </a:r>
          </a:p>
          <a:p>
            <a:r>
              <a:rPr lang="pt-BR" b="1" dirty="0"/>
              <a:t>Peeling químico profundo:</a:t>
            </a:r>
            <a:r>
              <a:rPr lang="pt-BR" dirty="0"/>
              <a:t> remove as camadas de pele até ao nível interno, sendo recomendado para casos de pele danificada pelo sol e outras cicatrizes, como as de acne ou acidentes.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10113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D82003F1-FF24-47D6-94DC-5D51CFA322C2}" vid="{A4D6CFD9-DF6D-42E9-9DF0-BB72342B61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175</TotalTime>
  <Words>1042</Words>
  <Application>Microsoft Office PowerPoint</Application>
  <PresentationFormat>Widescreen</PresentationFormat>
  <Paragraphs>68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Algerian</vt:lpstr>
      <vt:lpstr>Arial</vt:lpstr>
      <vt:lpstr>Calibri</vt:lpstr>
      <vt:lpstr>Calibri Light</vt:lpstr>
      <vt:lpstr>Edwardian Script ITC</vt:lpstr>
      <vt:lpstr>Tema1</vt:lpstr>
      <vt:lpstr>Peeling de Diamante </vt:lpstr>
      <vt:lpstr>Classificação </vt:lpstr>
      <vt:lpstr>Profundidade:</vt:lpstr>
      <vt:lpstr>Apresentação do PowerPoint</vt:lpstr>
      <vt:lpstr>Apresentação do PowerPoint</vt:lpstr>
      <vt:lpstr>Apresentação do PowerPoint</vt:lpstr>
      <vt:lpstr>Qual a diferença entre o peeling químico e o peeling de diamante?</vt:lpstr>
      <vt:lpstr>PEELING QUIMICO </vt:lpstr>
      <vt:lpstr>Apresentação do PowerPoint</vt:lpstr>
      <vt:lpstr>Seus benefícios</vt:lpstr>
      <vt:lpstr>Apresentação do PowerPoint</vt:lpstr>
      <vt:lpstr>Quando é indicado fazer?</vt:lpstr>
      <vt:lpstr>Quando não é indicado?</vt:lpstr>
      <vt:lpstr>Quantas sessões devo fazer?</vt:lpstr>
      <vt:lpstr>Apresentação do PowerPoint</vt:lpstr>
      <vt:lpstr>Apresentação do PowerPoint</vt:lpstr>
      <vt:lpstr>Apresentação do PowerPoint</vt:lpstr>
      <vt:lpstr>Protocolo</vt:lpstr>
      <vt:lpstr>Apresentação do PowerPoint</vt:lpstr>
      <vt:lpstr>Striort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Peeling de Diamante </dc:title>
  <dc:creator>User</dc:creator>
  <cp:lastModifiedBy>Brenda Kuiaski</cp:lastModifiedBy>
  <cp:revision>4</cp:revision>
  <dcterms:created xsi:type="dcterms:W3CDTF">2021-08-25T17:12:35Z</dcterms:created>
  <dcterms:modified xsi:type="dcterms:W3CDTF">2022-08-28T19:15:04Z</dcterms:modified>
</cp:coreProperties>
</file>