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65" r:id="rId6"/>
    <p:sldId id="266" r:id="rId7"/>
    <p:sldId id="267" r:id="rId8"/>
    <p:sldId id="259" r:id="rId9"/>
    <p:sldId id="260" r:id="rId10"/>
    <p:sldId id="261" r:id="rId11"/>
    <p:sldId id="262" r:id="rId12"/>
    <p:sldId id="263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424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385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174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922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0455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7373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064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2480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4438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52298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639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89B4A2-F310-4A78-84E1-9C4CCF2BCB4D}" type="datetimeFigureOut">
              <a:rPr lang="pt-BR" smtClean="0"/>
              <a:t>29/09/2022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rgbClr val="898989"/>
                </a:solidFill>
              </a:defRPr>
            </a:lvl1pPr>
          </a:lstStyle>
          <a:p>
            <a:fld id="{A7F6C067-B211-40CA-BF7B-7731D4249E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5762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FF0CBE7-9C8E-94B2-2ADA-95A2A8BAE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0017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7FE40D-7CE3-A05A-C99A-35DAA933CCC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 </a:t>
            </a:r>
            <a:r>
              <a:rPr lang="pt-BR" dirty="0">
                <a:latin typeface="Algerian" panose="04020705040A02060702" pitchFamily="82" charset="0"/>
              </a:rPr>
              <a:t>Drenagem linfática no pós operatório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187A2B-60BE-63E2-D8F6-59B64DF9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74365"/>
            <a:ext cx="9144000" cy="1364973"/>
          </a:xfrm>
        </p:spPr>
        <p:txBody>
          <a:bodyPr/>
          <a:lstStyle/>
          <a:p>
            <a:r>
              <a:rPr lang="pt-BR" sz="4000" dirty="0" err="1">
                <a:latin typeface="Edwardian Script ITC" panose="030303020407070D0804" pitchFamily="66" charset="0"/>
              </a:rPr>
              <a:t>Prof</a:t>
            </a:r>
            <a:r>
              <a:rPr lang="pt-BR" sz="4000" dirty="0">
                <a:latin typeface="Edwardian Script ITC" panose="030303020407070D0804" pitchFamily="66" charset="0"/>
              </a:rPr>
              <a:t> Brenda Caroline</a:t>
            </a:r>
          </a:p>
        </p:txBody>
      </p:sp>
    </p:spTree>
    <p:extLst>
      <p:ext uri="{BB962C8B-B14F-4D97-AF65-F5344CB8AC3E}">
        <p14:creationId xmlns:p14="http://schemas.microsoft.com/office/powerpoint/2010/main" val="4009544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E7AFDE-E2B5-3DFC-197B-A234C8A4F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Quantas vezes por semana é indicado a drenagem pós operatório?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27FC37-7AC2-2629-AC9C-48FDB20585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O número de sessões da drenagem linfática pós cirúrgica sempre depende do profissional que vai executar a massagem.</a:t>
            </a:r>
          </a:p>
          <a:p>
            <a:r>
              <a:rPr lang="pt-BR" dirty="0"/>
              <a:t>Sendo assim, não se tem uma quantidade de vezes por semana exata que o paciente deve fazer a drenagem, e sim a quantidade de vezes que funciona para ele obter os melhores resultados.</a:t>
            </a:r>
          </a:p>
        </p:txBody>
      </p:sp>
    </p:spTree>
    <p:extLst>
      <p:ext uri="{BB962C8B-B14F-4D97-AF65-F5344CB8AC3E}">
        <p14:creationId xmlns:p14="http://schemas.microsoft.com/office/powerpoint/2010/main" val="260350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84E479-BF9D-1E71-0B46-F5E195C88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Quais regiões do corpo podem fazer drenagem pós operatório?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AEF60B6-FA27-9BAB-6F04-09888DF7C9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0456" y="1825625"/>
            <a:ext cx="65310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35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A6578E-341F-F41A-A74C-9B992DD20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O procedimento de drenagem pós operatório dói?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2ADD78-5B4C-42B1-F39F-802E5168C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 drenagem linfática, seja no pós-operatório ou não, é uma massagem manual que demanda movimentos suaves e sem muita pressão, portanto, não dói. </a:t>
            </a:r>
          </a:p>
          <a:p>
            <a:r>
              <a:rPr lang="pt-BR" dirty="0"/>
              <a:t>Vale ressaltar que a drenagem linfática é uma prática distinta de outros métodos de massagem.  </a:t>
            </a:r>
          </a:p>
          <a:p>
            <a:r>
              <a:rPr lang="pt-BR" dirty="0"/>
              <a:t>Ela não oferece dor, nem hiperemia ou eritema também.</a:t>
            </a:r>
          </a:p>
        </p:txBody>
      </p:sp>
    </p:spTree>
    <p:extLst>
      <p:ext uri="{BB962C8B-B14F-4D97-AF65-F5344CB8AC3E}">
        <p14:creationId xmlns:p14="http://schemas.microsoft.com/office/powerpoint/2010/main" val="2043242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4EF087-2A63-3DC9-64DE-5AEB32212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4887"/>
            <a:ext cx="10515600" cy="5342076"/>
          </a:xfrm>
        </p:spPr>
        <p:txBody>
          <a:bodyPr/>
          <a:lstStyle/>
          <a:p>
            <a:r>
              <a:rPr lang="pt-BR" i="1" dirty="0"/>
              <a:t>O pós-operatório é uma das fases mais importantes de uma cirurgia plástica. </a:t>
            </a:r>
          </a:p>
          <a:p>
            <a:r>
              <a:rPr lang="pt-BR" i="1" dirty="0"/>
              <a:t>É através dos cuidados que ele exige que os resultados esperados são conseguidos. </a:t>
            </a:r>
          </a:p>
          <a:p>
            <a:r>
              <a:rPr lang="pt-BR" i="1" dirty="0"/>
              <a:t>Além de seguir as instruções do médico para repousar e ter uma alimentação saudável, fazer drenagem linfática após a cirurgia plástica também é uma boa opção para evitar hematomas e o inchaço que podem surgir nesse período.</a:t>
            </a:r>
          </a:p>
        </p:txBody>
      </p:sp>
    </p:spTree>
    <p:extLst>
      <p:ext uri="{BB962C8B-B14F-4D97-AF65-F5344CB8AC3E}">
        <p14:creationId xmlns:p14="http://schemas.microsoft.com/office/powerpoint/2010/main" val="371519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442B473-0145-6C71-0A12-02CBE5F4D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36103"/>
            <a:ext cx="10515600" cy="5540859"/>
          </a:xfrm>
        </p:spPr>
        <p:txBody>
          <a:bodyPr/>
          <a:lstStyle/>
          <a:p>
            <a:r>
              <a:rPr lang="pt-BR" sz="2400" i="1" dirty="0"/>
              <a:t>A drenagem linfática pós-operatório é realizada após cirurgias, para eliminar líquidos e toxinas do organismo, melhorando os resultados.</a:t>
            </a:r>
          </a:p>
          <a:p>
            <a:r>
              <a:rPr lang="pt-BR" sz="2400" i="1" dirty="0"/>
              <a:t> O sucesso de uma cirurgia estética depende de vários fatores, entre os quais está a drenagem linfática no pós-operatório. </a:t>
            </a:r>
          </a:p>
          <a:p>
            <a:r>
              <a:rPr lang="pt-BR" sz="2400" i="1" dirty="0"/>
              <a:t>Sendo assim, garantir que a drenagem linfática faça parte da rotina de recuperação depois da operação é tão essencial quanto contar com uma equipe médica competente e fazer um bom processo de preparação para a cirurgia.</a:t>
            </a:r>
          </a:p>
          <a:p>
            <a:r>
              <a:rPr lang="pt-BR" sz="2400" i="1" dirty="0"/>
              <a:t>A drenagem linfática é importante para que o organismo funcione corretamente após a cirurgia plástica, impedindo que haja retenção de líquidos na região, eliminando as toxinas, nutrindo os tecidos e melhorando o inchaço no corpo.</a:t>
            </a:r>
          </a:p>
        </p:txBody>
      </p:sp>
    </p:spTree>
    <p:extLst>
      <p:ext uri="{BB962C8B-B14F-4D97-AF65-F5344CB8AC3E}">
        <p14:creationId xmlns:p14="http://schemas.microsoft.com/office/powerpoint/2010/main" val="2932625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722B0-59B2-38BF-8230-AEE486A2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Os benefícios da drenagem linfática pós-operatório são: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0E4A8F-74B4-7387-4504-029013900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u="sng" dirty="0"/>
              <a:t>Ativar o sistema imunológico;</a:t>
            </a:r>
          </a:p>
          <a:p>
            <a:r>
              <a:rPr lang="pt-BR" i="1" u="sng" dirty="0"/>
              <a:t>Diminuir dores e desconfortos do pós-operatório;</a:t>
            </a:r>
          </a:p>
          <a:p>
            <a:r>
              <a:rPr lang="pt-BR" i="1" u="sng" dirty="0"/>
              <a:t>Aliviar hematomas e inchaços pós cirurgias plásticas;</a:t>
            </a:r>
          </a:p>
          <a:p>
            <a:r>
              <a:rPr lang="pt-BR" i="1" u="sng" dirty="0"/>
              <a:t>Prevenção e tratamento de fibroses e aderências cicatriciais;</a:t>
            </a:r>
          </a:p>
          <a:p>
            <a:r>
              <a:rPr lang="pt-BR" i="1" u="sng" dirty="0"/>
              <a:t>Redução do inchaço;</a:t>
            </a:r>
          </a:p>
          <a:p>
            <a:r>
              <a:rPr lang="pt-BR" i="1" u="sng" dirty="0"/>
              <a:t>Aumento da oxigenação dos tecidos;</a:t>
            </a:r>
          </a:p>
          <a:p>
            <a:r>
              <a:rPr lang="pt-BR" i="1" u="sng" dirty="0"/>
              <a:t>Elimina as toxinas do organismo;</a:t>
            </a:r>
          </a:p>
          <a:p>
            <a:r>
              <a:rPr lang="pt-BR" i="1" u="sng" dirty="0"/>
              <a:t>Melhora a circulação sanguínea e linfática.</a:t>
            </a:r>
          </a:p>
        </p:txBody>
      </p:sp>
    </p:spTree>
    <p:extLst>
      <p:ext uri="{BB962C8B-B14F-4D97-AF65-F5344CB8AC3E}">
        <p14:creationId xmlns:p14="http://schemas.microsoft.com/office/powerpoint/2010/main" val="2044691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8731BA-CFDF-2D50-C641-E070DDC7E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Quando iniciar a drenagem linfática pós-operatório?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2203CB2-24A4-4A69-9C2E-7CC1557D3E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000" dirty="0"/>
              <a:t>As sessões de drenagem linfática devem iniciar após liberação médica, normalmente a liberação ocorre no 5º a 8º dia, pois os movimentos são leves e não machucam ou causam dor no paciente.</a:t>
            </a:r>
          </a:p>
          <a:p>
            <a:r>
              <a:rPr lang="pt-BR" sz="2000" dirty="0"/>
              <a:t>São movimentos ascendentes, que vão na direção dos gânglios linfáticos para que a linfa seja eliminada.</a:t>
            </a:r>
          </a:p>
          <a:p>
            <a:r>
              <a:rPr lang="pt-BR" sz="2000" dirty="0"/>
              <a:t>O médico vai determinar quantas sessões são necessárias, conforme a necessidade de cada paciente, pois cada organismo reage de maneira diferente ao tratamento. </a:t>
            </a:r>
          </a:p>
          <a:p>
            <a:r>
              <a:rPr lang="pt-BR" sz="2000" dirty="0"/>
              <a:t>Na maioria dos casos são indicadas dez sessões, podendo ser realizadas mais sessões dependendo da necessidade.  </a:t>
            </a:r>
          </a:p>
          <a:p>
            <a:r>
              <a:rPr lang="pt-BR" sz="2000" dirty="0"/>
              <a:t>O tempo de duração de cada sessão de drenagem linfática depende da região do corpo e da cirurgia realizada pelo paciente, mas em média dura cerca de uma hora. </a:t>
            </a:r>
          </a:p>
        </p:txBody>
      </p:sp>
    </p:spTree>
    <p:extLst>
      <p:ext uri="{BB962C8B-B14F-4D97-AF65-F5344CB8AC3E}">
        <p14:creationId xmlns:p14="http://schemas.microsoft.com/office/powerpoint/2010/main" val="3868264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FED109-9FC1-86CB-F112-E5A3E14C7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Existe diferença entre a drenagem linfática manual e a de pós-operatório?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BF60F386-AE3C-3458-2B4D-2C7792F857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3393" y="2356305"/>
            <a:ext cx="5247859" cy="3489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C6055BA-06F6-1712-219A-1EB04D0CAB28}"/>
              </a:ext>
            </a:extLst>
          </p:cNvPr>
          <p:cNvSpPr txBox="1"/>
          <p:nvPr/>
        </p:nvSpPr>
        <p:spPr>
          <a:xfrm>
            <a:off x="838200" y="2356304"/>
            <a:ext cx="4051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Agency FB" panose="020B0503020202020204" pitchFamily="34" charset="0"/>
              </a:rPr>
              <a:t>Vídeo</a:t>
            </a:r>
            <a:r>
              <a:rPr lang="pt-BR" dirty="0">
                <a:latin typeface="Agency FB" panose="020B05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998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F92AB-1CCF-B87F-516B-51B8491D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Fibrose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2D7EBE3-D641-6EC1-F88E-3E067563D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774" y="1825625"/>
            <a:ext cx="6467061" cy="4351338"/>
          </a:xfrm>
        </p:spPr>
        <p:txBody>
          <a:bodyPr/>
          <a:lstStyle/>
          <a:p>
            <a:r>
              <a:rPr lang="pt-BR" sz="2000" dirty="0"/>
              <a:t>Fibrose é nada mais do que uma resposta do organismo ao trauma gerado pela agressão cirúrgica. </a:t>
            </a:r>
          </a:p>
          <a:p>
            <a:r>
              <a:rPr lang="pt-BR" sz="2000" dirty="0"/>
              <a:t>Dessa forma, a fibrose pós-cirúrgica é uma cicatrização interna da área submetida ao procedimento. Com isso, quanto maior a lesão derivada do procedimento, maior a fibrose cicatricial.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534C080A-130A-7224-990A-03C2D3ED2A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1569" y="473567"/>
            <a:ext cx="4886118" cy="29554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DE01BF9-2B8B-7146-F983-9DB97CE10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277" y="3760925"/>
            <a:ext cx="2619375" cy="193357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B97572E-B411-6AFC-21AA-F57934990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564" y="3721369"/>
            <a:ext cx="2372872" cy="201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5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DB1535-361A-3979-B781-2D41B0613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775639"/>
          </a:xfrm>
        </p:spPr>
        <p:txBody>
          <a:bodyPr/>
          <a:lstStyle/>
          <a:p>
            <a:pPr algn="ctr"/>
            <a:r>
              <a:rPr lang="pt-BR" dirty="0">
                <a:latin typeface="Algerian" panose="04020705040A02060702" pitchFamily="82" charset="0"/>
              </a:rPr>
              <a:t>Perguntas Frequentes sobre drenagem linfática pós operatório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E2C6FEB-2F91-AB6D-D2DA-36A781FB2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7528" y="2976415"/>
            <a:ext cx="4036943" cy="2819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3735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28F31-EEAE-8D90-B9DD-6A7B14BD8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Algerian" panose="04020705040A02060702" pitchFamily="82" charset="0"/>
              </a:rPr>
              <a:t>Tem como fazer drenagem pós operatório a domicílio?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D5AC23-71A7-C33F-1958-23EF56092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Sim. A drenagem linfática no domicílio acontece de forma similar ao que ocorre em uma clínica, que costuma ser o tipo mais convencional. </a:t>
            </a:r>
          </a:p>
          <a:p>
            <a:r>
              <a:rPr lang="pt-BR" dirty="0"/>
              <a:t>A facilidade maior que esse tipo de tratamento oferece é o conforto de não precisar sair de casa.</a:t>
            </a:r>
          </a:p>
        </p:txBody>
      </p:sp>
    </p:spTree>
    <p:extLst>
      <p:ext uri="{BB962C8B-B14F-4D97-AF65-F5344CB8AC3E}">
        <p14:creationId xmlns:p14="http://schemas.microsoft.com/office/powerpoint/2010/main" val="795342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1">
  <a:themeElements>
    <a:clrScheme name="Escala de Cinza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D82003F1-FF24-47D6-94DC-5D51CFA322C2}" vid="{A4D6CFD9-DF6D-42E9-9DF0-BB72342B61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92</TotalTime>
  <Words>653</Words>
  <Application>Microsoft Office PowerPoint</Application>
  <PresentationFormat>Widescreen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Agency FB</vt:lpstr>
      <vt:lpstr>Algerian</vt:lpstr>
      <vt:lpstr>Arial</vt:lpstr>
      <vt:lpstr>Calibri</vt:lpstr>
      <vt:lpstr>Calibri Light</vt:lpstr>
      <vt:lpstr>Edwardian Script ITC</vt:lpstr>
      <vt:lpstr>Tema1</vt:lpstr>
      <vt:lpstr> Drenagem linfática no pós operatório</vt:lpstr>
      <vt:lpstr>Apresentação do PowerPoint</vt:lpstr>
      <vt:lpstr>Apresentação do PowerPoint</vt:lpstr>
      <vt:lpstr>Os benefícios da drenagem linfática pós-operatório são: </vt:lpstr>
      <vt:lpstr>Quando iniciar a drenagem linfática pós-operatório?</vt:lpstr>
      <vt:lpstr>Existe diferença entre a drenagem linfática manual e a de pós-operatório?</vt:lpstr>
      <vt:lpstr>Fibrose</vt:lpstr>
      <vt:lpstr>Perguntas Frequentes sobre drenagem linfática pós operatório</vt:lpstr>
      <vt:lpstr>Tem como fazer drenagem pós operatório a domicílio?</vt:lpstr>
      <vt:lpstr>Quantas vezes por semana é indicado a drenagem pós operatório?</vt:lpstr>
      <vt:lpstr>Quais regiões do corpo podem fazer drenagem pós operatório?</vt:lpstr>
      <vt:lpstr>O procedimento de drenagem pós operatório dói?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Drenagem linfática no pós operatório</dc:title>
  <dc:creator>Brenda Kuiaski</dc:creator>
  <cp:lastModifiedBy>Brenda Kuiaski</cp:lastModifiedBy>
  <cp:revision>4</cp:revision>
  <dcterms:created xsi:type="dcterms:W3CDTF">2022-09-23T00:22:02Z</dcterms:created>
  <dcterms:modified xsi:type="dcterms:W3CDTF">2022-09-29T23:45:46Z</dcterms:modified>
</cp:coreProperties>
</file>