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9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93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72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22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46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87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0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9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72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5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21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99A35E-A577-413F-9CA1-F7B7E68EC1A1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93BC95AB-35BB-4AA2-BE64-B0B94DBD9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49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E673FC4-33D1-ADE0-23E3-D3E4B35B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9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411319-B843-7F28-12AA-5C4742692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9027"/>
            <a:ext cx="10363200" cy="1441174"/>
          </a:xfrm>
        </p:spPr>
        <p:txBody>
          <a:bodyPr/>
          <a:lstStyle/>
          <a:p>
            <a:r>
              <a:rPr lang="pt-BR" dirty="0" err="1">
                <a:latin typeface="Algerian" panose="04020705040A02060702" pitchFamily="82" charset="0"/>
              </a:rPr>
              <a:t>Dermaplaning</a:t>
            </a:r>
            <a:r>
              <a:rPr lang="pt-BR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90FCF9-42A2-879C-D1A2-CE904C596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53878"/>
            <a:ext cx="9144000" cy="1113182"/>
          </a:xfrm>
        </p:spPr>
        <p:txBody>
          <a:bodyPr/>
          <a:lstStyle/>
          <a:p>
            <a:r>
              <a:rPr lang="pt-BR" sz="4000" dirty="0">
                <a:latin typeface="Edwardian Script ITC" panose="030303020407070D0804" pitchFamily="66" charset="0"/>
              </a:rPr>
              <a:t>Prof. Brenda Caroline </a:t>
            </a:r>
          </a:p>
        </p:txBody>
      </p:sp>
    </p:spTree>
    <p:extLst>
      <p:ext uri="{BB962C8B-B14F-4D97-AF65-F5344CB8AC3E}">
        <p14:creationId xmlns:p14="http://schemas.microsoft.com/office/powerpoint/2010/main" val="238347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416C3-31D4-878B-55F2-737A4249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Definição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52C351-DFCB-53FB-AE4C-CB169EB5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042" y="1825625"/>
            <a:ext cx="6516757" cy="4351338"/>
          </a:xfrm>
        </p:spPr>
        <p:txBody>
          <a:bodyPr/>
          <a:lstStyle/>
          <a:p>
            <a:r>
              <a:rPr lang="pt-BR" dirty="0">
                <a:latin typeface="Bahnschrift Light Condensed" panose="020B0502040204020203" pitchFamily="34" charset="0"/>
              </a:rPr>
              <a:t>Procedimento que usa uma lamina, geralmente um bisturi cirúrgico, para fazer a raspagem na pele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A técnica remove a camada mais superficial da pele através da raspagem sutil, fazendo esfoliação da célula morta e também depilação facial.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Quando a pele é raspada com a lamina, células mortas são removidas.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71A3F3-376C-F07C-F023-051E19EF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1539045"/>
            <a:ext cx="2297043" cy="229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0EC381-6EC6-AE2C-B81F-73B0A621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259" y="3429000"/>
            <a:ext cx="2512115" cy="251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49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F2E68-D24F-1587-2AFC-04958457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Benefícios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6D259A-2B8E-C1A2-E5D2-2AF4B7720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Bahnschrift Light Condensed" panose="020B0502040204020203" pitchFamily="34" charset="0"/>
              </a:rPr>
              <a:t>É um método rápido e indolor 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Elimina as células mortas de forma simples 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Baixo custo 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Não deixa a área com edema ou hiperemia 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Pode ser feito em gravidas 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Pode ser usado em qualquer parte do corpo 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Pode ser realizado a cada 15 ou 20 dias </a:t>
            </a:r>
          </a:p>
        </p:txBody>
      </p:sp>
    </p:spTree>
    <p:extLst>
      <p:ext uri="{BB962C8B-B14F-4D97-AF65-F5344CB8AC3E}">
        <p14:creationId xmlns:p14="http://schemas.microsoft.com/office/powerpoint/2010/main" val="62003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CF598-5C7F-943C-3349-44FA55EA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Algerian" panose="04020705040A02060702" pitchFamily="82" charset="0"/>
              </a:rPr>
              <a:t>Dermaplaning</a:t>
            </a:r>
            <a:r>
              <a:rPr lang="pt-BR" dirty="0">
                <a:latin typeface="Algerian" panose="04020705040A02060702" pitchFamily="82" charset="0"/>
              </a:rPr>
              <a:t> engrossa os pelos?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9CB48E-42A0-1204-2FE6-652F2B83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79435" cy="4351338"/>
          </a:xfrm>
        </p:spPr>
        <p:txBody>
          <a:bodyPr/>
          <a:lstStyle/>
          <a:p>
            <a:r>
              <a:rPr lang="pt-BR" dirty="0">
                <a:latin typeface="Bahnschrift Light Condensed" panose="020B0502040204020203" pitchFamily="34" charset="0"/>
              </a:rPr>
              <a:t>A ponta do fio após a raspagem muda de formato, e isso pode parecer que o fio fique grosso.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Mas saiba que a espessura dos novos fios que vão crescer é a mesma.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3C4E0E-6544-CB93-99E0-FBA15745B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1" y="2050981"/>
            <a:ext cx="4555435" cy="27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B238E0-A1D6-51FF-D373-FE2A9573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1CB09-39A4-3466-082A-270A845C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Contra indicações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12FE51-006F-094B-45B2-BF21B4C2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Bahnschrift Light Condensed" panose="020B0502040204020203" pitchFamily="34" charset="0"/>
              </a:rPr>
              <a:t>Acne ativa 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Infecções, herpes ou verruga 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Dermatite 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Queimadura solar </a:t>
            </a:r>
          </a:p>
          <a:p>
            <a:r>
              <a:rPr lang="pt-BR" dirty="0">
                <a:latin typeface="Bahnschrift Light Condensed" panose="020B0502040204020203" pitchFamily="34" charset="0"/>
              </a:rPr>
              <a:t>Câncer de pele</a:t>
            </a:r>
          </a:p>
        </p:txBody>
      </p:sp>
    </p:spTree>
    <p:extLst>
      <p:ext uri="{BB962C8B-B14F-4D97-AF65-F5344CB8AC3E}">
        <p14:creationId xmlns:p14="http://schemas.microsoft.com/office/powerpoint/2010/main" val="378482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C6F0B-AD5D-AC0B-EB73-5DEEB50D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Passo a passo: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1326670-7102-9810-EB41-5D839E808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649" y="1690689"/>
            <a:ext cx="7046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5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5161E5-C094-5084-7322-F9C770B6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0240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Bahnschrift Light Condensed" panose="020B0502040204020203" pitchFamily="34" charset="0"/>
              </a:rPr>
              <a:t>Limpar a pele com sabonete ou gel de limpeza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Bahnschrift Light Condensed" panose="020B0502040204020203" pitchFamily="34" charset="0"/>
              </a:rPr>
              <a:t>Clorexidina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Bahnschrift Light Condensed" panose="020B0502040204020203" pitchFamily="34" charset="0"/>
              </a:rPr>
              <a:t>Montar o bisturi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Bahnschrift Light Condensed" panose="020B0502040204020203" pitchFamily="34" charset="0"/>
              </a:rPr>
              <a:t>Aplicar a técnica: esticar a pele e  leveza na mão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Bahnschrift Light Condensed" panose="020B0502040204020203" pitchFamily="34" charset="0"/>
              </a:rPr>
              <a:t>Mascara  </a:t>
            </a:r>
          </a:p>
        </p:txBody>
      </p:sp>
    </p:spTree>
    <p:extLst>
      <p:ext uri="{BB962C8B-B14F-4D97-AF65-F5344CB8AC3E}">
        <p14:creationId xmlns:p14="http://schemas.microsoft.com/office/powerpoint/2010/main" val="3554265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D82003F1-FF24-47D6-94DC-5D51CFA322C2}" vid="{A4D6CFD9-DF6D-42E9-9DF0-BB72342B61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54</TotalTime>
  <Words>192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Algerian</vt:lpstr>
      <vt:lpstr>Arial</vt:lpstr>
      <vt:lpstr>Bahnschrift Light Condensed</vt:lpstr>
      <vt:lpstr>Calibri</vt:lpstr>
      <vt:lpstr>Calibri Light</vt:lpstr>
      <vt:lpstr>Edwardian Script ITC</vt:lpstr>
      <vt:lpstr>Tema1</vt:lpstr>
      <vt:lpstr>Dermaplaning </vt:lpstr>
      <vt:lpstr>Definição</vt:lpstr>
      <vt:lpstr>Benefícios </vt:lpstr>
      <vt:lpstr>Dermaplaning engrossa os pelos?</vt:lpstr>
      <vt:lpstr>Apresentação do PowerPoint</vt:lpstr>
      <vt:lpstr>Contra indicações </vt:lpstr>
      <vt:lpstr>Passo a passo: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Dermaplaning </dc:title>
  <dc:creator>Brenda Kuiaski</dc:creator>
  <cp:lastModifiedBy>Brenda Kuiaski</cp:lastModifiedBy>
  <cp:revision>1</cp:revision>
  <dcterms:created xsi:type="dcterms:W3CDTF">2022-09-27T14:36:31Z</dcterms:created>
  <dcterms:modified xsi:type="dcterms:W3CDTF">2022-09-27T15:31:20Z</dcterms:modified>
</cp:coreProperties>
</file>