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tableStyles" Target="tableStyles.xml" /><Relationship Id="rId5" Type="http://schemas.openxmlformats.org/officeDocument/2006/relationships/slide" Target="slides/slide4.xml" /><Relationship Id="rId10" Type="http://schemas.openxmlformats.org/officeDocument/2006/relationships/theme" Target="theme/theme1.xml" /><Relationship Id="rId4" Type="http://schemas.openxmlformats.org/officeDocument/2006/relationships/slide" Target="slides/slide3.xml" /><Relationship Id="rId9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3/2/2022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 Panorâmica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pt-BR"/>
              <a:t>Clique para editar os estilos de texto Mestres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3/2/2022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nas de 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3/2/2022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3/2/2022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3/2/2022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3/2/2022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3/2/2022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3/2/2022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3/2/2022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18" Type="http://schemas.openxmlformats.org/officeDocument/2006/relationships/theme" Target="../theme/theme1.xml" /><Relationship Id="rId3" Type="http://schemas.openxmlformats.org/officeDocument/2006/relationships/slideLayout" Target="../slideLayouts/slideLayout3.xml" /><Relationship Id="rId21" Type="http://schemas.openxmlformats.org/officeDocument/2006/relationships/image" Target="../media/image4.png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17" Type="http://schemas.openxmlformats.org/officeDocument/2006/relationships/slideLayout" Target="../slideLayouts/slideLayout17.xml" /><Relationship Id="rId2" Type="http://schemas.openxmlformats.org/officeDocument/2006/relationships/slideLayout" Target="../slideLayouts/slideLayout2.xml" /><Relationship Id="rId16" Type="http://schemas.openxmlformats.org/officeDocument/2006/relationships/slideLayout" Target="../slideLayouts/slideLayout16.xml" /><Relationship Id="rId20" Type="http://schemas.openxmlformats.org/officeDocument/2006/relationships/image" Target="../media/image3.png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slideLayout" Target="../slideLayouts/slideLayout15.xml" /><Relationship Id="rId10" Type="http://schemas.openxmlformats.org/officeDocument/2006/relationships/slideLayout" Target="../slideLayouts/slideLayout10.xml" /><Relationship Id="rId19" Type="http://schemas.openxmlformats.org/officeDocument/2006/relationships/image" Target="../media/image2.png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slideLayout" Target="../slideLayouts/slideLayout14.xml" /><Relationship Id="rId22" Type="http://schemas.openxmlformats.org/officeDocument/2006/relationships/image" Target="../media/image5.png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3/2/2022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 /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4772E27-1186-B646-A242-1DD2EA493C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88392" y="-695325"/>
            <a:ext cx="8825658" cy="3329581"/>
          </a:xfrm>
        </p:spPr>
        <p:txBody>
          <a:bodyPr/>
          <a:lstStyle/>
          <a:p>
            <a:r>
              <a:rPr lang="pt-BR"/>
              <a:t>Magnificação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265D044-AE89-3847-B9FF-D85E994ADAD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/>
              <a:t>Estefani Silva </a:t>
            </a:r>
          </a:p>
        </p:txBody>
      </p:sp>
    </p:spTree>
    <p:extLst>
      <p:ext uri="{BB962C8B-B14F-4D97-AF65-F5344CB8AC3E}">
        <p14:creationId xmlns:p14="http://schemas.microsoft.com/office/powerpoint/2010/main" val="33049975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9B24B7-61F5-D544-9578-76C498F4CC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0236" y="274124"/>
            <a:ext cx="9404723" cy="1400530"/>
          </a:xfrm>
        </p:spPr>
        <p:txBody>
          <a:bodyPr/>
          <a:lstStyle/>
          <a:p>
            <a:r>
              <a:rPr lang="pt-BR"/>
              <a:t>Magnificação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87A6E68-918A-334F-8FB6-44E57A1802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/>
              <a:t>Tipicamente, a magnificação é relacionada à ampliação óptica visual ou de imagens para poder ver-se mais detalhes, aumentando a resolução, utilizando-se microscópio, técnicas de impressão ou processamento digital.</a:t>
            </a:r>
          </a:p>
          <a:p>
            <a:r>
              <a:rPr lang="pt-BR"/>
              <a:t> Em todos os casos, a ampliação da imagem não muda a perspectiva da imagem.</a:t>
            </a:r>
          </a:p>
        </p:txBody>
      </p:sp>
    </p:spTree>
    <p:extLst>
      <p:ext uri="{BB962C8B-B14F-4D97-AF65-F5344CB8AC3E}">
        <p14:creationId xmlns:p14="http://schemas.microsoft.com/office/powerpoint/2010/main" val="12505914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361DAD-7FA5-054B-9FA4-4760BB97E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Magnificação ( Ampliação)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F540E79-CC66-E748-B9C9-716A807B46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111" y="2057540"/>
            <a:ext cx="8946541" cy="4195481"/>
          </a:xfrm>
        </p:spPr>
        <p:txBody>
          <a:bodyPr/>
          <a:lstStyle/>
          <a:p>
            <a:pPr marL="0" indent="0">
              <a:buNone/>
            </a:pPr>
            <a:r>
              <a:rPr lang="pt-BR"/>
              <a:t>Ampliação, algumas vezes simplesmente aumento, é o processo de aumentar alguma coisa somente em sua aparência, não em seu tamanho físico. </a:t>
            </a:r>
          </a:p>
          <a:p>
            <a:pPr marL="0" indent="0">
              <a:buNone/>
            </a:pP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690467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8D47AB-BBED-9247-8F38-54F9A4D02A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CDC7A08-320A-B34B-80CF-F06796F01AAF}"/>
              </a:ext>
            </a:extLst>
          </p:cNvPr>
          <p:cNvSpPr>
            <a:spLocks noGrp="1"/>
          </p:cNvSpPr>
          <p:nvPr>
            <p:ph idx="1"/>
          </p:nvPr>
        </p:nvSpPr>
        <p:spPr>
          <a:xfrm rot="10800000" flipV="1">
            <a:off x="646111" y="2195757"/>
            <a:ext cx="8946541" cy="2808996"/>
          </a:xfrm>
        </p:spPr>
        <p:txBody>
          <a:bodyPr/>
          <a:lstStyle/>
          <a:p>
            <a:r>
              <a:rPr lang="pt-BR"/>
              <a:t>É uma incidência complementar e são realizadas para esclarecer situações suspeitas detectadas nas incidências básicas, ou seja, quando em alguma das incidências de rotina, aparece imagem suspeita como: ¢ Microcalcificações; ¢ Densidade assimétrica; ¢ Imagem nodular.</a:t>
            </a:r>
          </a:p>
          <a:p>
            <a:r>
              <a:rPr lang="pt-BR"/>
              <a:t> É utilizado um acessório de magnificação, que faz com que aumente a distância objeto filme.</a:t>
            </a:r>
          </a:p>
          <a:p>
            <a:r>
              <a:rPr lang="pt-BR"/>
              <a:t> Quanto maior for a distância, maior será o fator de ampliação.</a:t>
            </a:r>
          </a:p>
        </p:txBody>
      </p:sp>
    </p:spTree>
    <p:extLst>
      <p:ext uri="{BB962C8B-B14F-4D97-AF65-F5344CB8AC3E}">
        <p14:creationId xmlns:p14="http://schemas.microsoft.com/office/powerpoint/2010/main" val="37374895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3177BC2-9F6E-744E-8D4A-EED727816F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5298" y="643217"/>
            <a:ext cx="9404723" cy="1400530"/>
          </a:xfrm>
        </p:spPr>
        <p:txBody>
          <a:bodyPr/>
          <a:lstStyle/>
          <a:p>
            <a:r>
              <a:rPr lang="pt-BR"/>
              <a:t>Posicionamento na momografia </a:t>
            </a:r>
          </a:p>
        </p:txBody>
      </p:sp>
      <p:pic>
        <p:nvPicPr>
          <p:cNvPr id="4" name="Imagem 4">
            <a:extLst>
              <a:ext uri="{FF2B5EF4-FFF2-40B4-BE49-F238E27FC236}">
                <a16:creationId xmlns:a16="http://schemas.microsoft.com/office/drawing/2014/main" id="{913A36EA-3A44-5F47-81A9-E95E664893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95500" y="1750837"/>
            <a:ext cx="6917531" cy="5198145"/>
          </a:xfrm>
        </p:spPr>
      </p:pic>
    </p:spTree>
    <p:extLst>
      <p:ext uri="{BB962C8B-B14F-4D97-AF65-F5344CB8AC3E}">
        <p14:creationId xmlns:p14="http://schemas.microsoft.com/office/powerpoint/2010/main" val="2645669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2AFA145-9564-6641-BDC3-EC174E8BB2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Imagem 4">
            <a:extLst>
              <a:ext uri="{FF2B5EF4-FFF2-40B4-BE49-F238E27FC236}">
                <a16:creationId xmlns:a16="http://schemas.microsoft.com/office/drawing/2014/main" id="{5A0E357C-5C13-314A-8BBE-B8F7684D81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0825" y="2098975"/>
            <a:ext cx="5414105" cy="4060579"/>
          </a:xfrm>
        </p:spPr>
      </p:pic>
      <p:pic>
        <p:nvPicPr>
          <p:cNvPr id="5" name="Imagem 5">
            <a:extLst>
              <a:ext uri="{FF2B5EF4-FFF2-40B4-BE49-F238E27FC236}">
                <a16:creationId xmlns:a16="http://schemas.microsoft.com/office/drawing/2014/main" id="{AC22159A-1900-6A4B-90D9-65A4D79520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8964" y="2142837"/>
            <a:ext cx="5297138" cy="3972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4122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Í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6</Slides>
  <Notes>0</Notes>
  <HiddenSlides>0</HiddenSlide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7" baseType="lpstr">
      <vt:lpstr>Íon</vt:lpstr>
      <vt:lpstr>Magnificação</vt:lpstr>
      <vt:lpstr>Magnificação</vt:lpstr>
      <vt:lpstr>Magnificação ( Ampliação)</vt:lpstr>
      <vt:lpstr>Apresentação do PowerPoint</vt:lpstr>
      <vt:lpstr>Posicionamento na momografia 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Magnificação</dc:title>
  <dc:creator>5547996124732</dc:creator>
  <cp:lastModifiedBy>5547996124732</cp:lastModifiedBy>
  <cp:revision>3</cp:revision>
  <dcterms:created xsi:type="dcterms:W3CDTF">2022-03-01T22:18:58Z</dcterms:created>
  <dcterms:modified xsi:type="dcterms:W3CDTF">2022-03-03T00:23:40Z</dcterms:modified>
</cp:coreProperties>
</file>