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Nuni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regular.fntdata"/><Relationship Id="rId10" Type="http://schemas.openxmlformats.org/officeDocument/2006/relationships/slide" Target="slides/slide5.xml"/><Relationship Id="rId13" Type="http://schemas.openxmlformats.org/officeDocument/2006/relationships/font" Target="fonts/Nunito-italic.fntdata"/><Relationship Id="rId12" Type="http://schemas.openxmlformats.org/officeDocument/2006/relationships/font" Target="fonts/Nuni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7e6975cc0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7e6975cc0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17e6975cc0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17e6975cc0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7e6975cc0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17e6975cc0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7e6975cc0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17e6975cc0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7e6975cc0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7e6975cc0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/>
              <a:t>Spot (</a:t>
            </a:r>
            <a:r>
              <a:rPr lang="pt-BR" sz="4200"/>
              <a:t>Compreensão</a:t>
            </a:r>
            <a:r>
              <a:rPr lang="pt-BR" sz="4200"/>
              <a:t> focalizada)</a:t>
            </a:r>
            <a:endParaRPr sz="42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/>
              <a:t>Aluna: Cintiane Jientara </a:t>
            </a:r>
            <a:endParaRPr sz="1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/>
              <a:t>		        Spot</a:t>
            </a:r>
            <a:endParaRPr sz="4200"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2050">
                <a:solidFill>
                  <a:srgbClr val="3C3D41"/>
                </a:solidFill>
                <a:latin typeface="Arial"/>
                <a:ea typeface="Arial"/>
                <a:cs typeface="Arial"/>
                <a:sym typeface="Arial"/>
              </a:rPr>
              <a:t>Exame radiológico que tem por finalidade estudar o tecido mamário, sendo possível identificar lesões benignas e malignas, que geralmente se apresentam como nódulos ou calcificações.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31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900">
                <a:solidFill>
                  <a:srgbClr val="3C3D41"/>
                </a:solidFill>
                <a:latin typeface="Arial"/>
                <a:ea typeface="Arial"/>
                <a:cs typeface="Arial"/>
                <a:sym typeface="Arial"/>
              </a:rPr>
              <a:t>Compressão Focal de Mamas</a:t>
            </a:r>
            <a:endParaRPr b="1" sz="3900">
              <a:solidFill>
                <a:srgbClr val="3C3D4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2750">
                <a:solidFill>
                  <a:srgbClr val="3C3D41"/>
                </a:solidFill>
                <a:latin typeface="Arial"/>
                <a:ea typeface="Arial"/>
                <a:cs typeface="Arial"/>
                <a:sym typeface="Arial"/>
              </a:rPr>
              <a:t>São incidências complementares da Mamografia, indicadas quando se identificam assimetrias focais.</a:t>
            </a:r>
            <a:endParaRPr sz="2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402275" y="373550"/>
            <a:ext cx="8281800" cy="195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97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 compressão localizada, “espalha” o parênquima mamário, diminuindo o “efeito de soma”, que pode ser responsável por imagens “caprichosas”, estudo de áreas densas e análise do contorno de nódulos. Nos casos de áreas densas (assimetrias), quando a lesão é de natureza benigna ou quando representa superposição de estruturas, geralmente ocorre mudança de aspecto da área densa. </a:t>
            </a:r>
            <a:endParaRPr sz="197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700"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 </a:t>
            </a:r>
            <a:endParaRPr/>
          </a:p>
        </p:txBody>
      </p:sp>
      <p:pic>
        <p:nvPicPr>
          <p:cNvPr id="148" name="Google Shape;14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5125" y="2148475"/>
            <a:ext cx="3541025" cy="24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328025" y="4163500"/>
            <a:ext cx="84216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457200" lvl="0" marL="5486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Obrigado a todos!!</a:t>
            </a:r>
            <a:endParaRPr sz="2000"/>
          </a:p>
        </p:txBody>
      </p:sp>
      <p:pic>
        <p:nvPicPr>
          <p:cNvPr id="154" name="Google Shape;15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025" y="438725"/>
            <a:ext cx="8278000" cy="394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