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Oswald" panose="020B0604020202020204" charset="0"/>
      <p:regular r:id="rId11"/>
      <p:bold r:id="rId12"/>
    </p:embeddedFont>
    <p:embeddedFont>
      <p:font typeface="Average" panose="020B0604020202020204" charset="0"/>
      <p:regular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921622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6539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7a5363a38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17a5363a38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3130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7a5363a38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7a5363a38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7002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7a5363a38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7a5363a38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9855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7a5363a38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17a5363a38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0829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7a5363a38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17a5363a38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4414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7a5363a38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7a5363a38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0988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7a5363a38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7a5363a38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1830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1146050" y="136600"/>
            <a:ext cx="76347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 				MAMOGRAFIA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757525" y="1866701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100" b="1">
                <a:solidFill>
                  <a:srgbClr val="741B47"/>
                </a:solidFill>
              </a:rPr>
              <a:t>Posição incidência de Cleópatra</a:t>
            </a:r>
            <a:endParaRPr sz="4100" b="1">
              <a:solidFill>
                <a:srgbClr val="741B47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6321925" y="1466500"/>
            <a:ext cx="709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1146050" y="3487525"/>
            <a:ext cx="58659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ALUNA: Bruna Grosskopf</a:t>
            </a:r>
            <a:endParaRPr sz="20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CURSO: Técnico em Radiologia XI</a:t>
            </a:r>
            <a:endParaRPr sz="20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/>
        </p:nvSpPr>
        <p:spPr>
          <a:xfrm>
            <a:off x="308100" y="653100"/>
            <a:ext cx="8527800" cy="40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O POSICIONAMENTO DA MAMA É FUNDAMENTAL PARA A DETECÇÃO DE ALTERAÇÕES MAMÁRIAS EM FASE INICIAL</a:t>
            </a:r>
            <a:endParaRPr sz="2000" b="1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PARA MAMOGRAFIAS COM QUALIDADE SÃO FATORES ESSENCIAIS:</a:t>
            </a: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ts val="1900"/>
              <a:buFont typeface="Average"/>
              <a:buChar char="➢"/>
            </a:pPr>
            <a:r>
              <a:rPr lang="pt-BR" sz="1900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Técnica utilizada </a:t>
            </a: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ts val="1900"/>
              <a:buFont typeface="Average"/>
              <a:buChar char="➢"/>
            </a:pPr>
            <a:r>
              <a:rPr lang="pt-BR" sz="1900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Equipamento</a:t>
            </a: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ts val="1900"/>
              <a:buFont typeface="Average"/>
              <a:buChar char="➢"/>
            </a:pPr>
            <a:r>
              <a:rPr lang="pt-BR" sz="1900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Filmes especiais </a:t>
            </a: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ts val="1900"/>
              <a:buFont typeface="Average"/>
              <a:buChar char="➢"/>
            </a:pPr>
            <a:r>
              <a:rPr lang="pt-BR" sz="1900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Processamento da imagem </a:t>
            </a: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ts val="1900"/>
              <a:buFont typeface="Average"/>
              <a:buChar char="➢"/>
            </a:pPr>
            <a:r>
              <a:rPr lang="pt-BR" sz="1900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Arte do posicionamento</a:t>
            </a:r>
            <a:endParaRPr sz="1900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b="1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73325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DESCRIÇÃO INCIDÊNCIA DE CLEÓPATRA</a:t>
            </a: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741B47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741B47"/>
              </a:buClr>
              <a:buSzPts val="1800"/>
              <a:buChar char="➢"/>
            </a:pPr>
            <a:r>
              <a:rPr lang="pt-BR">
                <a:solidFill>
                  <a:srgbClr val="741B47"/>
                </a:solidFill>
              </a:rPr>
              <a:t>ESTA INCIDÊNCIA É UMA VARIAÇÃO DA CRÂNIO CAUDAL EXAGERADA(CCex).  </a:t>
            </a:r>
            <a:endParaRPr>
              <a:solidFill>
                <a:srgbClr val="741B47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741B47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741B47"/>
              </a:buClr>
              <a:buSzPts val="1800"/>
              <a:buChar char="➢"/>
            </a:pPr>
            <a:r>
              <a:rPr lang="pt-BR">
                <a:solidFill>
                  <a:srgbClr val="741B47"/>
                </a:solidFill>
              </a:rPr>
              <a:t>TEM A FINALIDADE DE VISUALIZAR A PORÇÃO LATERAL DA MAMA</a:t>
            </a:r>
            <a:endParaRPr>
              <a:solidFill>
                <a:srgbClr val="741B47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 t="7240" b="-7239"/>
          <a:stretch/>
        </p:blipFill>
        <p:spPr>
          <a:xfrm>
            <a:off x="382025" y="579200"/>
            <a:ext cx="3943499" cy="388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8475" y="579200"/>
            <a:ext cx="4066749" cy="35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406675" y="4276225"/>
            <a:ext cx="391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b="1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CRÂNIO CAUDAL EXAGERADA</a:t>
            </a:r>
            <a:endParaRPr sz="16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4892400" y="4313200"/>
            <a:ext cx="3992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b="1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INCIDÊNCIA DE CLEÓPATRA</a:t>
            </a:r>
            <a:endParaRPr sz="17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2378425" y="0"/>
            <a:ext cx="45105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Average"/>
                <a:ea typeface="Average"/>
                <a:cs typeface="Average"/>
                <a:sym typeface="Average"/>
              </a:rPr>
              <a:t>	</a:t>
            </a:r>
            <a:r>
              <a:rPr lang="pt-BR" sz="29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	 DIFERENÇA</a:t>
            </a:r>
            <a:endParaRPr sz="29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677800" y="394350"/>
            <a:ext cx="8034900" cy="43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verage"/>
              <a:buChar char="➢"/>
            </a:pPr>
            <a:r>
              <a:rPr lang="pt-BR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É posicionada de modo que o seu corpo fique inclinado, assemelhando-se à posição de Cleópatra deitada sobre odivã ( daí o nome da incidência).</a:t>
            </a: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verage"/>
              <a:buChar char="➢"/>
            </a:pPr>
            <a:r>
              <a:rPr lang="pt-BR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Caso seja necessário o bucky pode ser angulado de 5º a 15º graus para facilitar o posicionamento de pacientes com menor mobilidade de corpo.</a:t>
            </a: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A mama é comprimida de forma a enfatizar a região lateral</a:t>
            </a:r>
            <a:endParaRPr sz="16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3825" y="1873150"/>
            <a:ext cx="2857500" cy="204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/>
        </p:nvSpPr>
        <p:spPr>
          <a:xfrm>
            <a:off x="308075" y="271125"/>
            <a:ext cx="8527800" cy="25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>
                <a:solidFill>
                  <a:srgbClr val="741B47"/>
                </a:solidFill>
                <a:latin typeface="Average"/>
                <a:ea typeface="Average"/>
                <a:cs typeface="Average"/>
                <a:sym typeface="Average"/>
              </a:rPr>
              <a:t>Crânio Caudal exagerada</a:t>
            </a:r>
            <a:endParaRPr sz="2200" b="1">
              <a:solidFill>
                <a:srgbClr val="741B47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É uma incidência craniocaudal, com ênfase na exposição dos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quadrantes externos, notadamente o quadrante superior externo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Indicação: para melhor visibilização dos quadrantes externos, inclu-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indo a Cauda de Spence (tecido mamário proeminente, que "invade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 axila lateralmente, na borda lateral do músculo grande peitoral).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3475" y="776375"/>
            <a:ext cx="6839600" cy="373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384">
            <a:alpha val="71880"/>
          </a:srgbClr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CONCLUSÃO:</a:t>
            </a: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Algumas citações se referem à incidência de cleópatra, apenas como uma variação da incidência (XCC), sendo realizada com o tubo vertical, feixe perpendicular à mama e a paciente bem inclinada sobre o Bucky.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Escolher entre realizar XCC ou ”Cleópatra” depende apenas da facilidade de posicionamento para cada paciente, pois as duas incidências têm o mesmo resultado radiográfico.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Apresentação na tela (16:9)</PresentationFormat>
  <Paragraphs>48</Paragraphs>
  <Slides>8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Oswald</vt:lpstr>
      <vt:lpstr>Arial</vt:lpstr>
      <vt:lpstr>Average</vt:lpstr>
      <vt:lpstr>Slate</vt:lpstr>
      <vt:lpstr>     MAMOGRAFIA</vt:lpstr>
      <vt:lpstr>Apresentação do PowerPoint</vt:lpstr>
      <vt:lpstr>DESCRIÇÃO INCIDÊNCIA DE CLEÓPATRA</vt:lpstr>
      <vt:lpstr>Apresentação do PowerPoint</vt:lpstr>
      <vt:lpstr>Apresentação do PowerPoint</vt:lpstr>
      <vt:lpstr>Apresentação do PowerPoint</vt:lpstr>
      <vt:lpstr>Apresentação do PowerPoint</vt:lpstr>
      <vt:lpstr>CONCLUSÃO: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MAMOGRAFIA</dc:title>
  <dc:creator>Cleide</dc:creator>
  <cp:lastModifiedBy>Cleide</cp:lastModifiedBy>
  <cp:revision>2</cp:revision>
  <dcterms:modified xsi:type="dcterms:W3CDTF">2022-03-03T21:59:44Z</dcterms:modified>
</cp:coreProperties>
</file>