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741" r:id="rId2"/>
    <p:sldId id="334" r:id="rId3"/>
    <p:sldId id="742" r:id="rId4"/>
    <p:sldId id="743" r:id="rId5"/>
    <p:sldId id="744" r:id="rId6"/>
    <p:sldId id="745" r:id="rId7"/>
    <p:sldId id="746" r:id="rId8"/>
    <p:sldId id="774" r:id="rId9"/>
    <p:sldId id="795" r:id="rId10"/>
    <p:sldId id="781" r:id="rId11"/>
    <p:sldId id="782" r:id="rId12"/>
    <p:sldId id="783" r:id="rId13"/>
    <p:sldId id="784" r:id="rId14"/>
    <p:sldId id="785" r:id="rId15"/>
    <p:sldId id="786" r:id="rId16"/>
    <p:sldId id="787" r:id="rId17"/>
    <p:sldId id="792" r:id="rId18"/>
    <p:sldId id="793" r:id="rId19"/>
    <p:sldId id="794" r:id="rId20"/>
    <p:sldId id="788" r:id="rId21"/>
    <p:sldId id="789" r:id="rId22"/>
    <p:sldId id="790" r:id="rId23"/>
    <p:sldId id="775" r:id="rId24"/>
    <p:sldId id="79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MEDIDAS ANTROPOMÉTRICAS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96448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PESO</a:t>
            </a:r>
          </a:p>
          <a:p>
            <a:pPr marL="0" indent="0">
              <a:buNone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É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medida mais importante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para 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avaliação do crescimento e estado nutricional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 criança está em constante processo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de crescimento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 sempre deve estar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ganhando peso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. A criança dobra o peso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nascimento até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os 6 meses, triplica-o aos 12 meses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quadruplica-o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entre 2 e 3 anos.</a:t>
            </a:r>
          </a:p>
        </p:txBody>
      </p:sp>
    </p:spTree>
    <p:extLst>
      <p:ext uri="{BB962C8B-B14F-4D97-AF65-F5344CB8AC3E}">
        <p14:creationId xmlns:p14="http://schemas.microsoft.com/office/powerpoint/2010/main" val="411748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6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40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6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73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2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70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8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1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TÉCNICA DE PESAGEM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4830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Lavar as mãos.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2. Despir a criança.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3. Colocar toalha de papel sobre a bandeja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da balança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Colocar delicadamente a criança deitada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ou sentada na cesta da balança; manter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uma das mãos sobre seu corpo sem tocá-lo;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Fazer a leitura do peso e registrar no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prontuário.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6. Vestir a criança.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7. Lavar as mãos após o procedimento.</a:t>
            </a:r>
          </a:p>
        </p:txBody>
      </p:sp>
    </p:spTree>
    <p:extLst>
      <p:ext uri="{BB962C8B-B14F-4D97-AF65-F5344CB8AC3E}">
        <p14:creationId xmlns:p14="http://schemas.microsoft.com/office/powerpoint/2010/main" val="313653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9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57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3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pt-BR" altLang="pt-BR" sz="3600" dirty="0">
                <a:latin typeface="Arial" pitchFamily="34" charset="0"/>
                <a:cs typeface="Arial" pitchFamily="34" charset="0"/>
              </a:rPr>
              <a:t>Durante a permanência no AC deve-se ser observada a 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Evolução Clínica Diária do </a:t>
            </a:r>
            <a:r>
              <a:rPr lang="pt-BR" altLang="pt-BR" sz="3600" dirty="0">
                <a:latin typeface="Arial" pitchFamily="34" charset="0"/>
                <a:cs typeface="Arial" pitchFamily="34" charset="0"/>
              </a:rPr>
              <a:t>RN</a:t>
            </a:r>
          </a:p>
          <a:p>
            <a:pPr algn="just">
              <a:lnSpc>
                <a:spcPct val="90000"/>
              </a:lnSpc>
            </a:pP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verificar </a:t>
            </a:r>
            <a:r>
              <a:rPr lang="pt-BR" altLang="pt-BR" sz="3600" dirty="0">
                <a:latin typeface="Arial" pitchFamily="34" charset="0"/>
                <a:cs typeface="Arial" pitchFamily="34" charset="0"/>
              </a:rPr>
              <a:t>intercorrências relatadas pela mãe,</a:t>
            </a:r>
          </a:p>
          <a:p>
            <a:pPr algn="just">
              <a:lnSpc>
                <a:spcPct val="90000"/>
              </a:lnSpc>
            </a:pPr>
            <a:r>
              <a:rPr lang="pt-BR" altLang="pt-BR" sz="3600" dirty="0">
                <a:latin typeface="Arial" pitchFamily="34" charset="0"/>
                <a:cs typeface="Arial" pitchFamily="34" charset="0"/>
              </a:rPr>
              <a:t>verificar variação de FC, FR e T, presença de eliminações, peso diário 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(principalmente </a:t>
            </a:r>
            <a:r>
              <a:rPr lang="pt-BR" altLang="pt-BR" sz="3600" dirty="0">
                <a:latin typeface="Arial" pitchFamily="34" charset="0"/>
                <a:cs typeface="Arial" pitchFamily="34" charset="0"/>
              </a:rPr>
              <a:t>na alta hospitalar).</a:t>
            </a:r>
            <a:endParaRPr lang="pt-BR" altLang="pt-B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pt-BR" altLang="pt-BR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alt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t-BR" alt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OBSERVAR </a:t>
            </a:r>
            <a:r>
              <a:rPr lang="pt-BR" altLang="pt-BR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CONSTANTEMENTE </a:t>
            </a:r>
            <a:r>
              <a:rPr lang="pt-BR" alt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AMAMENTAÇÃO!!!!</a:t>
            </a:r>
            <a:endParaRPr lang="pt-BR" alt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25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1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33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COMPRIMENTO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483028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medida fiel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crescimento muscular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esquelético da criança.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É influenciada pelas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condições de nascimento e gestação,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hereditariedade, alimentação,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doenças crônicas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mentais e hormonais e tende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ser constante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aproximadamente até os 18 anos.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 alteração do posicionamento corporal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criança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pode alterar o resultado.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Até os 2 anos, a criança é medida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posição deitada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utilizando-se régua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antropométrica, que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tem uma extremidade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fixa no zero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um cursor.</a:t>
            </a:r>
          </a:p>
        </p:txBody>
      </p:sp>
    </p:spTree>
    <p:extLst>
      <p:ext uri="{BB962C8B-B14F-4D97-AF65-F5344CB8AC3E}">
        <p14:creationId xmlns:p14="http://schemas.microsoft.com/office/powerpoint/2010/main" val="8628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TÉCNICA DE MENSURAÇÃO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85000" lnSpcReduction="20000"/>
          </a:bodyPr>
          <a:lstStyle/>
          <a:p>
            <a:endParaRPr lang="pt-BR" b="1" dirty="0"/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1. Lavar as mãos.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2. Despir a criança.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3. Colocá-la em decúbito dorsal, com as pernas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estendidas e a cabeça em linha reta.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4. Colocar a régua com a parte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fixa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em contato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com a cabeça e mover a outra parte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até a planta dos pés.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5. Manter os joelhos juntos e pressionados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delicadamente para baixo, para que as pernas</a:t>
            </a:r>
          </a:p>
          <a:p>
            <a:pPr marL="0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fiquem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completamente estendidas.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6. Fazer a leitura do valor obtido.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7. Vestir a criança.</a:t>
            </a:r>
          </a:p>
        </p:txBody>
      </p:sp>
    </p:spTree>
    <p:extLst>
      <p:ext uri="{BB962C8B-B14F-4D97-AF65-F5344CB8AC3E}">
        <p14:creationId xmlns:p14="http://schemas.microsoft.com/office/powerpoint/2010/main" val="81731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15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PERÍMETRO CEFÁLICO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964488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perímetro cefálico (PC) é a medida da</a:t>
            </a:r>
          </a:p>
          <a:p>
            <a:pPr marL="0" indent="0">
              <a:buNone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circunferência do crânio. Esta aumenta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rapidamente no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primeiro ano de vida, para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se adaptar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ao crescimento do cérebro.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Quando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PC está muito abaixo ou muito acima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do esperado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é indicativo da presença 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alguma alteração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como microcefalia ou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hidrocefalia, respectivamente.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7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84976" cy="6597352"/>
          </a:xfrm>
        </p:spPr>
        <p:txBody>
          <a:bodyPr>
            <a:noAutofit/>
          </a:bodyPr>
          <a:lstStyle/>
          <a:p>
            <a:r>
              <a:rPr lang="pt-BR" altLang="pt-BR" sz="3600" dirty="0">
                <a:latin typeface="Arial" charset="0"/>
                <a:cs typeface="Arial" charset="0"/>
              </a:rPr>
              <a:t>Após os </a:t>
            </a:r>
            <a:r>
              <a:rPr lang="pt-BR" altLang="pt-BR" sz="3600" dirty="0">
                <a:solidFill>
                  <a:srgbClr val="FF0000"/>
                </a:solidFill>
                <a:latin typeface="Arial" charset="0"/>
                <a:cs typeface="Arial" charset="0"/>
              </a:rPr>
              <a:t>primeiros cuidados </a:t>
            </a:r>
            <a:r>
              <a:rPr lang="pt-BR" altLang="pt-BR" sz="3600" dirty="0">
                <a:latin typeface="Arial" charset="0"/>
                <a:cs typeface="Arial" charset="0"/>
              </a:rPr>
              <a:t>deve-se proceder as condutas burocráticas como exemplo</a:t>
            </a:r>
            <a:r>
              <a:rPr lang="pt-BR" altLang="pt-BR" sz="3600" dirty="0" smtClean="0">
                <a:latin typeface="Arial" charset="0"/>
                <a:cs typeface="Arial" charset="0"/>
              </a:rPr>
              <a:t>:</a:t>
            </a:r>
          </a:p>
          <a:p>
            <a:endParaRPr lang="pt-BR" altLang="pt-BR" sz="3600" dirty="0" smtClean="0"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3600" dirty="0" smtClean="0">
                <a:latin typeface="Arial" charset="0"/>
                <a:cs typeface="Arial" charset="0"/>
              </a:rPr>
              <a:t> </a:t>
            </a:r>
            <a:r>
              <a:rPr lang="pt-BR" altLang="pt-BR" sz="3600" dirty="0">
                <a:latin typeface="Arial" charset="0"/>
                <a:cs typeface="Arial" charset="0"/>
              </a:rPr>
              <a:t>Identificação com impressão </a:t>
            </a:r>
            <a:r>
              <a:rPr lang="pt-BR" altLang="pt-BR" sz="3600" dirty="0" smtClean="0">
                <a:latin typeface="Arial" charset="0"/>
                <a:cs typeface="Arial" charset="0"/>
              </a:rPr>
              <a:t>plantar </a:t>
            </a:r>
            <a:r>
              <a:rPr lang="pt-BR" altLang="pt-BR" sz="3600" dirty="0">
                <a:latin typeface="Arial" charset="0"/>
                <a:cs typeface="Arial" charset="0"/>
              </a:rPr>
              <a:t>do </a:t>
            </a:r>
            <a:r>
              <a:rPr lang="pt-BR" altLang="pt-BR" sz="3600" dirty="0" smtClean="0">
                <a:latin typeface="Arial" charset="0"/>
                <a:cs typeface="Arial" charset="0"/>
              </a:rPr>
              <a:t>RN, e dados do nascimento na caderneta de saúde da criança;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3600" dirty="0" smtClean="0">
                <a:latin typeface="Arial" charset="0"/>
                <a:cs typeface="Arial" charset="0"/>
              </a:rPr>
              <a:t>Registros </a:t>
            </a:r>
            <a:r>
              <a:rPr lang="pt-BR" altLang="pt-BR" sz="3600" dirty="0">
                <a:latin typeface="Arial" charset="0"/>
                <a:cs typeface="Arial" charset="0"/>
              </a:rPr>
              <a:t>rotineiros </a:t>
            </a:r>
            <a:r>
              <a:rPr lang="pt-BR" altLang="pt-BR" sz="3600" dirty="0" smtClean="0">
                <a:latin typeface="Arial" charset="0"/>
                <a:cs typeface="Arial" charset="0"/>
              </a:rPr>
              <a:t>do setor;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3600" dirty="0" smtClean="0">
                <a:latin typeface="Arial" charset="0"/>
                <a:cs typeface="Arial" charset="0"/>
              </a:rPr>
              <a:t>Declaração </a:t>
            </a:r>
            <a:r>
              <a:rPr lang="pt-BR" altLang="pt-BR" sz="3600" dirty="0">
                <a:latin typeface="Arial" charset="0"/>
                <a:cs typeface="Arial" charset="0"/>
              </a:rPr>
              <a:t>de </a:t>
            </a:r>
            <a:r>
              <a:rPr lang="pt-BR" altLang="pt-BR" sz="3600" dirty="0" smtClean="0">
                <a:latin typeface="Arial" charset="0"/>
                <a:cs typeface="Arial" charset="0"/>
              </a:rPr>
              <a:t>Nascido Vivo </a:t>
            </a:r>
            <a:r>
              <a:rPr lang="pt-BR" altLang="pt-BR" sz="3600" dirty="0">
                <a:latin typeface="Arial" charset="0"/>
                <a:cs typeface="Arial" charset="0"/>
              </a:rPr>
              <a:t>- DNV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3472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ALOJAMENTO CONJUNTO</a:t>
            </a:r>
            <a:endParaRPr lang="pt-BR" sz="4800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174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48531</TotalTime>
  <Words>462</Words>
  <Application>Microsoft Office PowerPoint</Application>
  <PresentationFormat>Apresentação na tela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Cívico</vt:lpstr>
      <vt:lpstr>MEDIDAS ANTROPOMÉTRICAS</vt:lpstr>
      <vt:lpstr>TÉCNICA DE PESAGEM </vt:lpstr>
      <vt:lpstr>Apresentação do PowerPoint</vt:lpstr>
      <vt:lpstr>COMPRIMENTO</vt:lpstr>
      <vt:lpstr>TÉCNICA DE MENSURAÇÃO </vt:lpstr>
      <vt:lpstr>Apresentação do PowerPoint</vt:lpstr>
      <vt:lpstr>PERÍMETRO CEFÁLICO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267</cp:revision>
  <dcterms:created xsi:type="dcterms:W3CDTF">2017-05-06T23:28:49Z</dcterms:created>
  <dcterms:modified xsi:type="dcterms:W3CDTF">2020-06-20T11:57:50Z</dcterms:modified>
</cp:coreProperties>
</file>