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555" r:id="rId2"/>
    <p:sldId id="562" r:id="rId3"/>
    <p:sldId id="563" r:id="rId4"/>
    <p:sldId id="564" r:id="rId5"/>
    <p:sldId id="565" r:id="rId6"/>
    <p:sldId id="566" r:id="rId7"/>
    <p:sldId id="263" r:id="rId8"/>
    <p:sldId id="558" r:id="rId9"/>
    <p:sldId id="557" r:id="rId10"/>
    <p:sldId id="556" r:id="rId11"/>
    <p:sldId id="559" r:id="rId12"/>
    <p:sldId id="560" r:id="rId13"/>
    <p:sldId id="568" r:id="rId14"/>
    <p:sldId id="561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0B1C4-A4A7-4785-B304-CB2EDF565683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DA21D-FAC2-42D2-B1A1-ACD88FD5CB1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777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C8B74-2616-496F-970C-005175900015}" type="datetimeFigureOut">
              <a:rPr lang="pt-BR" smtClean="0"/>
              <a:pPr/>
              <a:t>09/08/2022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GN8dMau_R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Título 1">
            <a:extLst>
              <a:ext uri="{FF2B5EF4-FFF2-40B4-BE49-F238E27FC236}">
                <a16:creationId xmlns:a16="http://schemas.microsoft.com/office/drawing/2014/main" id="{E9C1DF1D-1A17-44BF-8677-578EEC60F7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552" y="188640"/>
            <a:ext cx="7777162" cy="1656184"/>
          </a:xfrm>
        </p:spPr>
        <p:txBody>
          <a:bodyPr>
            <a:normAutofit fontScale="90000"/>
          </a:bodyPr>
          <a:lstStyle/>
          <a:p>
            <a:br>
              <a:rPr lang="pt-BR" altLang="pt-BR" sz="7200" b="1" dirty="0"/>
            </a:br>
            <a:br>
              <a:rPr lang="pt-BR" altLang="pt-BR" sz="7200" b="1" dirty="0"/>
            </a:br>
            <a:r>
              <a:rPr lang="pt-BR" altLang="pt-BR" sz="7200" b="1" dirty="0">
                <a:solidFill>
                  <a:srgbClr val="FF0000"/>
                </a:solidFill>
              </a:rPr>
              <a:t>Saúde Coletiva</a:t>
            </a:r>
            <a:br>
              <a:rPr lang="pt-BR" altLang="pt-BR" sz="5000" dirty="0">
                <a:solidFill>
                  <a:srgbClr val="FF0000"/>
                </a:solidFill>
              </a:rPr>
            </a:br>
            <a:endParaRPr lang="pt-BR" altLang="pt-BR" sz="5000" dirty="0">
              <a:solidFill>
                <a:srgbClr val="FF0000"/>
              </a:solidFill>
            </a:endParaRPr>
          </a:p>
        </p:txBody>
      </p:sp>
      <p:sp>
        <p:nvSpPr>
          <p:cNvPr id="344067" name="Subtítulo 2">
            <a:extLst>
              <a:ext uri="{FF2B5EF4-FFF2-40B4-BE49-F238E27FC236}">
                <a16:creationId xmlns:a16="http://schemas.microsoft.com/office/drawing/2014/main" id="{7929AC2C-A1F6-4D70-AE64-F4D6229E2E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70781" y="2636912"/>
            <a:ext cx="6802438" cy="2771254"/>
          </a:xfrm>
        </p:spPr>
        <p:txBody>
          <a:bodyPr/>
          <a:lstStyle/>
          <a:p>
            <a:r>
              <a:rPr lang="pt-BR" altLang="pt-BR" dirty="0">
                <a:solidFill>
                  <a:srgbClr val="FF0000"/>
                </a:solidFill>
              </a:rPr>
              <a:t>Prof.ª Iolanda </a:t>
            </a:r>
            <a:r>
              <a:rPr lang="pt-BR" altLang="pt-BR" dirty="0" err="1">
                <a:solidFill>
                  <a:srgbClr val="FF0000"/>
                </a:solidFill>
              </a:rPr>
              <a:t>Ruthes</a:t>
            </a:r>
            <a:r>
              <a:rPr lang="pt-BR" altLang="pt-BR" dirty="0">
                <a:solidFill>
                  <a:srgbClr val="FF0000"/>
                </a:solidFill>
              </a:rPr>
              <a:t> Silveira</a:t>
            </a:r>
          </a:p>
          <a:p>
            <a:r>
              <a:rPr lang="pt-BR" altLang="pt-BR" dirty="0">
                <a:solidFill>
                  <a:srgbClr val="FF0000"/>
                </a:solidFill>
              </a:rPr>
              <a:t>Turma Enfermagem 3- 2022/2</a:t>
            </a:r>
          </a:p>
          <a:p>
            <a:r>
              <a:rPr lang="pt-BR" altLang="pt-BR" dirty="0">
                <a:solidFill>
                  <a:schemeClr val="tx1"/>
                </a:solidFill>
              </a:rPr>
              <a:t>Faculdade DAMA</a:t>
            </a:r>
          </a:p>
          <a:p>
            <a:endParaRPr lang="pt-BR" alt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C2AF67-E206-4DD7-AA97-FE4061AFD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Aula 4 - 29/09/2022</a:t>
            </a:r>
            <a:br>
              <a:rPr lang="pt-BR" dirty="0"/>
            </a:br>
            <a:r>
              <a:rPr lang="pt-BR" dirty="0"/>
              <a:t>Aula prática 4-13/09/2022-T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9D0665-E8BB-4E98-AC8A-060FD66CD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Continuação do calendário da de vacinação do menor de um ano</a:t>
            </a:r>
          </a:p>
          <a:p>
            <a:r>
              <a:rPr lang="pt-BR" dirty="0"/>
              <a:t>Calendário da gestante, do adolescente e do idoso.</a:t>
            </a:r>
          </a:p>
          <a:p>
            <a:r>
              <a:rPr lang="pt-BR" dirty="0"/>
              <a:t>Simulação atendimento de imunização (</a:t>
            </a:r>
            <a:r>
              <a:rPr lang="pt-BR" b="1" dirty="0"/>
              <a:t>5 pontos)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5806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EF13B8-EFA0-4BFD-A6B2-A09262754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Aula 5 –</a:t>
            </a:r>
            <a:br>
              <a:rPr lang="pt-BR" dirty="0"/>
            </a:br>
            <a:r>
              <a:rPr lang="pt-BR" dirty="0"/>
              <a:t>Aula prática 5-27/09/2022-T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C997B1-BF14-43B3-95D9-0A6FA0964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Seminário Doenças transmissíveis </a:t>
            </a:r>
          </a:p>
        </p:txBody>
      </p:sp>
    </p:spTree>
    <p:extLst>
      <p:ext uri="{BB962C8B-B14F-4D97-AF65-F5344CB8AC3E}">
        <p14:creationId xmlns:p14="http://schemas.microsoft.com/office/powerpoint/2010/main" val="366507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D8BB9-10CE-431C-940D-E1CE1AF4F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Aula 6</a:t>
            </a:r>
            <a:br>
              <a:rPr lang="pt-BR" dirty="0"/>
            </a:br>
            <a:r>
              <a:rPr lang="pt-BR" dirty="0"/>
              <a:t>Aula prática 6-11/10/2022-T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BF3104-DA92-4BEF-BB0B-E70C273D6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Consulta de enfermagem</a:t>
            </a:r>
          </a:p>
        </p:txBody>
      </p:sp>
    </p:spTree>
    <p:extLst>
      <p:ext uri="{BB962C8B-B14F-4D97-AF65-F5344CB8AC3E}">
        <p14:creationId xmlns:p14="http://schemas.microsoft.com/office/powerpoint/2010/main" val="103570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D8BB9-10CE-431C-940D-E1CE1AF4F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Aula 7</a:t>
            </a:r>
            <a:br>
              <a:rPr lang="pt-BR" dirty="0"/>
            </a:br>
            <a:r>
              <a:rPr lang="pt-BR" dirty="0"/>
              <a:t>Aula prática 7-10/11/2022-T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BF3104-DA92-4BEF-BB0B-E70C273D6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Apresentação linhas </a:t>
            </a:r>
            <a:r>
              <a:rPr lang="pt-BR"/>
              <a:t>de cuidado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141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E007F7-A23B-4E2A-BC32-5BF7F3B2B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Avaliação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5973FB-9BBF-411A-AEC3-0C1DC47A5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Prova 25 pontos</a:t>
            </a:r>
          </a:p>
          <a:p>
            <a:r>
              <a:rPr lang="pt-BR" dirty="0"/>
              <a:t>Exercícios 10</a:t>
            </a:r>
          </a:p>
          <a:p>
            <a:r>
              <a:rPr lang="pt-BR" dirty="0"/>
              <a:t>Apresentação propostas linhas de cuidados (40 pontos=15+15+10)</a:t>
            </a:r>
          </a:p>
          <a:p>
            <a:r>
              <a:rPr lang="pt-BR" dirty="0"/>
              <a:t>Sala de aula invertida-20 pontos</a:t>
            </a:r>
          </a:p>
          <a:p>
            <a:r>
              <a:rPr lang="pt-BR" dirty="0"/>
              <a:t>Prova interdisciplinar-20 pontos</a:t>
            </a:r>
          </a:p>
          <a:p>
            <a:r>
              <a:rPr lang="pt-BR" dirty="0"/>
              <a:t>Formação do cidadão- 20 pontos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969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163257-5199-4E7A-90B3-155FBC9D1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AC344A54-CBFE-4300-9F1E-48E01A7093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619" y="1124744"/>
            <a:ext cx="7066757" cy="500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01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408252-B99D-4CA1-86C6-97F4FA103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 da disciplina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B244DB-DA69-408D-AE65-FB89F1FE0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Instrumentalizar o aluno no conhecimento e padrões clínicos necessários ao processo do cuidado de enfermagem na promoção e proteção da coletividade, com enfoque predominante na avaliação e intervenção na comunidade.</a:t>
            </a:r>
          </a:p>
        </p:txBody>
      </p:sp>
    </p:spTree>
    <p:extLst>
      <p:ext uri="{BB962C8B-B14F-4D97-AF65-F5344CB8AC3E}">
        <p14:creationId xmlns:p14="http://schemas.microsoft.com/office/powerpoint/2010/main" val="424810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DFFA5-4827-4ADE-9F2C-F474F338F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2218258"/>
          </a:xfrm>
        </p:spPr>
        <p:txBody>
          <a:bodyPr>
            <a:normAutofit fontScale="90000"/>
          </a:bodyPr>
          <a:lstStyle/>
          <a:p>
            <a:pPr algn="l"/>
            <a:r>
              <a:rPr lang="pt-BR" sz="3200" dirty="0"/>
              <a:t>Linha de Cuidado- Saúde da criança</a:t>
            </a:r>
            <a:br>
              <a:rPr lang="pt-BR" sz="3200" dirty="0"/>
            </a:br>
            <a:r>
              <a:rPr lang="pt-BR" sz="3200" dirty="0"/>
              <a:t>Linha de cuidado – Idoso</a:t>
            </a:r>
            <a:br>
              <a:rPr lang="pt-BR" sz="3200" dirty="0"/>
            </a:br>
            <a:r>
              <a:rPr lang="pt-BR" sz="3200" dirty="0"/>
              <a:t>Linha de cuidado – Adolescente</a:t>
            </a:r>
            <a:br>
              <a:rPr lang="pt-BR" sz="3200" dirty="0"/>
            </a:br>
            <a:r>
              <a:rPr lang="pt-BR" sz="3200" dirty="0"/>
              <a:t>Linha de cuidado – Saúde do trabalhador</a:t>
            </a:r>
            <a:br>
              <a:rPr lang="pt-BR" sz="3200" dirty="0"/>
            </a:br>
            <a:endParaRPr lang="pt-BR" sz="3200" dirty="0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5F5D8CBF-B720-4CA0-8D8C-7B475DF2C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2780928"/>
            <a:ext cx="1694835" cy="249957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0B742EBA-EA98-49D7-B2E6-7D3F7191BD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2780928"/>
            <a:ext cx="1694835" cy="2499577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7F219330-3249-4801-BCBD-5B10E7D859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5006" y="2780928"/>
            <a:ext cx="1688738" cy="249348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DDC31FF5-E2DD-415C-948D-35CC958C88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7607" y="2780187"/>
            <a:ext cx="1639966" cy="249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87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418EA-4FF9-43E7-BC5A-884D8809A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Linha de cuidado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8529F9-155D-4F63-A078-1B8AA415E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As linhas de cuidado expressam os fluxos assistenciais que devem ser garantidos ao usuário, no sentido de atender às suas necessidades de saúde. As linhas definem as ações e os serviços que devem ser desenvolvidos nos diferentes pontos de atenção de uma rede (nível primário, secundário e terciário) e nos sistemas de apoio.</a:t>
            </a:r>
          </a:p>
          <a:p>
            <a:r>
              <a:rPr lang="pt-BR" dirty="0"/>
              <a:t>	As Linhas de Cuidado desenham o itinerário terapêutico dos usuários na rede. As Linhas de Cuidado fornecem uma referência para prever um conjunto mínimo de atividades e procedimentos necessários e estimar seus custos.</a:t>
            </a:r>
          </a:p>
          <a:p>
            <a:r>
              <a:rPr lang="pt-BR" dirty="0"/>
              <a:t>	As Linhas de Cuidado funcionam como instrumento de trabalho em duas áreas de atuação dos profissionais e trabalhadores em saúde: </a:t>
            </a:r>
          </a:p>
          <a:p>
            <a:r>
              <a:rPr lang="pt-BR" dirty="0"/>
              <a:t>• Gestão </a:t>
            </a:r>
          </a:p>
          <a:p>
            <a:r>
              <a:rPr lang="pt-BR" dirty="0"/>
              <a:t>• Assistência</a:t>
            </a:r>
          </a:p>
        </p:txBody>
      </p:sp>
    </p:spTree>
    <p:extLst>
      <p:ext uri="{BB962C8B-B14F-4D97-AF65-F5344CB8AC3E}">
        <p14:creationId xmlns:p14="http://schemas.microsoft.com/office/powerpoint/2010/main" val="293052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9D168B-715B-4BD9-8796-3CE2F76EF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Linha de cuidado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DB4AFF-792C-4001-B11B-1B0B47D15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Para as Diretrizes dos Pactos (Brasil, 2006),  a LC: </a:t>
            </a:r>
          </a:p>
          <a:p>
            <a:r>
              <a:rPr lang="pt-BR" dirty="0"/>
              <a:t>São modelos de atenção matriciais que integram ações de promoção, vigilância, prevenção e assistência, voltadas para as especificidades de grupos ou necessidades individuais, permitindo não só a condução oportuna dos pacientes pelas diversas possibilidades de diagnóstico e terapêutica, como também uma visão global das condições de vida.</a:t>
            </a:r>
          </a:p>
          <a:p>
            <a:r>
              <a:rPr lang="pt-BR" dirty="0"/>
              <a:t>Compreende-se daí que a LC envolve ações de diferentes complexidades tanto a indivíduos, quanto a coletivos, com foco tanto na clínica, quanto em ações sócio sanitárias. (Silva Santos,  Saúde Coletiva. p. 21-22).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078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782D2-83F1-4B0D-B863-0FF21CFB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Aula 1 – 09/08/2022Aula prática 1-23/08/2022 – </a:t>
            </a:r>
            <a:r>
              <a:rPr lang="pt-BR" dirty="0" err="1"/>
              <a:t>VD+Vacina-M</a:t>
            </a:r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5AC0CB7-81BE-4300-A48B-6377EFAB2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F1F7F7A6-D919-4483-8678-DC62EAF66358}"/>
              </a:ext>
            </a:extLst>
          </p:cNvPr>
          <p:cNvSpPr/>
          <p:nvPr/>
        </p:nvSpPr>
        <p:spPr>
          <a:xfrm>
            <a:off x="395536" y="1988840"/>
            <a:ext cx="82912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/>
              <a:t>Visita domiciliar Vídeo:https://eaulas.usp.br/portal/video.action?idItem=9018</a:t>
            </a:r>
          </a:p>
          <a:p>
            <a:r>
              <a:rPr lang="it-IT" sz="3200" dirty="0"/>
              <a:t>Texto: </a:t>
            </a:r>
            <a:r>
              <a:rPr lang="pt-BR" sz="3200" dirty="0"/>
              <a:t>A visita domiciliar como ferramenta promotora de cuidado na Estratégia Saúde da Família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53977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782D2-83F1-4B0D-B863-0FF21CFB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Aula 2 – 31/08/2022</a:t>
            </a:r>
            <a:br>
              <a:rPr lang="pt-BR" dirty="0"/>
            </a:br>
            <a:r>
              <a:rPr lang="pt-BR" dirty="0"/>
              <a:t>Aula prática 2-01/09/2022-T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5AC0CB7-81BE-4300-A48B-6377EFAB2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Apresentação do plano de ensino da disciplina, discussão dos instrumentos e formas de avaliação teórica. </a:t>
            </a:r>
          </a:p>
          <a:p>
            <a:r>
              <a:rPr lang="pt-BR" dirty="0"/>
              <a:t>Imunização</a:t>
            </a:r>
          </a:p>
          <a:p>
            <a:r>
              <a:rPr lang="pt-BR" dirty="0"/>
              <a:t>Responsabilidades do enfermeiro</a:t>
            </a:r>
          </a:p>
          <a:p>
            <a:r>
              <a:rPr lang="pt-BR" dirty="0"/>
              <a:t>História da vacina - Leitura e discussão do artigo (2 pontos)</a:t>
            </a:r>
          </a:p>
          <a:p>
            <a:r>
              <a:rPr lang="pt-BR" dirty="0"/>
              <a:t>Vídeo – A vacina que mudou o mundo </a:t>
            </a:r>
          </a:p>
          <a:p>
            <a:r>
              <a:rPr lang="pt-BR" dirty="0"/>
              <a:t>https://www.youtube.com/watch?v=4Ew6TybMTNs&amp;t=123s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5250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F13932-E635-48C3-B1C4-BDE67F94B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Aula 3 - 01/09/2022</a:t>
            </a:r>
            <a:br>
              <a:rPr lang="pt-BR" dirty="0"/>
            </a:br>
            <a:r>
              <a:rPr lang="pt-BR" dirty="0"/>
              <a:t>Aula prática 3-06/09/2022-T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D8CCB6-22BA-438E-9CCA-EC3A78E68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Calendário de vacinação do menor de um ano</a:t>
            </a:r>
          </a:p>
          <a:p>
            <a:r>
              <a:rPr lang="pt-BR" dirty="0"/>
              <a:t>Exercício </a:t>
            </a:r>
            <a:r>
              <a:rPr lang="pt-BR" b="1" dirty="0"/>
              <a:t>1 ponto</a:t>
            </a:r>
            <a:endParaRPr lang="pt-BR" dirty="0"/>
          </a:p>
          <a:p>
            <a:r>
              <a:rPr lang="pt-BR" b="1" dirty="0"/>
              <a:t>Vídeo-</a:t>
            </a:r>
            <a:r>
              <a:rPr lang="pt-BR" dirty="0"/>
              <a:t> Técnicas na busca pela vacina contra a Covid-19:</a:t>
            </a:r>
          </a:p>
          <a:p>
            <a:r>
              <a:rPr lang="pt-BR" u="sng" dirty="0">
                <a:hlinkClick r:id="rId2"/>
              </a:rPr>
              <a:t>https://www.youtube.com/watch?v=KGN8dMau_R8</a:t>
            </a:r>
            <a:endParaRPr lang="pt-BR" u="sng" dirty="0"/>
          </a:p>
          <a:p>
            <a:r>
              <a:rPr lang="pt-BR" dirty="0"/>
              <a:t>Exercício</a:t>
            </a:r>
          </a:p>
        </p:txBody>
      </p:sp>
    </p:spTree>
    <p:extLst>
      <p:ext uri="{BB962C8B-B14F-4D97-AF65-F5344CB8AC3E}">
        <p14:creationId xmlns:p14="http://schemas.microsoft.com/office/powerpoint/2010/main" val="3220412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567</Words>
  <Application>Microsoft Office PowerPoint</Application>
  <PresentationFormat>Apresentação na tela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do Office</vt:lpstr>
      <vt:lpstr>  Saúde Coletiva </vt:lpstr>
      <vt:lpstr>Apresentação do PowerPoint</vt:lpstr>
      <vt:lpstr>Objetivo da disciplina</vt:lpstr>
      <vt:lpstr>Linha de Cuidado- Saúde da criança Linha de cuidado – Idoso Linha de cuidado – Adolescente Linha de cuidado – Saúde do trabalhador </vt:lpstr>
      <vt:lpstr>Linha de cuidado</vt:lpstr>
      <vt:lpstr>Linha de cuidado</vt:lpstr>
      <vt:lpstr>Aula 1 – 09/08/2022Aula prática 1-23/08/2022 – VD+Vacina-M</vt:lpstr>
      <vt:lpstr>Aula 2 – 31/08/2022 Aula prática 2-01/09/2022-T</vt:lpstr>
      <vt:lpstr>Aula 3 - 01/09/2022 Aula prática 3-06/09/2022-T</vt:lpstr>
      <vt:lpstr>Aula 4 - 29/09/2022 Aula prática 4-13/09/2022-T</vt:lpstr>
      <vt:lpstr>Aula 5 – Aula prática 5-27/09/2022-T </vt:lpstr>
      <vt:lpstr>Aula 6 Aula prática 6-11/10/2022-T</vt:lpstr>
      <vt:lpstr>Aula 7 Aula prática 7-10/11/2022-T</vt:lpstr>
      <vt:lpstr>Avaliação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 TÉCNICA DAMA CURSO TÉCNICO EM ENFERMAGEM</dc:title>
  <dc:creator>Administrador</dc:creator>
  <cp:lastModifiedBy>Cliente</cp:lastModifiedBy>
  <cp:revision>21</cp:revision>
  <dcterms:created xsi:type="dcterms:W3CDTF">2018-07-09T17:23:11Z</dcterms:created>
  <dcterms:modified xsi:type="dcterms:W3CDTF">2022-08-09T12:14:04Z</dcterms:modified>
</cp:coreProperties>
</file>