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1" r:id="rId2"/>
    <p:sldId id="402" r:id="rId3"/>
    <p:sldId id="403" r:id="rId4"/>
    <p:sldId id="404" r:id="rId5"/>
    <p:sldId id="256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FF14B-8634-4945-AA67-AC208E021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92EA17-5EE3-4FAE-AF3F-41D21D08A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832A48-05AE-4266-9E1A-4E97BD8A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09BB59-AC9B-4D43-BC08-26F4B129B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629D46-DDBE-479A-93E5-70EF5498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58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EFE94-3045-44FE-BC4B-E17E640B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4522DB-1FBA-416A-AC6C-88136C0D0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D7A717-C4A3-4479-9D64-8FF7DCCC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1D5176-8536-4F81-B811-6B1F808A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786598-C51B-4DCC-8795-7F351D9A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18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0A164D-7B48-4DE4-BF80-356607699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F74BFEF-6932-4BDC-9AFA-D66403F8C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978DA-1440-4A67-ADE2-E5BEAEE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1381A-2635-4F82-AB3E-F23E6FB3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7165C4-3528-41E0-9EFB-8AAAB5CC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80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B621A-9286-420E-A5D5-28BC0A2B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89E98A-F592-42BF-A41C-D1187C24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F55AAF-D839-4D27-B38C-D34B2A36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8D682D-5A6F-4969-ADE2-7448A000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FA2F29-893B-4082-9453-6DC2A8B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3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3377B-0E52-4C86-B74E-4CDC3B67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632CD8-AC7F-4421-A97B-181977B96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8D86DF-05FC-4E0E-BEB8-5404A46D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65B40B-B713-4910-92C2-8E1759B9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35A761-FAFA-4053-B32F-A9A011CE6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37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81067-F21C-4174-BFB5-B81218AB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7B8635-DEE6-4EC8-86BC-9D3755DA6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57589B3-A8B9-43C3-A318-EB59261D8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30E7BA-3A6B-443F-8F18-850EB0E6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B1A37D-639F-4703-8E1F-CC92F689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630EEE-13D0-4F84-9BD0-ECFE02D5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7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9B40D-D124-4741-B760-B04B4FC2D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7DE4B7-E3D0-4A9D-BEEF-65426D4FE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67F696-ECFC-4C57-B0E6-BB1DEEF98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CAB58D9-6593-434D-B116-CB099248C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F688F3B-9FC3-4CBC-8F14-26D42EE64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CEB0A97-0BD1-4148-A93C-479C515C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CD82920-3A75-44AB-AA6D-A7BFF825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B6DF8CF-2508-4177-95A8-88BCC828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21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8D9A5-2286-433D-B7C8-19A042E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AFACBFC-A87F-4C67-960A-8379EA68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3C59BB-DE0F-4906-8B09-CCED8011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4D3A38-6A12-4D17-A719-95923940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1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BE4227-D4D2-47CD-95FF-2146EDDF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0E6EE23-D4CB-4440-9477-0CAF315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D82DFE3-E59D-4B2A-A783-A145C07B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56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97BBA-BB80-433F-8755-D8D193A7C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FB1F63-BB2A-437E-A106-1F66FA052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3A1F416-C387-4DA6-A454-C5570ECE6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60F894-1040-45B7-B890-20B5FC74A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846CEF-E7DF-44AE-BE7B-1CC712F7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072430-EC15-4E74-8372-13D2549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47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7EB57-9628-4586-A99A-C102BB11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7003754-A176-4A7B-ABB5-995600540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1F4561-9693-4108-B980-0D7D2AFC4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05A98E-DF35-47AC-AC87-CCBAC881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2856A8-6E8A-4C2B-81AF-1BF9C5FD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3939DD-07E1-4B60-964D-D2AE906C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34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52660F-D28D-4950-8A81-4A1BA4AC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6A39A2-9AAA-498D-8D70-4F673292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6D69D5-BC72-4F3C-AC3F-41083F3AC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C706-B76C-4290-99C0-0FFFF4487AB7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11666B-C4E6-45ED-A79E-C9B5C2E7A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0AB65F-AAF0-4692-805D-6F5282AD5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B43E3-6170-41B6-95BB-AFA095312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77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3">
            <a:extLst>
              <a:ext uri="{FF2B5EF4-FFF2-40B4-BE49-F238E27FC236}">
                <a16:creationId xmlns:a16="http://schemas.microsoft.com/office/drawing/2014/main" id="{C09BA659-7364-49F8-9CFC-443851DDF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365126"/>
            <a:ext cx="7886700" cy="760413"/>
          </a:xfrm>
        </p:spPr>
        <p:txBody>
          <a:bodyPr/>
          <a:lstStyle/>
          <a:p>
            <a:pPr algn="ctr" eaLnBrk="1" hangingPunct="1"/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 </a:t>
            </a:r>
            <a:endParaRPr lang="pt-BR" altLang="pt-BR" dirty="0"/>
          </a:p>
        </p:txBody>
      </p:sp>
      <p:sp>
        <p:nvSpPr>
          <p:cNvPr id="11267" name="Espaço Reservado para Conteúdo 3">
            <a:extLst>
              <a:ext uri="{FF2B5EF4-FFF2-40B4-BE49-F238E27FC236}">
                <a16:creationId xmlns:a16="http://schemas.microsoft.com/office/drawing/2014/main" id="{81A3C790-7F0F-4EB2-B97E-924A8B4582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8114" y="1233182"/>
            <a:ext cx="11135686" cy="494378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Trata-se de um projeto de intervenção, elaborado na disciplina de Projeto Integrado Interdisciplinar-I, do curso Técnico em Enfermagem, que surgiu com o objetivo de promover a educação em saúde sobre.........................</a:t>
            </a:r>
          </a:p>
          <a:p>
            <a:pPr marL="0" indent="0">
              <a:buNone/>
            </a:pPr>
            <a:r>
              <a:rPr lang="pt-BR" dirty="0"/>
              <a:t>...</a:t>
            </a:r>
            <a:r>
              <a:rPr lang="pt-BR" dirty="0">
                <a:solidFill>
                  <a:srgbClr val="FF0000"/>
                </a:solidFill>
              </a:rPr>
              <a:t>saúde na gestação e pós-parto às gestantes de Canoinhas e região.  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...em doação de sangue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...saúde do pré-escola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...prevenção da gravidez na adolescência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...importância de ter o calendário de vacinação em dia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...idosos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...saúde mental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...primeiros socorros.</a:t>
            </a:r>
          </a:p>
          <a:p>
            <a:pPr marL="0" indent="0">
              <a:buNone/>
            </a:pPr>
            <a:r>
              <a:rPr lang="pt-BR" dirty="0"/>
              <a:t>E também aproximar a Escola técnica DAMA da comunidade.</a:t>
            </a:r>
          </a:p>
          <a:p>
            <a:pPr eaLnBrk="1" hangingPunct="1"/>
            <a:endParaRPr lang="pt-BR" altLang="pt-BR" dirty="0"/>
          </a:p>
        </p:txBody>
      </p:sp>
      <p:pic>
        <p:nvPicPr>
          <p:cNvPr id="11268" name="Imagem 5">
            <a:extLst>
              <a:ext uri="{FF2B5EF4-FFF2-40B4-BE49-F238E27FC236}">
                <a16:creationId xmlns:a16="http://schemas.microsoft.com/office/drawing/2014/main" id="{15C7EF24-3178-4E37-A389-30C6B1498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10" y="4284968"/>
            <a:ext cx="21717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4CF14-1761-4250-8420-C9627129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/>
          <a:lstStyle/>
          <a:p>
            <a:pPr algn="ctr"/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 </a:t>
            </a:r>
            <a:endParaRPr lang="pt-BR" dirty="0"/>
          </a:p>
        </p:txBody>
      </p:sp>
      <p:pic>
        <p:nvPicPr>
          <p:cNvPr id="4" name="Imagem 5">
            <a:extLst>
              <a:ext uri="{FF2B5EF4-FFF2-40B4-BE49-F238E27FC236}">
                <a16:creationId xmlns:a16="http://schemas.microsoft.com/office/drawing/2014/main" id="{B45538B3-7244-4B76-B739-0B306E5295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010" y="5761039"/>
            <a:ext cx="1666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9341F3A-FB42-46F2-9CFE-A269942F5826}"/>
              </a:ext>
            </a:extLst>
          </p:cNvPr>
          <p:cNvSpPr/>
          <p:nvPr/>
        </p:nvSpPr>
        <p:spPr>
          <a:xfrm>
            <a:off x="142613" y="1466886"/>
            <a:ext cx="11152464" cy="4221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revisão da literatura dará suporte para interpretar situações, esclarecer dúvidas   O projeto de intervenção será realizado em equipes de trabalho que correspondem aos grupos de prática da disciplina de Projeto Integrado Interdisciplinar, no qual as tarefas serão divididas entre o grupo de alunos e orientadas pela professora da disciplina. O tema foi definido em comum acordo com o grupo. Fazendo um primeiro contato com a instituição a ser desenvolvido, depois levando o termo de Aceitação e compromisso preenchido para ser assinado. Até o final do IV módulo da disciplina será necessário a apresentação em banner e envio de resumo para a publicação.</a:t>
            </a:r>
          </a:p>
        </p:txBody>
      </p:sp>
    </p:spTree>
    <p:extLst>
      <p:ext uri="{BB962C8B-B14F-4D97-AF65-F5344CB8AC3E}">
        <p14:creationId xmlns:p14="http://schemas.microsoft.com/office/powerpoint/2010/main" val="143941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7B9B6-21BE-42D2-BB43-B784E8372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 </a:t>
            </a:r>
            <a:endParaRPr lang="pt-BR" dirty="0"/>
          </a:p>
        </p:txBody>
      </p:sp>
      <p:pic>
        <p:nvPicPr>
          <p:cNvPr id="3" name="Imagem 5">
            <a:extLst>
              <a:ext uri="{FF2B5EF4-FFF2-40B4-BE49-F238E27FC236}">
                <a16:creationId xmlns:a16="http://schemas.microsoft.com/office/drawing/2014/main" id="{42256967-FB5B-43B6-AD08-4FFDA45D0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010" y="5761039"/>
            <a:ext cx="1666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951901E-D580-441A-B24A-5EDFB3729E0E}"/>
              </a:ext>
            </a:extLst>
          </p:cNvPr>
          <p:cNvSpPr/>
          <p:nvPr/>
        </p:nvSpPr>
        <p:spPr>
          <a:xfrm>
            <a:off x="422116" y="1690688"/>
            <a:ext cx="10819132" cy="342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período a ser realizado...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amostra.....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metodologia empregada serão palestras expositivas com recursos de mídia, demonstrações em bonecos, .....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período a ser realizado será de maio de 2022 a .......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2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958A8-4FE4-49DA-B57A-B57A9B5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514"/>
            <a:ext cx="10515600" cy="1325563"/>
          </a:xfrm>
        </p:spPr>
        <p:txBody>
          <a:bodyPr/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pt-BR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60663C8-F0BF-4C23-9692-D0412D1D66A3}"/>
              </a:ext>
            </a:extLst>
          </p:cNvPr>
          <p:cNvSpPr/>
          <p:nvPr/>
        </p:nvSpPr>
        <p:spPr>
          <a:xfrm>
            <a:off x="838199" y="302005"/>
            <a:ext cx="109902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4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MATERIAIS E MÉTODOS 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4767417-0AC1-44F6-91C8-1FE2087E5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11945"/>
              </p:ext>
            </p:extLst>
          </p:nvPr>
        </p:nvGraphicFramePr>
        <p:xfrm>
          <a:off x="1786854" y="1699077"/>
          <a:ext cx="8221210" cy="36239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77966">
                  <a:extLst>
                    <a:ext uri="{9D8B030D-6E8A-4147-A177-3AD203B41FA5}">
                      <a16:colId xmlns:a16="http://schemas.microsoft.com/office/drawing/2014/main" val="2819317716"/>
                    </a:ext>
                  </a:extLst>
                </a:gridCol>
                <a:gridCol w="627904">
                  <a:extLst>
                    <a:ext uri="{9D8B030D-6E8A-4147-A177-3AD203B41FA5}">
                      <a16:colId xmlns:a16="http://schemas.microsoft.com/office/drawing/2014/main" val="3043209869"/>
                    </a:ext>
                  </a:extLst>
                </a:gridCol>
                <a:gridCol w="627904">
                  <a:extLst>
                    <a:ext uri="{9D8B030D-6E8A-4147-A177-3AD203B41FA5}">
                      <a16:colId xmlns:a16="http://schemas.microsoft.com/office/drawing/2014/main" val="4286207071"/>
                    </a:ext>
                  </a:extLst>
                </a:gridCol>
                <a:gridCol w="627020">
                  <a:extLst>
                    <a:ext uri="{9D8B030D-6E8A-4147-A177-3AD203B41FA5}">
                      <a16:colId xmlns:a16="http://schemas.microsoft.com/office/drawing/2014/main" val="1525017514"/>
                    </a:ext>
                  </a:extLst>
                </a:gridCol>
                <a:gridCol w="627904">
                  <a:extLst>
                    <a:ext uri="{9D8B030D-6E8A-4147-A177-3AD203B41FA5}">
                      <a16:colId xmlns:a16="http://schemas.microsoft.com/office/drawing/2014/main" val="3339706535"/>
                    </a:ext>
                  </a:extLst>
                </a:gridCol>
                <a:gridCol w="627904">
                  <a:extLst>
                    <a:ext uri="{9D8B030D-6E8A-4147-A177-3AD203B41FA5}">
                      <a16:colId xmlns:a16="http://schemas.microsoft.com/office/drawing/2014/main" val="539675761"/>
                    </a:ext>
                  </a:extLst>
                </a:gridCol>
                <a:gridCol w="627904">
                  <a:extLst>
                    <a:ext uri="{9D8B030D-6E8A-4147-A177-3AD203B41FA5}">
                      <a16:colId xmlns:a16="http://schemas.microsoft.com/office/drawing/2014/main" val="4007642453"/>
                    </a:ext>
                  </a:extLst>
                </a:gridCol>
                <a:gridCol w="627020">
                  <a:extLst>
                    <a:ext uri="{9D8B030D-6E8A-4147-A177-3AD203B41FA5}">
                      <a16:colId xmlns:a16="http://schemas.microsoft.com/office/drawing/2014/main" val="814467717"/>
                    </a:ext>
                  </a:extLst>
                </a:gridCol>
                <a:gridCol w="674842">
                  <a:extLst>
                    <a:ext uri="{9D8B030D-6E8A-4147-A177-3AD203B41FA5}">
                      <a16:colId xmlns:a16="http://schemas.microsoft.com/office/drawing/2014/main" val="2629677420"/>
                    </a:ext>
                  </a:extLst>
                </a:gridCol>
                <a:gridCol w="674842">
                  <a:extLst>
                    <a:ext uri="{9D8B030D-6E8A-4147-A177-3AD203B41FA5}">
                      <a16:colId xmlns:a16="http://schemas.microsoft.com/office/drawing/2014/main" val="1541521682"/>
                    </a:ext>
                  </a:extLst>
                </a:gridCol>
              </a:tblGrid>
              <a:tr h="546774">
                <a:tc>
                  <a:txBody>
                    <a:bodyPr/>
                    <a:lstStyle/>
                    <a:p>
                      <a:pPr marL="417195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Atividades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marR="34925" indent="3175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Abr</a:t>
                      </a:r>
                      <a:r>
                        <a:rPr lang="pt-PT" sz="1000" b="1" spc="-26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marR="34925" indent="3492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Mai</a:t>
                      </a:r>
                      <a:r>
                        <a:rPr lang="pt-PT" sz="1000" b="1" spc="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32385" indent="2730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</a:t>
                      </a:r>
                      <a:r>
                        <a:rPr lang="pt-PT" sz="1000" b="1" spc="-26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33655" indent="4826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Jul</a:t>
                      </a:r>
                      <a:r>
                        <a:rPr lang="pt-PT" sz="1000" b="1" spc="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 marR="31115" indent="165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Ago</a:t>
                      </a:r>
                      <a:r>
                        <a:rPr lang="pt-PT" sz="1000" b="1" spc="-26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33020" indent="4064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Set</a:t>
                      </a:r>
                      <a:r>
                        <a:rPr lang="pt-PT" sz="1000" b="1" spc="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 marR="30480" indent="3175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Out</a:t>
                      </a:r>
                      <a:r>
                        <a:rPr lang="pt-PT" sz="1000" b="1" spc="-26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marR="30480" indent="2095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</a:t>
                      </a:r>
                      <a:r>
                        <a:rPr lang="pt-PT" sz="1000" b="1" spc="-26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1000" b="1" spc="-5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marR="30480" indent="2095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DEZ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2230" marR="30480" indent="2095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pt-PT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263491"/>
                  </a:ext>
                </a:extLst>
              </a:tr>
              <a:tr h="457764">
                <a:tc>
                  <a:txBody>
                    <a:bodyPr/>
                    <a:lstStyle/>
                    <a:p>
                      <a:pPr marL="48260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Elaboração</a:t>
                      </a:r>
                      <a:r>
                        <a:rPr lang="pt-PT" sz="1000" spc="-4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pt-PT" sz="1000" spc="-25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  <a:latin typeface="Arial MT"/>
                          <a:ea typeface="Arial MT"/>
                          <a:cs typeface="Arial MT"/>
                        </a:rPr>
                        <a:t> </a:t>
                      </a:r>
                      <a:endParaRPr lang="pt-BR" sz="11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393414"/>
                  </a:ext>
                </a:extLst>
              </a:tr>
              <a:tr h="507780">
                <a:tc>
                  <a:txBody>
                    <a:bodyPr/>
                    <a:lstStyle/>
                    <a:p>
                      <a:pPr marL="48260" marR="178435"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Desenvolvimento das atividades de campo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053295"/>
                  </a:ext>
                </a:extLst>
              </a:tr>
              <a:tr h="529821">
                <a:tc>
                  <a:txBody>
                    <a:bodyPr/>
                    <a:lstStyle/>
                    <a:p>
                      <a:pPr marL="48260" marR="320040">
                        <a:lnSpc>
                          <a:spcPct val="95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Escrever relatorios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329197"/>
                  </a:ext>
                </a:extLst>
              </a:tr>
              <a:tr h="507780">
                <a:tc>
                  <a:txBody>
                    <a:bodyPr/>
                    <a:lstStyle/>
                    <a:p>
                      <a:pPr marL="48260" marR="213360">
                        <a:lnSpc>
                          <a:spcPts val="115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Escrever resumo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173572"/>
                  </a:ext>
                </a:extLst>
              </a:tr>
              <a:tr h="507780">
                <a:tc>
                  <a:txBody>
                    <a:bodyPr/>
                    <a:lstStyle/>
                    <a:p>
                      <a:pPr marL="48260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Fazer o banner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21971"/>
                  </a:ext>
                </a:extLst>
              </a:tr>
              <a:tr h="566272">
                <a:tc>
                  <a:txBody>
                    <a:bodyPr/>
                    <a:lstStyle/>
                    <a:p>
                      <a:pPr marL="48260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Apresentação da pesquisa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8260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Arial 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Confeccionar o resumo e Banner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29997"/>
                  </a:ext>
                </a:extLst>
              </a:tr>
            </a:tbl>
          </a:graphicData>
        </a:graphic>
      </p:graphicFrame>
      <p:pic>
        <p:nvPicPr>
          <p:cNvPr id="5" name="Imagem 5">
            <a:extLst>
              <a:ext uri="{FF2B5EF4-FFF2-40B4-BE49-F238E27FC236}">
                <a16:creationId xmlns:a16="http://schemas.microsoft.com/office/drawing/2014/main" id="{2A4E9B80-9AE8-402B-A478-65D607C87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010" y="5323048"/>
            <a:ext cx="1884858" cy="108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78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6490A-C338-40C2-BB1B-B6EC62BC7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1997"/>
          </a:xfrm>
        </p:spPr>
        <p:txBody>
          <a:bodyPr/>
          <a:lstStyle/>
          <a:p>
            <a:r>
              <a:rPr lang="pt-BR" dirty="0">
                <a:latin typeface="Algerian" panose="04020705040A02060702" pitchFamily="82" charset="0"/>
                <a:ea typeface="BatangChe" panose="02030609000101010101" pitchFamily="49" charset="-127"/>
              </a:rPr>
              <a:t>Muito obrigada!!!!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7145AB3-73A2-426F-B842-11A420791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248250"/>
            <a:ext cx="4876800" cy="4387442"/>
          </a:xfrm>
          <a:prstGeom prst="rect">
            <a:avLst/>
          </a:prstGeom>
        </p:spPr>
      </p:pic>
      <p:sp>
        <p:nvSpPr>
          <p:cNvPr id="5" name="AutoShape 4" descr="Figurinha sem etiqueta">
            <a:extLst>
              <a:ext uri="{FF2B5EF4-FFF2-40B4-BE49-F238E27FC236}">
                <a16:creationId xmlns:a16="http://schemas.microsoft.com/office/drawing/2014/main" id="{52C42EB9-D1BA-4842-B8D5-CAAD9C744242}"/>
              </a:ext>
            </a:extLst>
          </p:cNvPr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866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350</Words>
  <Application>Microsoft Office PowerPoint</Application>
  <PresentationFormat>Widescreen</PresentationFormat>
  <Paragraphs>93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Algerian</vt:lpstr>
      <vt:lpstr>Arial</vt:lpstr>
      <vt:lpstr>Arial MT</vt:lpstr>
      <vt:lpstr>Calibri</vt:lpstr>
      <vt:lpstr>Calibri Light</vt:lpstr>
      <vt:lpstr>Times New Roman</vt:lpstr>
      <vt:lpstr>Tema do Office</vt:lpstr>
      <vt:lpstr>MATERIAIS E MÉTODOS </vt:lpstr>
      <vt:lpstr>MATERIAIS E MÉTODOS </vt:lpstr>
      <vt:lpstr>MATERIAIS E MÉTODOS </vt:lpstr>
      <vt:lpstr> </vt:lpstr>
      <vt:lpstr>Muito obrigada!!!!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MATERIAIS E MÉTODOS</dc:title>
  <dc:creator>Cliente</dc:creator>
  <cp:lastModifiedBy>Cliente</cp:lastModifiedBy>
  <cp:revision>4</cp:revision>
  <dcterms:created xsi:type="dcterms:W3CDTF">2022-06-20T14:01:17Z</dcterms:created>
  <dcterms:modified xsi:type="dcterms:W3CDTF">2022-06-20T19:18:49Z</dcterms:modified>
</cp:coreProperties>
</file>