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3" r:id="rId3"/>
    <p:sldId id="266" r:id="rId4"/>
    <p:sldId id="267" r:id="rId5"/>
    <p:sldId id="268" r:id="rId6"/>
    <p:sldId id="269" r:id="rId7"/>
    <p:sldId id="270" r:id="rId8"/>
    <p:sldId id="265" r:id="rId9"/>
    <p:sldId id="271" r:id="rId10"/>
    <p:sldId id="284" r:id="rId11"/>
    <p:sldId id="289" r:id="rId12"/>
    <p:sldId id="285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8" r:id="rId27"/>
    <p:sldId id="28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B1C4-A4A7-4785-B304-CB2EDF565683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A21D-FAC2-42D2-B1A1-ACD88FD5CB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77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8B74-2616-496F-970C-005175900015}" type="datetimeFigureOut">
              <a:rPr lang="pt-BR" smtClean="0"/>
              <a:pPr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CD68-6B68-4050-8940-D7420F19D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fpr.br/cogitare/article/view/21761/16235" TargetMode="External"/><Relationship Id="rId2" Type="http://schemas.openxmlformats.org/officeDocument/2006/relationships/hyperlink" Target="https://edisciplinas.usp.br/pluginfile.php/3509189/mod_resource/content/1/A_VISITA_DOMICILIAR_NO_MBITO_DA_ATENO_PRIMRIA_EM_SAD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6D3DD-B7AB-4AC0-BBC8-AD6A831D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 1 - Visita domiciliar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C151F70-169A-4AA6-BF4D-00D08F871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02" y="1772816"/>
            <a:ext cx="813534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A4061-CC0E-44EE-B8E8-EC04C272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2400" dirty="0">
                <a:solidFill>
                  <a:srgbClr val="04617B"/>
                </a:solidFill>
              </a:rPr>
              <a:t>Prioridades de VD para  o ACS - realizar no mínimo uma visita mensal a cada família na sua área de abrangência, independentemente de situação de risco, priorizando a execução das seguintes atividades em sua área: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152AD-D205-4F6D-A23F-AFCE7C8B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85000" lnSpcReduction="20000"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Busca ativa de gestantes. 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Busca ativa de crianças com menos de 1 ano de vida, em aleitamento materno.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Busca ativa de crianças com menos de 5 anos de idade para acompanhamento do crescimento e do desenvolvimento e da imunização. 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Busca ativa de crianças com menos de 5 anos de idade para orientação quanto à terapia de reidratação oral (TRO).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Busca ativa de crianças com menos de 5 anos de idade com insuficiência respiratória (IRA)&gt;  Busca ativa de sintomáticos respiratórios ou pacientes em tratamento de tuberculose.  Busca ativa de sintomáticos dermatológicos ou pacientes em tratamento de hanseníase.  Busca ativa de mulheres para prevenção de câncer de colo de útero e de mama.  Busca ativa de hipertensos.  Orientações em relação a dengue.  Outros (saneamento básico, Bolsa-Família, etc.).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32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A1AA9-A100-4B6B-A05B-C30BA650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424C44-B7BF-4871-A1D1-4A1F2AC69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424935" cy="56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ED659-ED25-437F-87D1-C61296DC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Prioridades de VD para  o ACS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4D77FA-F51C-41C0-AD9F-93EEB821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altLang="pt-BR" dirty="0"/>
              <a:t>Busca ativa de sintomáticos respiratórios ou pacientes em tratamento de tuberculose.</a:t>
            </a:r>
          </a:p>
          <a:p>
            <a:r>
              <a:rPr lang="pt-BR" altLang="pt-BR" dirty="0"/>
              <a:t>Busca ativa de sintomáticos dermatológicos ou pacientes em tratamento de hanseníase.</a:t>
            </a:r>
          </a:p>
          <a:p>
            <a:r>
              <a:rPr lang="pt-BR" altLang="pt-BR" dirty="0"/>
              <a:t>Busca ativa de mulheres para prevenção de câncer de colo de útero e de mama. </a:t>
            </a:r>
          </a:p>
          <a:p>
            <a:r>
              <a:rPr lang="pt-BR" altLang="pt-BR" dirty="0"/>
              <a:t>Busca ativa de hipertensos.</a:t>
            </a:r>
          </a:p>
          <a:p>
            <a:r>
              <a:rPr lang="pt-BR" altLang="pt-BR" dirty="0"/>
              <a:t>Orientações em relação a dengue. </a:t>
            </a:r>
          </a:p>
          <a:p>
            <a:r>
              <a:rPr lang="pt-BR" altLang="pt-BR" dirty="0"/>
              <a:t>Outros (saneamento básico, Bolsa-Família, etc.).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30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DF389B-9406-432D-A359-3F057F49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2800" b="1" dirty="0">
                <a:solidFill>
                  <a:srgbClr val="04617B"/>
                </a:solidFill>
              </a:rPr>
              <a:t>RESOLUÇÃO COFEN Nº 0464/2014-</a:t>
            </a:r>
            <a:r>
              <a:rPr lang="pt-BR" altLang="pt-BR" sz="2800" i="1" dirty="0">
                <a:solidFill>
                  <a:srgbClr val="04617B"/>
                </a:solidFill>
              </a:rPr>
              <a:t>Normatiza a atuação da equipe de enfermagem na</a:t>
            </a:r>
            <a:r>
              <a:rPr lang="pt-BR" altLang="pt-BR" sz="2800" dirty="0">
                <a:solidFill>
                  <a:srgbClr val="04617B"/>
                </a:solidFill>
              </a:rPr>
              <a:t> </a:t>
            </a:r>
            <a:r>
              <a:rPr lang="pt-BR" altLang="pt-BR" sz="2800" i="1" dirty="0">
                <a:solidFill>
                  <a:srgbClr val="04617B"/>
                </a:solidFill>
              </a:rPr>
              <a:t>atenção domiciliar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062430-9FEE-4365-AAE7-8E42D5F57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§1º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</a:t>
            </a:r>
            <a:r>
              <a:rPr lang="pt-BR" altLang="pt-BR" sz="2000" dirty="0">
                <a:solidFill>
                  <a:prstClr val="black"/>
                </a:solidFill>
                <a:latin typeface="Constantia"/>
              </a:rPr>
              <a:t>A Atenção Domiciliar compreende as seguintes modalidades: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Atendimento Domiciliar: ações educativas ou assistenciais, desenvolvidas pela enfermagem no domicilio, direcionadas ao paciente e seus familiares.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Internação Domiciliar – é a prestação de cuidados sistematizados de forma integral e contínuo, no domicilio, para pacientes que demandam assistência semelhante à oferecida em ambiente hospitalar.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III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Visita Domiciliar: um contato pontual da equipe de enfermagem para avaliação das demandas exigidas pelo usuário e/ou familiar, do ambiente onde vivem, visando estabelecer um plano assistencial, com objetivo definido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7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AB2DD-7095-45D0-B033-96A3A3E0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3200" b="1" dirty="0">
                <a:solidFill>
                  <a:srgbClr val="04617B"/>
                </a:solidFill>
              </a:rPr>
              <a:t>Art. 2º</a:t>
            </a:r>
            <a:r>
              <a:rPr lang="pt-BR" altLang="pt-BR" sz="3200" dirty="0">
                <a:solidFill>
                  <a:srgbClr val="04617B"/>
                </a:solidFill>
              </a:rPr>
              <a:t> Na atenção domiciliar de enfermagem, compete ao Enfermeiro, privativamente:</a:t>
            </a:r>
            <a:br>
              <a:rPr lang="pt-BR" altLang="pt-BR" sz="3200" dirty="0">
                <a:solidFill>
                  <a:srgbClr val="04617B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7765F1-5729-4AA6-8401-3192AB7F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Dimensionar a equipe de enfermagem;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Planejar, organizar, coordenar, supervisionar e avaliar a prestação da assistência de enfermagem;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III –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Organizar e coordenar as condições ambientais, equipamentos e materiais necessários à produção de cuidado competente, resolutivo e seguro;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IV-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Atuar de forma contínua na capacitação da equipe de enfermagem que atua na realização de cuidados nesse ambiente;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V-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 Executar os cuidados de enfermagem de maior complexidade técnico científica e que demandem a necessidade de tomar decisões imediatas;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65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1CA8E-FE4E-4F84-AEBA-BA5D411F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2232248"/>
          </a:xfrm>
        </p:spPr>
        <p:txBody>
          <a:bodyPr>
            <a:normAutofit fontScale="90000"/>
          </a:bodyPr>
          <a:lstStyle/>
          <a:p>
            <a:br>
              <a:rPr lang="pt-BR" altLang="pt-BR" sz="2800" b="1" dirty="0">
                <a:solidFill>
                  <a:srgbClr val="04617B"/>
                </a:solidFill>
              </a:rPr>
            </a:br>
            <a:r>
              <a:rPr lang="pt-BR" altLang="pt-BR" sz="2800" b="1" dirty="0">
                <a:solidFill>
                  <a:srgbClr val="04617B"/>
                </a:solidFill>
              </a:rPr>
              <a:t>Art. 3º</a:t>
            </a:r>
            <a:r>
              <a:rPr lang="pt-BR" altLang="pt-BR" sz="2800" dirty="0">
                <a:solidFill>
                  <a:srgbClr val="04617B"/>
                </a:solidFill>
              </a:rPr>
              <a:t> A atenção domiciliar de enfermagem deve ser executada no contexto </a:t>
            </a:r>
            <a:r>
              <a:rPr lang="pt-BR" altLang="pt-BR" sz="2800" b="1" dirty="0">
                <a:solidFill>
                  <a:srgbClr val="04617B"/>
                </a:solidFill>
              </a:rPr>
              <a:t>da Sistematização da Assistência de Enfermagem</a:t>
            </a:r>
            <a:r>
              <a:rPr lang="pt-BR" altLang="pt-BR" sz="2800" dirty="0">
                <a:solidFill>
                  <a:srgbClr val="04617B"/>
                </a:solidFill>
              </a:rPr>
              <a:t>, sendo pautada por normas, rotinas, protocolos validados e frequentemente revisados, com a operacionalização do Processo de Enfermagem:</a:t>
            </a:r>
            <a:br>
              <a:rPr lang="pt-BR" altLang="pt-BR" sz="2000" dirty="0">
                <a:solidFill>
                  <a:srgbClr val="04617B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DF389B-3F54-4A0A-830D-49ED7027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20888"/>
            <a:ext cx="8928992" cy="3705275"/>
          </a:xfrm>
        </p:spPr>
        <p:txBody>
          <a:bodyPr/>
          <a:lstStyle/>
          <a:p>
            <a:r>
              <a:rPr lang="pt-BR" altLang="pt-BR" b="1" dirty="0"/>
              <a:t>I –</a:t>
            </a:r>
            <a:r>
              <a:rPr lang="pt-BR" altLang="pt-BR" dirty="0"/>
              <a:t> Coleta de dados de (Histórico de Enfermagem);</a:t>
            </a:r>
          </a:p>
          <a:p>
            <a:r>
              <a:rPr lang="pt-BR" altLang="pt-BR" b="1" dirty="0"/>
              <a:t>II –</a:t>
            </a:r>
            <a:r>
              <a:rPr lang="pt-BR" altLang="pt-BR" dirty="0"/>
              <a:t> Diagnóstico de Enfermagem;</a:t>
            </a:r>
          </a:p>
          <a:p>
            <a:r>
              <a:rPr lang="pt-BR" altLang="pt-BR" b="1" dirty="0"/>
              <a:t>III –</a:t>
            </a:r>
            <a:r>
              <a:rPr lang="pt-BR" altLang="pt-BR" dirty="0"/>
              <a:t> Planejamento de Enfermagem;</a:t>
            </a:r>
          </a:p>
          <a:p>
            <a:r>
              <a:rPr lang="pt-BR" altLang="pt-BR" b="1" dirty="0"/>
              <a:t>IV –</a:t>
            </a:r>
            <a:r>
              <a:rPr lang="pt-BR" altLang="pt-BR" dirty="0"/>
              <a:t> Implementação; e</a:t>
            </a:r>
          </a:p>
          <a:p>
            <a:r>
              <a:rPr lang="pt-BR" altLang="pt-BR" b="1" dirty="0"/>
              <a:t>V –</a:t>
            </a:r>
            <a:r>
              <a:rPr lang="pt-BR" altLang="pt-BR" dirty="0"/>
              <a:t> Avaliação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67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AD089-C219-4069-9A17-843688BA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altLang="pt-BR" sz="2400" b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pt-BR" altLang="pt-BR" sz="2400" b="1" dirty="0">
                <a:solidFill>
                  <a:srgbClr val="555555"/>
                </a:solidFill>
                <a:latin typeface="Arial" panose="020B0604020202020204" pitchFamily="34" charset="0"/>
              </a:rPr>
              <a:t>Art. 4º</a:t>
            </a:r>
            <a:r>
              <a:rPr lang="pt-BR" altLang="pt-BR" sz="2400" dirty="0">
                <a:solidFill>
                  <a:srgbClr val="555555"/>
                </a:solidFill>
                <a:latin typeface="Arial" panose="020B0604020202020204" pitchFamily="34" charset="0"/>
              </a:rPr>
              <a:t> Todas as ações concernentes à atenção domiciliar de enfermagem devem ser registradas em prontuário, a ser mantido no domicílio, para orientação da equipe.</a:t>
            </a:r>
            <a:br>
              <a:rPr lang="pt-BR" altLang="pt-BR" sz="2400" dirty="0">
                <a:solidFill>
                  <a:srgbClr val="555555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C188A-9AEF-4074-9801-C01635F4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>
            <a:normAutofit fontScale="92500"/>
          </a:bodyPr>
          <a:lstStyle/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§ 1º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Deverá ser assegurado, instrumento próprio para registro da assistência prestada de forma continua.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§ 2º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O registro da atenção domiciliar de enfermagem envolve: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I –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Um resumo dos dados coletados sobre a pessoa e família;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II –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Os diagnósticos de enfermagem da pessoa e família;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III –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Os resultados esperados;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IV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– As ações ou intervenções realizadas face aos diagnósticos de enf. identificados;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V –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Os resultados alcançados como consequência das ações;</a:t>
            </a:r>
          </a:p>
          <a:p>
            <a:pPr marL="273050" lvl="0" indent="-273050" algn="just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pt-BR" sz="2400" b="1" dirty="0">
                <a:solidFill>
                  <a:srgbClr val="555555"/>
                </a:solidFill>
                <a:latin typeface="Arial"/>
              </a:rPr>
              <a:t>VI –</a:t>
            </a:r>
            <a:r>
              <a:rPr lang="pt-BR" sz="2400" dirty="0">
                <a:solidFill>
                  <a:srgbClr val="555555"/>
                </a:solidFill>
                <a:latin typeface="Arial"/>
              </a:rPr>
              <a:t> As intercorrências.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63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2387D-EA15-424F-91B8-DF78CA71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C02941-E3B5-458E-A18E-12C8C2D3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PLANEJAMENTO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altLang="pt-BR" sz="26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EXECUÇÃO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altLang="pt-BR" sz="26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REGISTRO DE DADOS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altLang="pt-BR" sz="26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AVALIAÇÃO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90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709EE-E825-4A55-80E8-AF5FFA9E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1-Planejamento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A22AC-A9DD-43B2-839C-C81F18DD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1.Definir o alvo, seleção de visitas, tipos de agravos, 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2. Definir os profissionais envolvidos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3. Definir o itinerário e operacionalização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4. Agendamento e confirmação.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5. Selecionar equipamentos necessários.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4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4C08B-12E3-4327-B02A-1D127035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Selecionar equipamentos e insumos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8E336C-2AEB-4BB9-920F-D976BDF57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altLang="pt-BR" dirty="0"/>
              <a:t>Ficha-guia da visita domiciliária </a:t>
            </a:r>
          </a:p>
          <a:p>
            <a:r>
              <a:rPr lang="pt-BR" altLang="pt-BR" dirty="0"/>
              <a:t>Prontuário do(s) usuário(s). </a:t>
            </a:r>
          </a:p>
          <a:p>
            <a:r>
              <a:rPr lang="pt-BR" altLang="pt-BR" dirty="0"/>
              <a:t>Receituário.</a:t>
            </a:r>
          </a:p>
          <a:p>
            <a:r>
              <a:rPr lang="pt-BR" altLang="pt-BR" dirty="0"/>
              <a:t>Papel, lápis e caneta. </a:t>
            </a:r>
          </a:p>
          <a:p>
            <a:r>
              <a:rPr lang="pt-BR" altLang="pt-BR" dirty="0"/>
              <a:t>Estetoscópio + Esfigmomanômetro. </a:t>
            </a:r>
            <a:r>
              <a:rPr lang="pt-BR" altLang="pt-BR" dirty="0" err="1"/>
              <a:t>Termometro</a:t>
            </a:r>
            <a:endParaRPr lang="pt-BR" altLang="pt-BR" dirty="0"/>
          </a:p>
          <a:p>
            <a:r>
              <a:rPr lang="pt-BR" altLang="pt-BR" dirty="0"/>
              <a:t>Lanterna. Luvas de procedimento e </a:t>
            </a:r>
            <a:r>
              <a:rPr lang="pt-BR" altLang="pt-BR" dirty="0" err="1"/>
              <a:t>estereis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Material educativo. </a:t>
            </a:r>
          </a:p>
          <a:p>
            <a:r>
              <a:rPr lang="pt-BR" altLang="pt-BR" dirty="0"/>
              <a:t>Fita métrica.  Abaixador de língua. </a:t>
            </a:r>
          </a:p>
          <a:p>
            <a:r>
              <a:rPr lang="pt-BR" altLang="pt-BR" dirty="0" err="1"/>
              <a:t>Glicosímetro</a:t>
            </a:r>
            <a:r>
              <a:rPr lang="pt-BR" altLang="pt-BR" dirty="0"/>
              <a:t> com fitas. </a:t>
            </a:r>
          </a:p>
          <a:p>
            <a:r>
              <a:rPr lang="pt-BR" altLang="pt-BR" dirty="0"/>
              <a:t>Pacote de curativos. Gases, esparadrapo. Ataduras.</a:t>
            </a:r>
          </a:p>
          <a:p>
            <a:r>
              <a:rPr lang="pt-BR" altLang="pt-BR" dirty="0"/>
              <a:t>Seringas e agulhas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4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782D2-83F1-4B0D-B863-0FF21CFB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desta aula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87F0F23-3796-46A0-8A9B-77801AA02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4D750-684E-4802-BBAD-7F642A9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da VD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BB9CD-30B3-44FB-B7F7-FDECA094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Identificação da família (endereço completo, condições sócio sanitárias)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Diagnóstico e tratamento médico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Assistência de enfermagem prestada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Selecionar prontuário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11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C0DC-8E93-4082-8271-50DCBA53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2-Coleta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BC14E-D44C-4F6E-B7AB-DCC576C9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Todos os informes que deverão ser levantados previamente por meio de fichas, impressos ou relatórios, ou mesmo através de informações dos profissionais da equipe de saúde;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Diagnostico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14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57BFE-7179-4D74-8FBD-D4C207E6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3-Execução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EEAE1-6CD3-41FC-858F-9CB1425BC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A visita domiciliar é uma atividade profissional e não social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Iniciar o atendimento pela pessoa alvo, abordando os demais em seguida.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Usar linguagem clara, de acordo com o entendimento da família.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Não fornecer seus dados pessoais.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Permitir que as famílias falem abertamente.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2600" dirty="0">
                <a:latin typeface="Constantia"/>
              </a:rPr>
              <a:t>Observar o meio ambiente, higiene tipo de moradia.</a:t>
            </a: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2600" dirty="0">
              <a:latin typeface="Constanti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26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4F2A5-EDD9-43B6-A95C-79D7A470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Registro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56509F-BF80-4752-AA69-622DCD00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>
                <a:latin typeface="Arial" panose="020B0604020202020204" pitchFamily="34" charset="0"/>
              </a:rPr>
              <a:t>§ 3º</a:t>
            </a:r>
            <a:r>
              <a:rPr lang="pt-BR" altLang="pt-BR" dirty="0">
                <a:latin typeface="Arial" panose="020B0604020202020204" pitchFamily="34" charset="0"/>
              </a:rPr>
              <a:t> O registro da atenção domiciliar deverão ser registradas no prontuário, enquanto documento legal de forma clara, legível, concisa, datado e assinada pelo autor das ações.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10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1B328-6DC9-44C0-A43F-BFABD55F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4-Avaliação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E1F660-69B2-42E5-8904-1F84AD116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Toda a equipe de saúde discuta os resultados e as soluções das visitas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O Objetivo foi atingido?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O preparo foi adequado?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altLang="pt-BR" dirty="0">
                <a:latin typeface="Constantia"/>
              </a:rPr>
              <a:t>O tempo estimado foi cumprido?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26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25185-4178-484E-831B-5B0C7E20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1A1AA-65FA-4DB8-95C3-A0EA586A2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Sugere-se que a visita domiciliar seja realizadas por dois profissionais.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A VD deve ser utilizada de forma racional.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Para proporcionar uma assistência à saúde com qualidade é necessário entender cada </a:t>
            </a: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indivíduo 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como um </a:t>
            </a: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ser único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, pertencente a um </a:t>
            </a:r>
            <a:r>
              <a:rPr lang="pt-BR" altLang="pt-BR" sz="2600" b="1" dirty="0">
                <a:solidFill>
                  <a:prstClr val="black"/>
                </a:solidFill>
                <a:latin typeface="Constantia"/>
              </a:rPr>
              <a:t>contexto social </a:t>
            </a:r>
            <a:r>
              <a:rPr lang="pt-BR" altLang="pt-BR" sz="2600" dirty="0">
                <a:solidFill>
                  <a:prstClr val="black"/>
                </a:solidFill>
                <a:latin typeface="Constantia"/>
              </a:rPr>
              <a:t>e familiar que condiciona diferentes formas de viver e adoecer.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17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7C7B2-0D68-4543-8AAE-2E362F50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Obrigada!!!!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DDC806-284D-42E7-9666-7EFEDCBFF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2472531"/>
            <a:ext cx="6438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9CEF5-34D9-4C01-8100-47C20811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FE535-ADA0-4093-9AFB-552306D0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>
                <a:hlinkClick r:id="rId2"/>
              </a:rPr>
              <a:t>https://edisciplinas.usp.br/pluginfile.php/3509189/mod_resource/content/1/A_VISITA_DOMICILIAR_NO_MBITO_DA_ATENO_PRIMRIA_EM_SADE.pdf</a:t>
            </a:r>
            <a:endParaRPr lang="pt-BR" altLang="pt-BR" dirty="0"/>
          </a:p>
          <a:p>
            <a:endParaRPr lang="pt-BR" altLang="pt-BR" dirty="0"/>
          </a:p>
          <a:p>
            <a:r>
              <a:rPr lang="pt-BR" altLang="pt-BR" dirty="0">
                <a:hlinkClick r:id="rId3"/>
              </a:rPr>
              <a:t>https://revistas.ufpr.br/cogitare/article/view/21761/16235</a:t>
            </a:r>
            <a:r>
              <a:rPr lang="pt-BR" altLang="pt-BR" dirty="0"/>
              <a:t>.</a:t>
            </a:r>
          </a:p>
          <a:p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B3D54-B099-4965-B1D5-0F089B4C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Visita domiciliar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2BDBD3-C28C-4EE8-BCF3-E290F4C1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altLang="pt-BR" dirty="0"/>
              <a:t>Método de trabalho em enfermagem que tem como objetivo principal levar ao indivíduo, no seu domicílio, assistência e orientação sobre saúde</a:t>
            </a:r>
          </a:p>
          <a:p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5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5AC01-2A0B-4451-BCE2-FC00C20A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287703-1155-4E73-BB9F-781B5E776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363272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4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7F82F-1401-45A2-A6DB-DE706B03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3438D-E236-4097-B267-113D2B36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pt-BR" dirty="0"/>
              <a:t>O profissional leva “in loco” as orientações</a:t>
            </a:r>
          </a:p>
          <a:p>
            <a:r>
              <a:rPr lang="pt-BR" altLang="pt-BR" dirty="0"/>
              <a:t>Facilita o planejamento das ações de enfermagem de acordo com as condições encontradas</a:t>
            </a:r>
          </a:p>
          <a:p>
            <a:r>
              <a:rPr lang="pt-BR" altLang="pt-BR" dirty="0"/>
              <a:t>Melhora o relacionamento do grupo familiar com o profissional por ser menos formal</a:t>
            </a:r>
          </a:p>
          <a:p>
            <a:r>
              <a:rPr lang="pt-BR" altLang="pt-BR" dirty="0"/>
              <a:t>Maior liberdade para discutir os mais variados problemas, tendo-se um tempo maior do que nas dependências dos serviços de saúde.</a:t>
            </a:r>
          </a:p>
          <a:p>
            <a:r>
              <a:rPr lang="pt-BR" alt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8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9BDB4-7E49-4DAF-84E0-91B7CA90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visita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6E6AF-897B-48A6-8705-B8E59E0D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Prestação de cuidados no domicílio. 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 Orientação e educação. 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Levantamento de dados sobre as condições de vida em que vive a família, por meio de entrevistas e observações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dirty="0">
                <a:solidFill>
                  <a:prstClr val="black"/>
                </a:solidFill>
                <a:latin typeface="Constantia"/>
              </a:rPr>
              <a:t>Supervisão dos cuidados delegados à família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8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AECD-D527-4500-8535-F9355CBE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DESVANTAGENS OU LIMITAÇÕES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523B8-62D4-408B-AD10-FC0EC194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Uma série de problemas como horário de trabalho e afazeres domésticos pode impossibilitar ou dificultar sua realização</a:t>
            </a:r>
          </a:p>
          <a:p>
            <a:r>
              <a:rPr lang="pt-BR" altLang="pt-BR" dirty="0"/>
              <a:t>Ocorre um gasto de tempo maior, tanto em locomoção, como na execução da visita</a:t>
            </a:r>
          </a:p>
          <a:p>
            <a:r>
              <a:rPr lang="pt-BR" altLang="pt-BR" dirty="0"/>
              <a:t>Método dispendioso, pois demanda custo de pessoal e de locomoção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3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8A368-8DB2-4996-B75E-E32B6E7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223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observar????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B85B3-88EF-4FF1-85AB-FA57EB9D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3EA4AF-7C54-4166-ADFA-C4F1C7E7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46085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911416-4CAD-4849-BA7D-790BD208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CRITÉRIOS DE PRIORIDADES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1C41E40-AB10-410B-996D-A13183D0C4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CRIANÇA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Recém nascida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Baixo-peso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Faltosa em sala de vacina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Prematura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Pós-internação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F56CE6-19AD-4BD6-8E22-51FCCDD6B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GESTANTE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pt-BR" sz="2400" dirty="0">
              <a:solidFill>
                <a:prstClr val="black"/>
              </a:solidFill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Alto-risco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Gestantes VDRL e HIV reagentes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pt-BR" sz="2400" dirty="0">
                <a:solidFill>
                  <a:prstClr val="black"/>
                </a:solidFill>
                <a:latin typeface="Constantia"/>
              </a:rPr>
              <a:t>Faltosas que não respondem a convocação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288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1293</Words>
  <Application>Microsoft Office PowerPoint</Application>
  <PresentationFormat>Apresentação na tela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Tema do Office</vt:lpstr>
      <vt:lpstr>Aula 1 - Visita domiciliar</vt:lpstr>
      <vt:lpstr>Objetivos desta aula</vt:lpstr>
      <vt:lpstr>Visita domiciliar</vt:lpstr>
      <vt:lpstr>Apresentação do PowerPoint</vt:lpstr>
      <vt:lpstr>Vantagens</vt:lpstr>
      <vt:lpstr>Objetivos da visita</vt:lpstr>
      <vt:lpstr>DESVANTAGENS OU LIMITAÇÕES</vt:lpstr>
      <vt:lpstr>O que observar????</vt:lpstr>
      <vt:lpstr>CRITÉRIOS DE PRIORIDADES</vt:lpstr>
      <vt:lpstr>Prioridades de VD para  o ACS - realizar no mínimo uma visita mensal a cada família na sua área de abrangência, independentemente de situação de risco, priorizando a execução das seguintes atividades em sua área:</vt:lpstr>
      <vt:lpstr>Apresentação do PowerPoint</vt:lpstr>
      <vt:lpstr>Prioridades de VD para  o ACS</vt:lpstr>
      <vt:lpstr>RESOLUÇÃO COFEN Nº 0464/2014-Normatiza a atuação da equipe de enfermagem na atenção domiciliar</vt:lpstr>
      <vt:lpstr>Art. 2º Na atenção domiciliar de enfermagem, compete ao Enfermeiro, privativamente: </vt:lpstr>
      <vt:lpstr> Art. 3º A atenção domiciliar de enfermagem deve ser executada no contexto da Sistematização da Assistência de Enfermagem, sendo pautada por normas, rotinas, protocolos validados e frequentemente revisados, com a operacionalização do Processo de Enfermagem: </vt:lpstr>
      <vt:lpstr> Art. 4º Todas as ações concernentes à atenção domiciliar de enfermagem devem ser registradas em prontuário, a ser mantido no domicílio, para orientação da equipe. </vt:lpstr>
      <vt:lpstr>Metodologia</vt:lpstr>
      <vt:lpstr>1-Planejamento</vt:lpstr>
      <vt:lpstr>Selecionar equipamentos e insumos</vt:lpstr>
      <vt:lpstr>Plano da VD</vt:lpstr>
      <vt:lpstr>2-Coleta de dados</vt:lpstr>
      <vt:lpstr>3-Execução</vt:lpstr>
      <vt:lpstr>Registro de dados</vt:lpstr>
      <vt:lpstr>4-Avaliação</vt:lpstr>
      <vt:lpstr>Considerações</vt:lpstr>
      <vt:lpstr>Muito Obrigada!!!!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TÉCNICA DAMA CURSO TÉCNICO EM ENFERMAGEM</dc:title>
  <dc:creator>Administrador</dc:creator>
  <cp:lastModifiedBy>Cliente</cp:lastModifiedBy>
  <cp:revision>20</cp:revision>
  <dcterms:created xsi:type="dcterms:W3CDTF">2018-07-09T17:23:11Z</dcterms:created>
  <dcterms:modified xsi:type="dcterms:W3CDTF">2022-08-09T19:14:14Z</dcterms:modified>
</cp:coreProperties>
</file>