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0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2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3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4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6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7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28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9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3" r:id="rId9"/>
    <p:sldMasterId id="2147483776" r:id="rId10"/>
    <p:sldMasterId id="2147483789" r:id="rId11"/>
    <p:sldMasterId id="2147483802" r:id="rId12"/>
    <p:sldMasterId id="2147483815" r:id="rId13"/>
    <p:sldMasterId id="2147483828" r:id="rId14"/>
    <p:sldMasterId id="2147483841" r:id="rId15"/>
    <p:sldMasterId id="2147483854" r:id="rId16"/>
    <p:sldMasterId id="2147483867" r:id="rId17"/>
    <p:sldMasterId id="2147483880" r:id="rId18"/>
    <p:sldMasterId id="2147483893" r:id="rId19"/>
    <p:sldMasterId id="2147483906" r:id="rId20"/>
    <p:sldMasterId id="2147483919" r:id="rId21"/>
    <p:sldMasterId id="2147483932" r:id="rId22"/>
    <p:sldMasterId id="2147483945" r:id="rId23"/>
    <p:sldMasterId id="2147483958" r:id="rId24"/>
    <p:sldMasterId id="2147483971" r:id="rId25"/>
    <p:sldMasterId id="2147483984" r:id="rId26"/>
    <p:sldMasterId id="2147483997" r:id="rId27"/>
    <p:sldMasterId id="2147484010" r:id="rId28"/>
    <p:sldMasterId id="2147484023" r:id="rId29"/>
    <p:sldMasterId id="2147484036" r:id="rId30"/>
  </p:sldMasterIdLst>
  <p:notesMasterIdLst>
    <p:notesMasterId r:id="rId88"/>
  </p:notesMasterIdLst>
  <p:sldIdLst>
    <p:sldId id="257" r:id="rId31"/>
    <p:sldId id="259" r:id="rId32"/>
    <p:sldId id="260" r:id="rId33"/>
    <p:sldId id="261" r:id="rId34"/>
    <p:sldId id="320" r:id="rId35"/>
    <p:sldId id="262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263" r:id="rId53"/>
    <p:sldId id="264" r:id="rId54"/>
    <p:sldId id="265" r:id="rId55"/>
    <p:sldId id="266" r:id="rId56"/>
    <p:sldId id="273" r:id="rId57"/>
    <p:sldId id="274" r:id="rId58"/>
    <p:sldId id="275" r:id="rId59"/>
    <p:sldId id="276" r:id="rId60"/>
    <p:sldId id="277" r:id="rId61"/>
    <p:sldId id="278" r:id="rId62"/>
    <p:sldId id="279" r:id="rId63"/>
    <p:sldId id="280" r:id="rId64"/>
    <p:sldId id="281" r:id="rId65"/>
    <p:sldId id="282" r:id="rId66"/>
    <p:sldId id="283" r:id="rId67"/>
    <p:sldId id="284" r:id="rId68"/>
    <p:sldId id="285" r:id="rId69"/>
    <p:sldId id="286" r:id="rId70"/>
    <p:sldId id="287" r:id="rId71"/>
    <p:sldId id="288" r:id="rId72"/>
    <p:sldId id="289" r:id="rId73"/>
    <p:sldId id="290" r:id="rId74"/>
    <p:sldId id="291" r:id="rId75"/>
    <p:sldId id="292" r:id="rId76"/>
    <p:sldId id="293" r:id="rId77"/>
    <p:sldId id="294" r:id="rId78"/>
    <p:sldId id="295" r:id="rId79"/>
    <p:sldId id="296" r:id="rId80"/>
    <p:sldId id="297" r:id="rId81"/>
    <p:sldId id="298" r:id="rId82"/>
    <p:sldId id="299" r:id="rId83"/>
    <p:sldId id="300" r:id="rId84"/>
    <p:sldId id="301" r:id="rId85"/>
    <p:sldId id="302" r:id="rId86"/>
    <p:sldId id="303" r:id="rId8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1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84" Type="http://schemas.openxmlformats.org/officeDocument/2006/relationships/slide" Target="slides/slide54.xml"/><Relationship Id="rId89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74" Type="http://schemas.openxmlformats.org/officeDocument/2006/relationships/slide" Target="slides/slide44.xml"/><Relationship Id="rId79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slide" Target="slides/slide42.xml"/><Relationship Id="rId80" Type="http://schemas.openxmlformats.org/officeDocument/2006/relationships/slide" Target="slides/slide50.xml"/><Relationship Id="rId85" Type="http://schemas.openxmlformats.org/officeDocument/2006/relationships/slide" Target="slides/slide55.xml"/><Relationship Id="rId9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slide" Target="slides/slide40.xml"/><Relationship Id="rId75" Type="http://schemas.openxmlformats.org/officeDocument/2006/relationships/slide" Target="slides/slide45.xml"/><Relationship Id="rId83" Type="http://schemas.openxmlformats.org/officeDocument/2006/relationships/slide" Target="slides/slide53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slide" Target="slides/slide43.xml"/><Relationship Id="rId78" Type="http://schemas.openxmlformats.org/officeDocument/2006/relationships/slide" Target="slides/slide48.xml"/><Relationship Id="rId81" Type="http://schemas.openxmlformats.org/officeDocument/2006/relationships/slide" Target="slides/slide51.xml"/><Relationship Id="rId86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9.xml"/><Relationship Id="rId34" Type="http://schemas.openxmlformats.org/officeDocument/2006/relationships/slide" Target="slides/slide4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76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1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66" Type="http://schemas.openxmlformats.org/officeDocument/2006/relationships/slide" Target="slides/slide36.xml"/><Relationship Id="rId87" Type="http://schemas.openxmlformats.org/officeDocument/2006/relationships/slide" Target="slides/slide57.xml"/><Relationship Id="rId61" Type="http://schemas.openxmlformats.org/officeDocument/2006/relationships/slide" Target="slides/slide31.xml"/><Relationship Id="rId82" Type="http://schemas.openxmlformats.org/officeDocument/2006/relationships/slide" Target="slides/slide5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56" Type="http://schemas.openxmlformats.org/officeDocument/2006/relationships/slide" Target="slides/slide26.xml"/><Relationship Id="rId77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re Valmir" userId="37be0ea8e2dd2062" providerId="LiveId" clId="{909E937A-62A3-4EFF-BB8A-517A0E37FBB1}"/>
    <pc:docChg chg="modSld">
      <pc:chgData name="Padre Valmir" userId="37be0ea8e2dd2062" providerId="LiveId" clId="{909E937A-62A3-4EFF-BB8A-517A0E37FBB1}" dt="2022-08-24T21:56:48.219" v="23" actId="20577"/>
      <pc:docMkLst>
        <pc:docMk/>
      </pc:docMkLst>
      <pc:sldChg chg="modSp mod">
        <pc:chgData name="Padre Valmir" userId="37be0ea8e2dd2062" providerId="LiveId" clId="{909E937A-62A3-4EFF-BB8A-517A0E37FBB1}" dt="2022-08-24T21:56:48.219" v="23" actId="20577"/>
        <pc:sldMkLst>
          <pc:docMk/>
          <pc:sldMk cId="1978017966" sldId="257"/>
        </pc:sldMkLst>
        <pc:spChg chg="mod">
          <ac:chgData name="Padre Valmir" userId="37be0ea8e2dd2062" providerId="LiveId" clId="{909E937A-62A3-4EFF-BB8A-517A0E37FBB1}" dt="2022-08-24T21:56:48.219" v="23" actId="20577"/>
          <ac:spMkLst>
            <pc:docMk/>
            <pc:sldMk cId="1978017966" sldId="257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bioAffonso:Desktop:PESQUISA:QV%20FAZ%20QVT%20v3%200210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bioAffonso:Desktop:PESQUISA:QV%20FAZ%20QVT%20v3%20021020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Sheet1!$E$135:$E$138</c:f>
              <c:strCache>
                <c:ptCount val="4"/>
                <c:pt idx="0">
                  <c:v>Psicológico</c:v>
                </c:pt>
                <c:pt idx="1">
                  <c:v>Organizacional</c:v>
                </c:pt>
                <c:pt idx="2">
                  <c:v>Social</c:v>
                </c:pt>
                <c:pt idx="3">
                  <c:v>Biológico</c:v>
                </c:pt>
              </c:strCache>
            </c:strRef>
          </c:cat>
          <c:val>
            <c:numRef>
              <c:f>Sheet1!$F$135:$F$138</c:f>
              <c:numCache>
                <c:formatCode>General</c:formatCode>
                <c:ptCount val="4"/>
                <c:pt idx="0">
                  <c:v>75</c:v>
                </c:pt>
                <c:pt idx="1">
                  <c:v>26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9-40B7-B030-958C9180E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-1503135696"/>
        <c:axId val="-1371599568"/>
      </c:barChart>
      <c:catAx>
        <c:axId val="-1503135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/>
                </a:pPr>
                <a:r>
                  <a:rPr lang="pt-BR" sz="2000" b="0" u="sng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domínios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-1371599568"/>
        <c:crosses val="autoZero"/>
        <c:auto val="1"/>
        <c:lblAlgn val="ctr"/>
        <c:lblOffset val="100"/>
        <c:noMultiLvlLbl val="0"/>
      </c:catAx>
      <c:valAx>
        <c:axId val="-137159956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/>
                  <a:t>BPSO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50313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Sheet1!$A$135:$A$144</c:f>
              <c:strCache>
                <c:ptCount val="10"/>
                <c:pt idx="0">
                  <c:v>equilíbrio</c:v>
                </c:pt>
                <c:pt idx="1">
                  <c:v>bem-estar</c:v>
                </c:pt>
                <c:pt idx="2">
                  <c:v>prazer</c:v>
                </c:pt>
                <c:pt idx="3">
                  <c:v>harmonia</c:v>
                </c:pt>
                <c:pt idx="4">
                  <c:v>respeito</c:v>
                </c:pt>
                <c:pt idx="5">
                  <c:v>felicidade</c:v>
                </c:pt>
                <c:pt idx="6">
                  <c:v>tranquilidade</c:v>
                </c:pt>
                <c:pt idx="7">
                  <c:v>paz</c:v>
                </c:pt>
                <c:pt idx="8">
                  <c:v>realização</c:v>
                </c:pt>
                <c:pt idx="9">
                  <c:v>satisfação</c:v>
                </c:pt>
              </c:strCache>
            </c:strRef>
          </c:cat>
          <c:val>
            <c:numRef>
              <c:f>Sheet1!$B$135:$B$144</c:f>
              <c:numCache>
                <c:formatCode>General</c:formatCode>
                <c:ptCount val="10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1-4A94-AA44-62812C886B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371599024"/>
        <c:axId val="-1371593584"/>
      </c:barChart>
      <c:catAx>
        <c:axId val="-137159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pt-BR"/>
          </a:p>
        </c:txPr>
        <c:crossAx val="-1371593584"/>
        <c:crosses val="autoZero"/>
        <c:auto val="1"/>
        <c:lblAlgn val="ctr"/>
        <c:lblOffset val="100"/>
        <c:noMultiLvlLbl val="0"/>
      </c:catAx>
      <c:valAx>
        <c:axId val="-137159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-1371599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87AE4-39CD-4DD7-B2A1-EF26588A6CAA}" type="doc">
      <dgm:prSet loTypeId="urn:microsoft.com/office/officeart/2008/layout/SquareAccentList" loCatId="list" qsTypeId="urn:microsoft.com/office/officeart/2005/8/quickstyle/3d4" qsCatId="3D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A373E64E-DC3E-4F36-95BB-DEABA3710880}">
      <dgm:prSet phldrT="[Texto]" custT="1"/>
      <dgm:spPr/>
      <dgm:t>
        <a:bodyPr/>
        <a:lstStyle/>
        <a:p>
          <a:r>
            <a:rPr lang="pt-BR" sz="2400" b="1" dirty="0"/>
            <a:t>Questões Estratégicas e Gerenciais</a:t>
          </a:r>
        </a:p>
      </dgm:t>
    </dgm:pt>
    <dgm:pt modelId="{760A5040-E41E-4073-9EFA-AEAD38936F0E}" type="parTrans" cxnId="{1E4AE8A0-8FC5-4FD2-96E3-AFA7A45C6F07}">
      <dgm:prSet/>
      <dgm:spPr/>
      <dgm:t>
        <a:bodyPr/>
        <a:lstStyle/>
        <a:p>
          <a:endParaRPr lang="pt-BR" sz="2800" b="1"/>
        </a:p>
      </dgm:t>
    </dgm:pt>
    <dgm:pt modelId="{23AEC813-D304-4C23-BA2B-A4C67EC42211}" type="sibTrans" cxnId="{1E4AE8A0-8FC5-4FD2-96E3-AFA7A45C6F07}">
      <dgm:prSet/>
      <dgm:spPr/>
      <dgm:t>
        <a:bodyPr/>
        <a:lstStyle/>
        <a:p>
          <a:endParaRPr lang="pt-BR" sz="2800" b="1"/>
        </a:p>
      </dgm:t>
    </dgm:pt>
    <dgm:pt modelId="{E2C86329-4394-4265-A162-5DA6CF12AEB2}">
      <dgm:prSet phldrT="[Texto]" custT="1"/>
      <dgm:spPr/>
      <dgm:t>
        <a:bodyPr/>
        <a:lstStyle/>
        <a:p>
          <a:r>
            <a:rPr lang="pt-BR" sz="2400" b="1" dirty="0"/>
            <a:t>Competências e aplicações </a:t>
          </a:r>
        </a:p>
      </dgm:t>
    </dgm:pt>
    <dgm:pt modelId="{435F6D49-0529-41B8-916A-E60E2F29036B}" type="parTrans" cxnId="{8ADFBB43-918E-430B-ACFE-C43F065FDAC5}">
      <dgm:prSet/>
      <dgm:spPr/>
      <dgm:t>
        <a:bodyPr/>
        <a:lstStyle/>
        <a:p>
          <a:endParaRPr lang="pt-BR" sz="2800" b="1"/>
        </a:p>
      </dgm:t>
    </dgm:pt>
    <dgm:pt modelId="{E99931BD-75FA-4937-8810-3CAE6AD83426}" type="sibTrans" cxnId="{8ADFBB43-918E-430B-ACFE-C43F065FDAC5}">
      <dgm:prSet/>
      <dgm:spPr/>
      <dgm:t>
        <a:bodyPr/>
        <a:lstStyle/>
        <a:p>
          <a:endParaRPr lang="pt-BR" sz="2800" b="1"/>
        </a:p>
      </dgm:t>
    </dgm:pt>
    <dgm:pt modelId="{7D274D8F-F029-4918-93A7-4A522D904A6E}">
      <dgm:prSet custT="1"/>
      <dgm:spPr/>
      <dgm:t>
        <a:bodyPr/>
        <a:lstStyle/>
        <a:p>
          <a:r>
            <a:rPr lang="pt-BR" sz="1200" b="1" dirty="0"/>
            <a:t>Qualidade de Vida no Trabalho no contexto do Terceiro Milênio.</a:t>
          </a:r>
        </a:p>
      </dgm:t>
    </dgm:pt>
    <dgm:pt modelId="{F4D350DA-3B29-47AB-92BF-951C0CABCC0E}" type="parTrans" cxnId="{796D6CBC-4613-4A6B-ACA1-32CAABAD3307}">
      <dgm:prSet/>
      <dgm:spPr/>
      <dgm:t>
        <a:bodyPr/>
        <a:lstStyle/>
        <a:p>
          <a:endParaRPr lang="pt-BR" sz="2800" b="1"/>
        </a:p>
      </dgm:t>
    </dgm:pt>
    <dgm:pt modelId="{6DD24C1D-590D-4EDF-B560-199AF4AB954A}" type="sibTrans" cxnId="{796D6CBC-4613-4A6B-ACA1-32CAABAD3307}">
      <dgm:prSet/>
      <dgm:spPr/>
      <dgm:t>
        <a:bodyPr/>
        <a:lstStyle/>
        <a:p>
          <a:endParaRPr lang="pt-BR" sz="2800" b="1"/>
        </a:p>
      </dgm:t>
    </dgm:pt>
    <dgm:pt modelId="{75C172FD-7725-4EF6-B924-7170684D78E5}">
      <dgm:prSet custT="1"/>
      <dgm:spPr/>
      <dgm:t>
        <a:bodyPr/>
        <a:lstStyle/>
        <a:p>
          <a:r>
            <a:rPr lang="pt-BR" sz="1200" b="1" dirty="0"/>
            <a:t>Trabalho sustentável e os novos modelos que contemplam: bem-estar, qualidade de vida e felicidade.</a:t>
          </a:r>
        </a:p>
      </dgm:t>
    </dgm:pt>
    <dgm:pt modelId="{39CDBC4F-8000-420F-9457-294FF751C74B}" type="parTrans" cxnId="{9C867E68-F5CF-408A-9FC5-D6B904E32745}">
      <dgm:prSet/>
      <dgm:spPr/>
      <dgm:t>
        <a:bodyPr/>
        <a:lstStyle/>
        <a:p>
          <a:endParaRPr lang="pt-BR" sz="2800" b="1"/>
        </a:p>
      </dgm:t>
    </dgm:pt>
    <dgm:pt modelId="{C954C501-40E9-4F2B-B2B4-C13F57339BF3}" type="sibTrans" cxnId="{9C867E68-F5CF-408A-9FC5-D6B904E32745}">
      <dgm:prSet/>
      <dgm:spPr/>
      <dgm:t>
        <a:bodyPr/>
        <a:lstStyle/>
        <a:p>
          <a:endParaRPr lang="pt-BR" sz="2800" b="1"/>
        </a:p>
      </dgm:t>
    </dgm:pt>
    <dgm:pt modelId="{3E4346F1-AB76-4355-B5DE-A233C90ACB62}">
      <dgm:prSet custT="1"/>
      <dgm:spPr/>
      <dgm:t>
        <a:bodyPr/>
        <a:lstStyle/>
        <a:p>
          <a:r>
            <a:rPr lang="pt-BR" sz="1200" b="1" dirty="0"/>
            <a:t>Escolas de Pensamento em Gestão da Qualidade de Vida no Trabalho.</a:t>
          </a:r>
        </a:p>
      </dgm:t>
    </dgm:pt>
    <dgm:pt modelId="{08ADA6C6-1C05-44FA-BA3D-EDAB77FE619B}" type="parTrans" cxnId="{8B3CFF62-197B-4AA2-9AB3-8D599D99452B}">
      <dgm:prSet/>
      <dgm:spPr/>
      <dgm:t>
        <a:bodyPr/>
        <a:lstStyle/>
        <a:p>
          <a:endParaRPr lang="pt-BR" sz="2800" b="1"/>
        </a:p>
      </dgm:t>
    </dgm:pt>
    <dgm:pt modelId="{17A18501-1271-439F-9527-54A37C7F239A}" type="sibTrans" cxnId="{8B3CFF62-197B-4AA2-9AB3-8D599D99452B}">
      <dgm:prSet/>
      <dgm:spPr/>
      <dgm:t>
        <a:bodyPr/>
        <a:lstStyle/>
        <a:p>
          <a:endParaRPr lang="pt-BR" sz="2800" b="1"/>
        </a:p>
      </dgm:t>
    </dgm:pt>
    <dgm:pt modelId="{58503909-C53F-4F8D-81F1-35DE8BD8D887}">
      <dgm:prSet custT="1"/>
      <dgm:spPr/>
      <dgm:t>
        <a:bodyPr/>
        <a:lstStyle/>
        <a:p>
          <a:r>
            <a:rPr lang="pt-BR" sz="1200" b="1" dirty="0"/>
            <a:t>O modelo biopsicossocial e organizacional – BPSO aplicado à QVT.</a:t>
          </a:r>
        </a:p>
      </dgm:t>
    </dgm:pt>
    <dgm:pt modelId="{A11A1975-16FD-4032-9179-B0BF1C21F2E4}" type="parTrans" cxnId="{530D6332-624E-4609-931C-E0A5696544CA}">
      <dgm:prSet/>
      <dgm:spPr/>
      <dgm:t>
        <a:bodyPr/>
        <a:lstStyle/>
        <a:p>
          <a:endParaRPr lang="pt-BR" sz="2800" b="1"/>
        </a:p>
      </dgm:t>
    </dgm:pt>
    <dgm:pt modelId="{41065E18-23D4-4BE0-9CC5-7112CB443B79}" type="sibTrans" cxnId="{530D6332-624E-4609-931C-E0A5696544CA}">
      <dgm:prSet/>
      <dgm:spPr/>
      <dgm:t>
        <a:bodyPr/>
        <a:lstStyle/>
        <a:p>
          <a:endParaRPr lang="pt-BR" sz="2800" b="1"/>
        </a:p>
      </dgm:t>
    </dgm:pt>
    <dgm:pt modelId="{6D4740C1-70D6-422B-888C-136D4DD9BF6A}">
      <dgm:prSet custT="1"/>
      <dgm:spPr/>
      <dgm:t>
        <a:bodyPr/>
        <a:lstStyle/>
        <a:p>
          <a:r>
            <a:rPr lang="pt-BR" sz="1200" b="1" dirty="0"/>
            <a:t>Stress &amp; Trabalho: tipos, agentes estressores e síndromes associadas.</a:t>
          </a:r>
        </a:p>
      </dgm:t>
    </dgm:pt>
    <dgm:pt modelId="{184E8F08-C965-4FAF-B332-B0DC25C4DBF0}" type="parTrans" cxnId="{53BF4238-A015-4481-AF19-3B53013D3E4F}">
      <dgm:prSet/>
      <dgm:spPr/>
      <dgm:t>
        <a:bodyPr/>
        <a:lstStyle/>
        <a:p>
          <a:endParaRPr lang="pt-BR" sz="2800" b="1"/>
        </a:p>
      </dgm:t>
    </dgm:pt>
    <dgm:pt modelId="{F0B4F1A5-2C21-44F1-98D6-BD3E7965989A}" type="sibTrans" cxnId="{53BF4238-A015-4481-AF19-3B53013D3E4F}">
      <dgm:prSet/>
      <dgm:spPr/>
      <dgm:t>
        <a:bodyPr/>
        <a:lstStyle/>
        <a:p>
          <a:endParaRPr lang="pt-BR" sz="2800" b="1"/>
        </a:p>
      </dgm:t>
    </dgm:pt>
    <dgm:pt modelId="{DE6453BD-0DC0-4B5E-BC43-A86A9F51A24C}">
      <dgm:prSet custT="1"/>
      <dgm:spPr/>
      <dgm:t>
        <a:bodyPr/>
        <a:lstStyle/>
        <a:p>
          <a:r>
            <a:rPr lang="pt-BR" sz="1200" b="1" dirty="0"/>
            <a:t>Contrato Psicológico do Trabalho: expectativas, motivações e frustrações.</a:t>
          </a:r>
        </a:p>
      </dgm:t>
    </dgm:pt>
    <dgm:pt modelId="{19468AC7-BDF6-451A-BA5A-F087EC588178}" type="parTrans" cxnId="{3AAFA5EE-DE0A-4597-92D6-7003B12624CF}">
      <dgm:prSet/>
      <dgm:spPr/>
      <dgm:t>
        <a:bodyPr/>
        <a:lstStyle/>
        <a:p>
          <a:endParaRPr lang="pt-BR" sz="2800" b="1"/>
        </a:p>
      </dgm:t>
    </dgm:pt>
    <dgm:pt modelId="{9E096D54-B580-48CC-BC38-D9D9B5396DF7}" type="sibTrans" cxnId="{3AAFA5EE-DE0A-4597-92D6-7003B12624CF}">
      <dgm:prSet/>
      <dgm:spPr/>
      <dgm:t>
        <a:bodyPr/>
        <a:lstStyle/>
        <a:p>
          <a:endParaRPr lang="pt-BR" sz="2800" b="1"/>
        </a:p>
      </dgm:t>
    </dgm:pt>
    <dgm:pt modelId="{8209A27B-D485-4D6B-8EC0-9A2DC63BA206}">
      <dgm:prSet custT="1"/>
      <dgm:spPr/>
      <dgm:t>
        <a:bodyPr/>
        <a:lstStyle/>
        <a:p>
          <a:r>
            <a:rPr lang="pt-BR" sz="1200" b="1" dirty="0"/>
            <a:t>Clima Organizacional e Produtividade e suas ligações com QVT.</a:t>
          </a:r>
        </a:p>
      </dgm:t>
    </dgm:pt>
    <dgm:pt modelId="{0EF8C559-2C53-44E0-AA85-C7323D21256C}" type="parTrans" cxnId="{127F7C57-56DF-48BC-8311-20506C873517}">
      <dgm:prSet/>
      <dgm:spPr/>
      <dgm:t>
        <a:bodyPr/>
        <a:lstStyle/>
        <a:p>
          <a:endParaRPr lang="pt-BR" sz="2800" b="1"/>
        </a:p>
      </dgm:t>
    </dgm:pt>
    <dgm:pt modelId="{761659EA-AA88-42B9-8546-23BABB87FB70}" type="sibTrans" cxnId="{127F7C57-56DF-48BC-8311-20506C873517}">
      <dgm:prSet/>
      <dgm:spPr/>
      <dgm:t>
        <a:bodyPr/>
        <a:lstStyle/>
        <a:p>
          <a:endParaRPr lang="pt-BR" sz="2800" b="1"/>
        </a:p>
      </dgm:t>
    </dgm:pt>
    <dgm:pt modelId="{D6135EDB-826D-42D3-A8F6-3C9E1608ADFE}">
      <dgm:prSet custT="1"/>
      <dgm:spPr/>
      <dgm:t>
        <a:bodyPr/>
        <a:lstStyle/>
        <a:p>
          <a:r>
            <a:rPr lang="pt-BR" sz="1200" b="1" dirty="0"/>
            <a:t>Estrutura e elementos de gestão dos Programas de QVT.</a:t>
          </a:r>
        </a:p>
      </dgm:t>
    </dgm:pt>
    <dgm:pt modelId="{854F6AE0-43EB-4AC4-B674-9B51FD47BD66}" type="parTrans" cxnId="{FFB58B05-0D2B-4C8F-B81D-80D5FC8CA2A3}">
      <dgm:prSet/>
      <dgm:spPr/>
      <dgm:t>
        <a:bodyPr/>
        <a:lstStyle/>
        <a:p>
          <a:endParaRPr lang="pt-BR" sz="2800" b="1"/>
        </a:p>
      </dgm:t>
    </dgm:pt>
    <dgm:pt modelId="{B1211295-5A9B-4CF1-8B69-D5750AF01CC5}" type="sibTrans" cxnId="{FFB58B05-0D2B-4C8F-B81D-80D5FC8CA2A3}">
      <dgm:prSet/>
      <dgm:spPr/>
      <dgm:t>
        <a:bodyPr/>
        <a:lstStyle/>
        <a:p>
          <a:endParaRPr lang="pt-BR" sz="2800" b="1"/>
        </a:p>
      </dgm:t>
    </dgm:pt>
    <dgm:pt modelId="{148ABDD6-4E56-492A-A691-D3F9B4955A2D}">
      <dgm:prSet custT="1"/>
      <dgm:spPr/>
      <dgm:t>
        <a:bodyPr/>
        <a:lstStyle/>
        <a:p>
          <a:r>
            <a:rPr lang="pt-BR" sz="1200" b="1" dirty="0"/>
            <a:t>Indicadores, resultados e relatórios gerenciais.</a:t>
          </a:r>
        </a:p>
      </dgm:t>
    </dgm:pt>
    <dgm:pt modelId="{872397B8-3222-4BC5-A5FE-F59A51992140}" type="parTrans" cxnId="{A6B6C3A4-AF44-48A5-B05B-E85BE6106CBD}">
      <dgm:prSet/>
      <dgm:spPr/>
      <dgm:t>
        <a:bodyPr/>
        <a:lstStyle/>
        <a:p>
          <a:endParaRPr lang="pt-BR" sz="2800" b="1"/>
        </a:p>
      </dgm:t>
    </dgm:pt>
    <dgm:pt modelId="{E92FF8D9-B2F9-4DDC-8893-5E94D596D458}" type="sibTrans" cxnId="{A6B6C3A4-AF44-48A5-B05B-E85BE6106CBD}">
      <dgm:prSet/>
      <dgm:spPr/>
      <dgm:t>
        <a:bodyPr/>
        <a:lstStyle/>
        <a:p>
          <a:endParaRPr lang="pt-BR" sz="2800" b="1"/>
        </a:p>
      </dgm:t>
    </dgm:pt>
    <dgm:pt modelId="{82E13327-17FB-4AE9-9FE4-6FD562D2E85B}">
      <dgm:prSet custT="1"/>
      <dgm:spPr/>
      <dgm:t>
        <a:bodyPr/>
        <a:lstStyle/>
        <a:p>
          <a:r>
            <a:rPr lang="pt-BR" sz="1200" b="1" dirty="0"/>
            <a:t>Agenda Pessoal e Organizacional BPSO para GQVT.</a:t>
          </a:r>
        </a:p>
      </dgm:t>
    </dgm:pt>
    <dgm:pt modelId="{8D0D5B1F-1333-4BD4-816C-FFCA9981395C}" type="parTrans" cxnId="{C63C7342-37AE-48CF-B323-42761108811E}">
      <dgm:prSet/>
      <dgm:spPr/>
      <dgm:t>
        <a:bodyPr/>
        <a:lstStyle/>
        <a:p>
          <a:endParaRPr lang="pt-BR" sz="2800" b="1"/>
        </a:p>
      </dgm:t>
    </dgm:pt>
    <dgm:pt modelId="{2E43B789-66F3-4149-81FA-9DDA044EB3E7}" type="sibTrans" cxnId="{C63C7342-37AE-48CF-B323-42761108811E}">
      <dgm:prSet/>
      <dgm:spPr/>
      <dgm:t>
        <a:bodyPr/>
        <a:lstStyle/>
        <a:p>
          <a:endParaRPr lang="pt-BR" sz="2800" b="1"/>
        </a:p>
      </dgm:t>
    </dgm:pt>
    <dgm:pt modelId="{6237A0D3-A5C9-4CEF-AF91-C4743642AC8E}">
      <dgm:prSet custT="1"/>
      <dgm:spPr/>
      <dgm:t>
        <a:bodyPr/>
        <a:lstStyle/>
        <a:p>
          <a:r>
            <a:rPr lang="pt-BR" sz="1200" b="1" dirty="0"/>
            <a:t>Tendências para Gestão da Qualidade de Vida no Trabalho.</a:t>
          </a:r>
        </a:p>
      </dgm:t>
    </dgm:pt>
    <dgm:pt modelId="{9A7C0320-756D-4558-967A-7B23ABE4AC5D}" type="parTrans" cxnId="{E67B0509-80A0-4034-A69D-8CD265DE5416}">
      <dgm:prSet/>
      <dgm:spPr/>
      <dgm:t>
        <a:bodyPr/>
        <a:lstStyle/>
        <a:p>
          <a:endParaRPr lang="pt-BR" sz="2800" b="1"/>
        </a:p>
      </dgm:t>
    </dgm:pt>
    <dgm:pt modelId="{73168B27-B84A-4CD1-9453-81DFC52CFE2B}" type="sibTrans" cxnId="{E67B0509-80A0-4034-A69D-8CD265DE5416}">
      <dgm:prSet/>
      <dgm:spPr/>
      <dgm:t>
        <a:bodyPr/>
        <a:lstStyle/>
        <a:p>
          <a:endParaRPr lang="pt-BR" sz="2800" b="1"/>
        </a:p>
      </dgm:t>
    </dgm:pt>
    <dgm:pt modelId="{3D3C37E8-09EA-4E0C-997D-085BD586387C}">
      <dgm:prSet phldrT="[Texto]" custT="1"/>
      <dgm:spPr/>
      <dgm:t>
        <a:bodyPr/>
        <a:lstStyle/>
        <a:p>
          <a:r>
            <a:rPr lang="pt-BR" sz="1200" b="1" dirty="0"/>
            <a:t>Protocolos, escalas e tipos de dados para diagnóstico de gestão da QVT</a:t>
          </a:r>
        </a:p>
      </dgm:t>
    </dgm:pt>
    <dgm:pt modelId="{89ECBC0E-FC25-4CE2-85CA-658880670F4A}" type="parTrans" cxnId="{9828DC21-A012-4E42-9138-4278604C555E}">
      <dgm:prSet/>
      <dgm:spPr/>
      <dgm:t>
        <a:bodyPr/>
        <a:lstStyle/>
        <a:p>
          <a:endParaRPr lang="pt-BR" sz="2800" b="1"/>
        </a:p>
      </dgm:t>
    </dgm:pt>
    <dgm:pt modelId="{00EDD144-69B0-4289-A811-4E7F1E9FB5E0}" type="sibTrans" cxnId="{9828DC21-A012-4E42-9138-4278604C555E}">
      <dgm:prSet/>
      <dgm:spPr/>
      <dgm:t>
        <a:bodyPr/>
        <a:lstStyle/>
        <a:p>
          <a:endParaRPr lang="pt-BR" sz="2800" b="1"/>
        </a:p>
      </dgm:t>
    </dgm:pt>
    <dgm:pt modelId="{09741DD7-7896-48D3-92B3-3D874CF7E79B}">
      <dgm:prSet custT="1"/>
      <dgm:spPr/>
      <dgm:t>
        <a:bodyPr/>
        <a:lstStyle/>
        <a:p>
          <a:r>
            <a:rPr lang="pt-BR" sz="1200" b="1" dirty="0"/>
            <a:t>Perspectivas e desafios do bem-estar e mal-estar no trabalho.</a:t>
          </a:r>
        </a:p>
      </dgm:t>
    </dgm:pt>
    <dgm:pt modelId="{4E6135C0-9F2B-44E9-9745-9DD8F545B153}" type="parTrans" cxnId="{A0F06924-608D-45B1-ABAE-BCDFB6F318DD}">
      <dgm:prSet/>
      <dgm:spPr/>
      <dgm:t>
        <a:bodyPr/>
        <a:lstStyle/>
        <a:p>
          <a:endParaRPr lang="pt-BR"/>
        </a:p>
      </dgm:t>
    </dgm:pt>
    <dgm:pt modelId="{2E78DA47-B01F-40DE-8142-07980FCB3324}" type="sibTrans" cxnId="{A0F06924-608D-45B1-ABAE-BCDFB6F318DD}">
      <dgm:prSet/>
      <dgm:spPr/>
      <dgm:t>
        <a:bodyPr/>
        <a:lstStyle/>
        <a:p>
          <a:endParaRPr lang="pt-BR"/>
        </a:p>
      </dgm:t>
    </dgm:pt>
    <dgm:pt modelId="{8D725EA4-5B02-4899-9616-F2EB6AA7E00E}">
      <dgm:prSet phldrT="[Texto]" custT="1"/>
      <dgm:spPr/>
      <dgm:t>
        <a:bodyPr/>
        <a:lstStyle/>
        <a:p>
          <a:r>
            <a:rPr lang="pt-BR" sz="1200" b="1" dirty="0"/>
            <a:t>Fatores críticos de gestão da QVT: visão de pessoa, produtividade, legitimidade, liderança, práticas e valores, especialistas e especialidades.</a:t>
          </a:r>
        </a:p>
      </dgm:t>
    </dgm:pt>
    <dgm:pt modelId="{F90E8244-5615-4D5F-91ED-35622B94FDB1}" type="parTrans" cxnId="{75BD96D1-FA87-48E7-A127-19FD1F2D74B6}">
      <dgm:prSet/>
      <dgm:spPr/>
      <dgm:t>
        <a:bodyPr/>
        <a:lstStyle/>
        <a:p>
          <a:endParaRPr lang="pt-BR"/>
        </a:p>
      </dgm:t>
    </dgm:pt>
    <dgm:pt modelId="{C1CDD21A-7B03-4B79-A05F-C498CAA87B08}" type="sibTrans" cxnId="{75BD96D1-FA87-48E7-A127-19FD1F2D74B6}">
      <dgm:prSet/>
      <dgm:spPr/>
      <dgm:t>
        <a:bodyPr/>
        <a:lstStyle/>
        <a:p>
          <a:endParaRPr lang="pt-BR"/>
        </a:p>
      </dgm:t>
    </dgm:pt>
    <dgm:pt modelId="{8AB8A998-13E9-4ACA-98FF-C780173B1EB9}">
      <dgm:prSet phldrT="[Texto]" custT="1"/>
      <dgm:spPr/>
      <dgm:t>
        <a:bodyPr/>
        <a:lstStyle/>
        <a:p>
          <a:r>
            <a:rPr lang="pt-BR" sz="1400" b="1" dirty="0"/>
            <a:t>Valores e Balanço BPSO: Prof. Fábio Affonso Antonio</a:t>
          </a:r>
        </a:p>
      </dgm:t>
    </dgm:pt>
    <dgm:pt modelId="{81BBB771-065C-4DBD-9DBB-774392D91603}" type="parTrans" cxnId="{C2E4E418-BC30-4588-9328-2A6745F59600}">
      <dgm:prSet/>
      <dgm:spPr/>
      <dgm:t>
        <a:bodyPr/>
        <a:lstStyle/>
        <a:p>
          <a:endParaRPr lang="pt-BR"/>
        </a:p>
      </dgm:t>
    </dgm:pt>
    <dgm:pt modelId="{E7086ECE-5961-4998-A944-2E3A82570C71}" type="sibTrans" cxnId="{C2E4E418-BC30-4588-9328-2A6745F59600}">
      <dgm:prSet/>
      <dgm:spPr/>
      <dgm:t>
        <a:bodyPr/>
        <a:lstStyle/>
        <a:p>
          <a:endParaRPr lang="pt-BR"/>
        </a:p>
      </dgm:t>
    </dgm:pt>
    <dgm:pt modelId="{E97DA108-27F4-4E3E-9643-0D0C1CACDA56}">
      <dgm:prSet phldrT="[Texto]" custT="1"/>
      <dgm:spPr/>
      <dgm:t>
        <a:bodyPr/>
        <a:lstStyle/>
        <a:p>
          <a:r>
            <a:rPr lang="pt-BR" sz="1400" b="1" dirty="0"/>
            <a:t>Comprometimento Organizacional e QVT: Profa. Dra. Renata </a:t>
          </a:r>
          <a:r>
            <a:rPr lang="pt-BR" sz="1400" b="1" dirty="0" err="1"/>
            <a:t>Schirmeister</a:t>
          </a:r>
          <a:endParaRPr lang="pt-BR" sz="1400" b="1" dirty="0"/>
        </a:p>
      </dgm:t>
    </dgm:pt>
    <dgm:pt modelId="{9A669A7C-1897-493B-9335-60CC32597216}" type="parTrans" cxnId="{87423FC6-4B51-47A2-8B91-00C72E3E3AD3}">
      <dgm:prSet/>
      <dgm:spPr/>
      <dgm:t>
        <a:bodyPr/>
        <a:lstStyle/>
        <a:p>
          <a:endParaRPr lang="pt-BR"/>
        </a:p>
      </dgm:t>
    </dgm:pt>
    <dgm:pt modelId="{955B5F87-9A52-47A9-9733-1F84A1C6D55E}" type="sibTrans" cxnId="{87423FC6-4B51-47A2-8B91-00C72E3E3AD3}">
      <dgm:prSet/>
      <dgm:spPr/>
      <dgm:t>
        <a:bodyPr/>
        <a:lstStyle/>
        <a:p>
          <a:endParaRPr lang="pt-BR"/>
        </a:p>
      </dgm:t>
    </dgm:pt>
    <dgm:pt modelId="{4DF609CA-F887-4A9E-B552-252C795E3B42}" type="pres">
      <dgm:prSet presAssocID="{94687AE4-39CD-4DD7-B2A1-EF26588A6CAA}" presName="layout" presStyleCnt="0">
        <dgm:presLayoutVars>
          <dgm:chMax/>
          <dgm:chPref/>
          <dgm:dir/>
          <dgm:resizeHandles/>
        </dgm:presLayoutVars>
      </dgm:prSet>
      <dgm:spPr/>
    </dgm:pt>
    <dgm:pt modelId="{97D9541F-241B-42AB-9B4C-F160913E46B8}" type="pres">
      <dgm:prSet presAssocID="{A373E64E-DC3E-4F36-95BB-DEABA3710880}" presName="root" presStyleCnt="0">
        <dgm:presLayoutVars>
          <dgm:chMax/>
          <dgm:chPref/>
        </dgm:presLayoutVars>
      </dgm:prSet>
      <dgm:spPr/>
    </dgm:pt>
    <dgm:pt modelId="{52193DEE-9E65-44B2-A29B-7A0DADD293B6}" type="pres">
      <dgm:prSet presAssocID="{A373E64E-DC3E-4F36-95BB-DEABA3710880}" presName="rootComposite" presStyleCnt="0">
        <dgm:presLayoutVars/>
      </dgm:prSet>
      <dgm:spPr/>
    </dgm:pt>
    <dgm:pt modelId="{8DCBEE75-2A8B-4A0E-83D3-61825CF660EA}" type="pres">
      <dgm:prSet presAssocID="{A373E64E-DC3E-4F36-95BB-DEABA3710880}" presName="ParentAccent" presStyleLbl="alignNode1" presStyleIdx="0" presStyleCnt="2"/>
      <dgm:spPr/>
    </dgm:pt>
    <dgm:pt modelId="{008A9126-8A19-40BC-A2FD-8036381158E2}" type="pres">
      <dgm:prSet presAssocID="{A373E64E-DC3E-4F36-95BB-DEABA3710880}" presName="ParentSmallAccent" presStyleLbl="fgAcc1" presStyleIdx="0" presStyleCnt="2"/>
      <dgm:spPr/>
    </dgm:pt>
    <dgm:pt modelId="{F8B2038D-B22F-4ABA-B673-C4EACECD2B17}" type="pres">
      <dgm:prSet presAssocID="{A373E64E-DC3E-4F36-95BB-DEABA3710880}" presName="Parent" presStyleLbl="revTx" presStyleIdx="0" presStyleCnt="18">
        <dgm:presLayoutVars>
          <dgm:chMax/>
          <dgm:chPref val="4"/>
          <dgm:bulletEnabled val="1"/>
        </dgm:presLayoutVars>
      </dgm:prSet>
      <dgm:spPr/>
    </dgm:pt>
    <dgm:pt modelId="{F659E36A-FE6D-462D-A1C9-C53859597A49}" type="pres">
      <dgm:prSet presAssocID="{A373E64E-DC3E-4F36-95BB-DEABA3710880}" presName="childShape" presStyleCnt="0">
        <dgm:presLayoutVars>
          <dgm:chMax val="0"/>
          <dgm:chPref val="0"/>
        </dgm:presLayoutVars>
      </dgm:prSet>
      <dgm:spPr/>
    </dgm:pt>
    <dgm:pt modelId="{3956752E-A937-4C63-B97C-4E4956F5668B}" type="pres">
      <dgm:prSet presAssocID="{7D274D8F-F029-4918-93A7-4A522D904A6E}" presName="childComposite" presStyleCnt="0">
        <dgm:presLayoutVars>
          <dgm:chMax val="0"/>
          <dgm:chPref val="0"/>
        </dgm:presLayoutVars>
      </dgm:prSet>
      <dgm:spPr/>
    </dgm:pt>
    <dgm:pt modelId="{C2FB0541-1E9C-4A40-A8CB-A8E0D91F000E}" type="pres">
      <dgm:prSet presAssocID="{7D274D8F-F029-4918-93A7-4A522D904A6E}" presName="ChildAccent" presStyleLbl="solidFgAcc1" presStyleIdx="0" presStyleCnt="16"/>
      <dgm:spPr/>
    </dgm:pt>
    <dgm:pt modelId="{BAA1EFB4-EE56-4B57-BE83-C9DFC91F90D0}" type="pres">
      <dgm:prSet presAssocID="{7D274D8F-F029-4918-93A7-4A522D904A6E}" presName="Child" presStyleLbl="revTx" presStyleIdx="1" presStyleCnt="18">
        <dgm:presLayoutVars>
          <dgm:chMax val="0"/>
          <dgm:chPref val="0"/>
          <dgm:bulletEnabled val="1"/>
        </dgm:presLayoutVars>
      </dgm:prSet>
      <dgm:spPr/>
    </dgm:pt>
    <dgm:pt modelId="{5F5C7A11-6B07-4BF5-8E82-D1C0A5541E1C}" type="pres">
      <dgm:prSet presAssocID="{75C172FD-7725-4EF6-B924-7170684D78E5}" presName="childComposite" presStyleCnt="0">
        <dgm:presLayoutVars>
          <dgm:chMax val="0"/>
          <dgm:chPref val="0"/>
        </dgm:presLayoutVars>
      </dgm:prSet>
      <dgm:spPr/>
    </dgm:pt>
    <dgm:pt modelId="{8DCA4074-D39E-46DF-AF09-C2D50F228D1B}" type="pres">
      <dgm:prSet presAssocID="{75C172FD-7725-4EF6-B924-7170684D78E5}" presName="ChildAccent" presStyleLbl="solidFgAcc1" presStyleIdx="1" presStyleCnt="16"/>
      <dgm:spPr/>
    </dgm:pt>
    <dgm:pt modelId="{AA16FEA4-94D8-480A-8E22-4F2D081E2DED}" type="pres">
      <dgm:prSet presAssocID="{75C172FD-7725-4EF6-B924-7170684D78E5}" presName="Child" presStyleLbl="revTx" presStyleIdx="2" presStyleCnt="18">
        <dgm:presLayoutVars>
          <dgm:chMax val="0"/>
          <dgm:chPref val="0"/>
          <dgm:bulletEnabled val="1"/>
        </dgm:presLayoutVars>
      </dgm:prSet>
      <dgm:spPr/>
    </dgm:pt>
    <dgm:pt modelId="{A1472501-2B54-4ECB-871F-A45D0E6D9CBD}" type="pres">
      <dgm:prSet presAssocID="{3E4346F1-AB76-4355-B5DE-A233C90ACB62}" presName="childComposite" presStyleCnt="0">
        <dgm:presLayoutVars>
          <dgm:chMax val="0"/>
          <dgm:chPref val="0"/>
        </dgm:presLayoutVars>
      </dgm:prSet>
      <dgm:spPr/>
    </dgm:pt>
    <dgm:pt modelId="{88DCC2DA-A254-453A-8EE8-E15C8C2B22C5}" type="pres">
      <dgm:prSet presAssocID="{3E4346F1-AB76-4355-B5DE-A233C90ACB62}" presName="ChildAccent" presStyleLbl="solidFgAcc1" presStyleIdx="2" presStyleCnt="16"/>
      <dgm:spPr/>
    </dgm:pt>
    <dgm:pt modelId="{93F095AB-5202-4B6F-96BC-DB808AA550E8}" type="pres">
      <dgm:prSet presAssocID="{3E4346F1-AB76-4355-B5DE-A233C90ACB62}" presName="Child" presStyleLbl="revTx" presStyleIdx="3" presStyleCnt="18">
        <dgm:presLayoutVars>
          <dgm:chMax val="0"/>
          <dgm:chPref val="0"/>
          <dgm:bulletEnabled val="1"/>
        </dgm:presLayoutVars>
      </dgm:prSet>
      <dgm:spPr/>
    </dgm:pt>
    <dgm:pt modelId="{2A970B3C-5028-4DAA-B777-43A323647457}" type="pres">
      <dgm:prSet presAssocID="{58503909-C53F-4F8D-81F1-35DE8BD8D887}" presName="childComposite" presStyleCnt="0">
        <dgm:presLayoutVars>
          <dgm:chMax val="0"/>
          <dgm:chPref val="0"/>
        </dgm:presLayoutVars>
      </dgm:prSet>
      <dgm:spPr/>
    </dgm:pt>
    <dgm:pt modelId="{3B617B79-3ADF-4692-BF98-BA1BA7E0350F}" type="pres">
      <dgm:prSet presAssocID="{58503909-C53F-4F8D-81F1-35DE8BD8D887}" presName="ChildAccent" presStyleLbl="solidFgAcc1" presStyleIdx="3" presStyleCnt="16"/>
      <dgm:spPr/>
    </dgm:pt>
    <dgm:pt modelId="{8D76D9B7-652B-41E1-8BC4-5362E2E7D796}" type="pres">
      <dgm:prSet presAssocID="{58503909-C53F-4F8D-81F1-35DE8BD8D887}" presName="Child" presStyleLbl="revTx" presStyleIdx="4" presStyleCnt="18">
        <dgm:presLayoutVars>
          <dgm:chMax val="0"/>
          <dgm:chPref val="0"/>
          <dgm:bulletEnabled val="1"/>
        </dgm:presLayoutVars>
      </dgm:prSet>
      <dgm:spPr/>
    </dgm:pt>
    <dgm:pt modelId="{BD41957E-7867-43E4-A5AE-F344962F71B3}" type="pres">
      <dgm:prSet presAssocID="{6D4740C1-70D6-422B-888C-136D4DD9BF6A}" presName="childComposite" presStyleCnt="0">
        <dgm:presLayoutVars>
          <dgm:chMax val="0"/>
          <dgm:chPref val="0"/>
        </dgm:presLayoutVars>
      </dgm:prSet>
      <dgm:spPr/>
    </dgm:pt>
    <dgm:pt modelId="{BFE8EBDF-E491-45AC-B186-83D7D6430959}" type="pres">
      <dgm:prSet presAssocID="{6D4740C1-70D6-422B-888C-136D4DD9BF6A}" presName="ChildAccent" presStyleLbl="solidFgAcc1" presStyleIdx="4" presStyleCnt="16"/>
      <dgm:spPr/>
    </dgm:pt>
    <dgm:pt modelId="{5AE35E72-5635-4C6A-B647-AB9548081917}" type="pres">
      <dgm:prSet presAssocID="{6D4740C1-70D6-422B-888C-136D4DD9BF6A}" presName="Child" presStyleLbl="revTx" presStyleIdx="5" presStyleCnt="18">
        <dgm:presLayoutVars>
          <dgm:chMax val="0"/>
          <dgm:chPref val="0"/>
          <dgm:bulletEnabled val="1"/>
        </dgm:presLayoutVars>
      </dgm:prSet>
      <dgm:spPr/>
    </dgm:pt>
    <dgm:pt modelId="{DB54CB9D-0199-4369-AC4D-F495953EC6C6}" type="pres">
      <dgm:prSet presAssocID="{DE6453BD-0DC0-4B5E-BC43-A86A9F51A24C}" presName="childComposite" presStyleCnt="0">
        <dgm:presLayoutVars>
          <dgm:chMax val="0"/>
          <dgm:chPref val="0"/>
        </dgm:presLayoutVars>
      </dgm:prSet>
      <dgm:spPr/>
    </dgm:pt>
    <dgm:pt modelId="{8794DBDC-4835-4E44-9317-E61AB6C27987}" type="pres">
      <dgm:prSet presAssocID="{DE6453BD-0DC0-4B5E-BC43-A86A9F51A24C}" presName="ChildAccent" presStyleLbl="solidFgAcc1" presStyleIdx="5" presStyleCnt="16"/>
      <dgm:spPr/>
    </dgm:pt>
    <dgm:pt modelId="{BAFF3EC3-8FE5-4CC2-96D3-F8AA4AE8014F}" type="pres">
      <dgm:prSet presAssocID="{DE6453BD-0DC0-4B5E-BC43-A86A9F51A24C}" presName="Child" presStyleLbl="revTx" presStyleIdx="6" presStyleCnt="18">
        <dgm:presLayoutVars>
          <dgm:chMax val="0"/>
          <dgm:chPref val="0"/>
          <dgm:bulletEnabled val="1"/>
        </dgm:presLayoutVars>
      </dgm:prSet>
      <dgm:spPr/>
    </dgm:pt>
    <dgm:pt modelId="{835C3F2D-743E-4F61-BF6C-A811EF921AB4}" type="pres">
      <dgm:prSet presAssocID="{8209A27B-D485-4D6B-8EC0-9A2DC63BA206}" presName="childComposite" presStyleCnt="0">
        <dgm:presLayoutVars>
          <dgm:chMax val="0"/>
          <dgm:chPref val="0"/>
        </dgm:presLayoutVars>
      </dgm:prSet>
      <dgm:spPr/>
    </dgm:pt>
    <dgm:pt modelId="{6D37879F-089D-4D44-9F03-E0FFEB05036A}" type="pres">
      <dgm:prSet presAssocID="{8209A27B-D485-4D6B-8EC0-9A2DC63BA206}" presName="ChildAccent" presStyleLbl="solidFgAcc1" presStyleIdx="6" presStyleCnt="16"/>
      <dgm:spPr/>
    </dgm:pt>
    <dgm:pt modelId="{21DC24EA-558D-4C3A-A245-63E53CE7DAFE}" type="pres">
      <dgm:prSet presAssocID="{8209A27B-D485-4D6B-8EC0-9A2DC63BA206}" presName="Child" presStyleLbl="revTx" presStyleIdx="7" presStyleCnt="18">
        <dgm:presLayoutVars>
          <dgm:chMax val="0"/>
          <dgm:chPref val="0"/>
          <dgm:bulletEnabled val="1"/>
        </dgm:presLayoutVars>
      </dgm:prSet>
      <dgm:spPr/>
    </dgm:pt>
    <dgm:pt modelId="{5CD5F9ED-9D5F-4D28-BE11-871735DA8A4B}" type="pres">
      <dgm:prSet presAssocID="{8D725EA4-5B02-4899-9616-F2EB6AA7E00E}" presName="childComposite" presStyleCnt="0">
        <dgm:presLayoutVars>
          <dgm:chMax val="0"/>
          <dgm:chPref val="0"/>
        </dgm:presLayoutVars>
      </dgm:prSet>
      <dgm:spPr/>
    </dgm:pt>
    <dgm:pt modelId="{386DEB92-6C05-44CD-A58D-81B105043FB6}" type="pres">
      <dgm:prSet presAssocID="{8D725EA4-5B02-4899-9616-F2EB6AA7E00E}" presName="ChildAccent" presStyleLbl="solidFgAcc1" presStyleIdx="7" presStyleCnt="16"/>
      <dgm:spPr/>
    </dgm:pt>
    <dgm:pt modelId="{F2FCC546-205D-41B0-97AC-9F8E89EE494D}" type="pres">
      <dgm:prSet presAssocID="{8D725EA4-5B02-4899-9616-F2EB6AA7E00E}" presName="Child" presStyleLbl="revTx" presStyleIdx="8" presStyleCnt="18" custLinFactNeighborX="2981" custLinFactNeighborY="-5663">
        <dgm:presLayoutVars>
          <dgm:chMax val="0"/>
          <dgm:chPref val="0"/>
          <dgm:bulletEnabled val="1"/>
        </dgm:presLayoutVars>
      </dgm:prSet>
      <dgm:spPr/>
    </dgm:pt>
    <dgm:pt modelId="{65879BD6-13E9-45E8-BDE2-C16642A9F0B7}" type="pres">
      <dgm:prSet presAssocID="{E2C86329-4394-4265-A162-5DA6CF12AEB2}" presName="root" presStyleCnt="0">
        <dgm:presLayoutVars>
          <dgm:chMax/>
          <dgm:chPref/>
        </dgm:presLayoutVars>
      </dgm:prSet>
      <dgm:spPr/>
    </dgm:pt>
    <dgm:pt modelId="{1AA2763B-8B97-4A18-82E6-1326CE916FEE}" type="pres">
      <dgm:prSet presAssocID="{E2C86329-4394-4265-A162-5DA6CF12AEB2}" presName="rootComposite" presStyleCnt="0">
        <dgm:presLayoutVars/>
      </dgm:prSet>
      <dgm:spPr/>
    </dgm:pt>
    <dgm:pt modelId="{771DD1F2-4491-4C76-B605-730832A74C7C}" type="pres">
      <dgm:prSet presAssocID="{E2C86329-4394-4265-A162-5DA6CF12AEB2}" presName="ParentAccent" presStyleLbl="alignNode1" presStyleIdx="1" presStyleCnt="2"/>
      <dgm:spPr>
        <a:solidFill>
          <a:srgbClr val="FF0000"/>
        </a:solidFill>
      </dgm:spPr>
    </dgm:pt>
    <dgm:pt modelId="{92A16D2B-E3A5-42E3-811F-CF880B528BE3}" type="pres">
      <dgm:prSet presAssocID="{E2C86329-4394-4265-A162-5DA6CF12AEB2}" presName="ParentSmallAccent" presStyleLbl="fgAcc1" presStyleIdx="1" presStyleCnt="2"/>
      <dgm:spPr/>
    </dgm:pt>
    <dgm:pt modelId="{A1F5D4CE-DF70-4E32-BF51-7C18853A3844}" type="pres">
      <dgm:prSet presAssocID="{E2C86329-4394-4265-A162-5DA6CF12AEB2}" presName="Parent" presStyleLbl="revTx" presStyleIdx="9" presStyleCnt="18">
        <dgm:presLayoutVars>
          <dgm:chMax/>
          <dgm:chPref val="4"/>
          <dgm:bulletEnabled val="1"/>
        </dgm:presLayoutVars>
      </dgm:prSet>
      <dgm:spPr/>
    </dgm:pt>
    <dgm:pt modelId="{AEE68CB6-538A-4966-AED1-DCF436562E3B}" type="pres">
      <dgm:prSet presAssocID="{E2C86329-4394-4265-A162-5DA6CF12AEB2}" presName="childShape" presStyleCnt="0">
        <dgm:presLayoutVars>
          <dgm:chMax val="0"/>
          <dgm:chPref val="0"/>
        </dgm:presLayoutVars>
      </dgm:prSet>
      <dgm:spPr/>
    </dgm:pt>
    <dgm:pt modelId="{22B98EE3-FB79-4161-97B5-1F9BE74553C2}" type="pres">
      <dgm:prSet presAssocID="{8AB8A998-13E9-4ACA-98FF-C780173B1EB9}" presName="childComposite" presStyleCnt="0">
        <dgm:presLayoutVars>
          <dgm:chMax val="0"/>
          <dgm:chPref val="0"/>
        </dgm:presLayoutVars>
      </dgm:prSet>
      <dgm:spPr/>
    </dgm:pt>
    <dgm:pt modelId="{2269B387-DC7B-4425-AE7C-833D1C7B7955}" type="pres">
      <dgm:prSet presAssocID="{8AB8A998-13E9-4ACA-98FF-C780173B1EB9}" presName="ChildAccent" presStyleLbl="solidFgAcc1" presStyleIdx="8" presStyleCnt="16"/>
      <dgm:spPr/>
    </dgm:pt>
    <dgm:pt modelId="{8CB2BCC5-B769-4AB6-8990-E7E6F96EFB90}" type="pres">
      <dgm:prSet presAssocID="{8AB8A998-13E9-4ACA-98FF-C780173B1EB9}" presName="Child" presStyleLbl="revTx" presStyleIdx="10" presStyleCnt="18">
        <dgm:presLayoutVars>
          <dgm:chMax val="0"/>
          <dgm:chPref val="0"/>
          <dgm:bulletEnabled val="1"/>
        </dgm:presLayoutVars>
      </dgm:prSet>
      <dgm:spPr/>
    </dgm:pt>
    <dgm:pt modelId="{58EA59CF-5C5B-45C1-8D16-D4E9FC26C0B9}" type="pres">
      <dgm:prSet presAssocID="{E97DA108-27F4-4E3E-9643-0D0C1CACDA56}" presName="childComposite" presStyleCnt="0">
        <dgm:presLayoutVars>
          <dgm:chMax val="0"/>
          <dgm:chPref val="0"/>
        </dgm:presLayoutVars>
      </dgm:prSet>
      <dgm:spPr/>
    </dgm:pt>
    <dgm:pt modelId="{53C37CBD-B4C9-4BE5-BDF5-BC0F2BFFE74D}" type="pres">
      <dgm:prSet presAssocID="{E97DA108-27F4-4E3E-9643-0D0C1CACDA56}" presName="ChildAccent" presStyleLbl="solidFgAcc1" presStyleIdx="9" presStyleCnt="16"/>
      <dgm:spPr/>
    </dgm:pt>
    <dgm:pt modelId="{8174FAAA-B22F-4CA2-AB07-3D3723D6CE4B}" type="pres">
      <dgm:prSet presAssocID="{E97DA108-27F4-4E3E-9643-0D0C1CACDA56}" presName="Child" presStyleLbl="revTx" presStyleIdx="11" presStyleCnt="18">
        <dgm:presLayoutVars>
          <dgm:chMax val="0"/>
          <dgm:chPref val="0"/>
          <dgm:bulletEnabled val="1"/>
        </dgm:presLayoutVars>
      </dgm:prSet>
      <dgm:spPr/>
    </dgm:pt>
    <dgm:pt modelId="{4D0FDA60-D27F-48A0-9F02-2BE4C41E4C04}" type="pres">
      <dgm:prSet presAssocID="{3D3C37E8-09EA-4E0C-997D-085BD586387C}" presName="childComposite" presStyleCnt="0">
        <dgm:presLayoutVars>
          <dgm:chMax val="0"/>
          <dgm:chPref val="0"/>
        </dgm:presLayoutVars>
      </dgm:prSet>
      <dgm:spPr/>
    </dgm:pt>
    <dgm:pt modelId="{C3A2D895-0446-4719-9BC5-515259ED62AE}" type="pres">
      <dgm:prSet presAssocID="{3D3C37E8-09EA-4E0C-997D-085BD586387C}" presName="ChildAccent" presStyleLbl="solidFgAcc1" presStyleIdx="10" presStyleCnt="16"/>
      <dgm:spPr/>
    </dgm:pt>
    <dgm:pt modelId="{51368A17-71F0-4762-8576-9D363D6003E3}" type="pres">
      <dgm:prSet presAssocID="{3D3C37E8-09EA-4E0C-997D-085BD586387C}" presName="Child" presStyleLbl="revTx" presStyleIdx="12" presStyleCnt="18">
        <dgm:presLayoutVars>
          <dgm:chMax val="0"/>
          <dgm:chPref val="0"/>
          <dgm:bulletEnabled val="1"/>
        </dgm:presLayoutVars>
      </dgm:prSet>
      <dgm:spPr/>
    </dgm:pt>
    <dgm:pt modelId="{F8D09AE4-59A5-4924-AEC3-BEA4B59A4341}" type="pres">
      <dgm:prSet presAssocID="{D6135EDB-826D-42D3-A8F6-3C9E1608ADFE}" presName="childComposite" presStyleCnt="0">
        <dgm:presLayoutVars>
          <dgm:chMax val="0"/>
          <dgm:chPref val="0"/>
        </dgm:presLayoutVars>
      </dgm:prSet>
      <dgm:spPr/>
    </dgm:pt>
    <dgm:pt modelId="{557AC0F9-5E82-42A8-A5CE-846A3716673B}" type="pres">
      <dgm:prSet presAssocID="{D6135EDB-826D-42D3-A8F6-3C9E1608ADFE}" presName="ChildAccent" presStyleLbl="solidFgAcc1" presStyleIdx="11" presStyleCnt="16"/>
      <dgm:spPr/>
    </dgm:pt>
    <dgm:pt modelId="{6FDBCD45-47D7-47B7-996B-B7E1C1A7CC61}" type="pres">
      <dgm:prSet presAssocID="{D6135EDB-826D-42D3-A8F6-3C9E1608ADFE}" presName="Child" presStyleLbl="revTx" presStyleIdx="13" presStyleCnt="18">
        <dgm:presLayoutVars>
          <dgm:chMax val="0"/>
          <dgm:chPref val="0"/>
          <dgm:bulletEnabled val="1"/>
        </dgm:presLayoutVars>
      </dgm:prSet>
      <dgm:spPr/>
    </dgm:pt>
    <dgm:pt modelId="{51A59974-B896-4A1F-9171-5547EEC8E634}" type="pres">
      <dgm:prSet presAssocID="{148ABDD6-4E56-492A-A691-D3F9B4955A2D}" presName="childComposite" presStyleCnt="0">
        <dgm:presLayoutVars>
          <dgm:chMax val="0"/>
          <dgm:chPref val="0"/>
        </dgm:presLayoutVars>
      </dgm:prSet>
      <dgm:spPr/>
    </dgm:pt>
    <dgm:pt modelId="{127B9D67-4C5B-4E75-8F5B-7000368E83B2}" type="pres">
      <dgm:prSet presAssocID="{148ABDD6-4E56-492A-A691-D3F9B4955A2D}" presName="ChildAccent" presStyleLbl="solidFgAcc1" presStyleIdx="12" presStyleCnt="16"/>
      <dgm:spPr/>
    </dgm:pt>
    <dgm:pt modelId="{59F45624-2309-4385-BF55-6D378E8728C9}" type="pres">
      <dgm:prSet presAssocID="{148ABDD6-4E56-492A-A691-D3F9B4955A2D}" presName="Child" presStyleLbl="revTx" presStyleIdx="14" presStyleCnt="18">
        <dgm:presLayoutVars>
          <dgm:chMax val="0"/>
          <dgm:chPref val="0"/>
          <dgm:bulletEnabled val="1"/>
        </dgm:presLayoutVars>
      </dgm:prSet>
      <dgm:spPr/>
    </dgm:pt>
    <dgm:pt modelId="{788F5864-89D6-4A4E-9A2A-90A633F8F41F}" type="pres">
      <dgm:prSet presAssocID="{82E13327-17FB-4AE9-9FE4-6FD562D2E85B}" presName="childComposite" presStyleCnt="0">
        <dgm:presLayoutVars>
          <dgm:chMax val="0"/>
          <dgm:chPref val="0"/>
        </dgm:presLayoutVars>
      </dgm:prSet>
      <dgm:spPr/>
    </dgm:pt>
    <dgm:pt modelId="{E61910D1-A0A5-4D3B-BB2B-73BA3AB8D505}" type="pres">
      <dgm:prSet presAssocID="{82E13327-17FB-4AE9-9FE4-6FD562D2E85B}" presName="ChildAccent" presStyleLbl="solidFgAcc1" presStyleIdx="13" presStyleCnt="16"/>
      <dgm:spPr/>
    </dgm:pt>
    <dgm:pt modelId="{06F35712-69C2-4A6B-BD28-25DF560BFF29}" type="pres">
      <dgm:prSet presAssocID="{82E13327-17FB-4AE9-9FE4-6FD562D2E85B}" presName="Child" presStyleLbl="revTx" presStyleIdx="15" presStyleCnt="18">
        <dgm:presLayoutVars>
          <dgm:chMax val="0"/>
          <dgm:chPref val="0"/>
          <dgm:bulletEnabled val="1"/>
        </dgm:presLayoutVars>
      </dgm:prSet>
      <dgm:spPr/>
    </dgm:pt>
    <dgm:pt modelId="{F37A4229-B2B2-4C8F-8B82-B1DE9296181F}" type="pres">
      <dgm:prSet presAssocID="{6237A0D3-A5C9-4CEF-AF91-C4743642AC8E}" presName="childComposite" presStyleCnt="0">
        <dgm:presLayoutVars>
          <dgm:chMax val="0"/>
          <dgm:chPref val="0"/>
        </dgm:presLayoutVars>
      </dgm:prSet>
      <dgm:spPr/>
    </dgm:pt>
    <dgm:pt modelId="{290906B8-4F7D-428D-ACFB-CC8BB59270DD}" type="pres">
      <dgm:prSet presAssocID="{6237A0D3-A5C9-4CEF-AF91-C4743642AC8E}" presName="ChildAccent" presStyleLbl="solidFgAcc1" presStyleIdx="14" presStyleCnt="16"/>
      <dgm:spPr/>
    </dgm:pt>
    <dgm:pt modelId="{3ACCD130-CEE8-4772-8657-A8A116E3643C}" type="pres">
      <dgm:prSet presAssocID="{6237A0D3-A5C9-4CEF-AF91-C4743642AC8E}" presName="Child" presStyleLbl="revTx" presStyleIdx="16" presStyleCnt="18">
        <dgm:presLayoutVars>
          <dgm:chMax val="0"/>
          <dgm:chPref val="0"/>
          <dgm:bulletEnabled val="1"/>
        </dgm:presLayoutVars>
      </dgm:prSet>
      <dgm:spPr/>
    </dgm:pt>
    <dgm:pt modelId="{4D406B90-2926-4FA1-BB49-E59F7C72DA58}" type="pres">
      <dgm:prSet presAssocID="{09741DD7-7896-48D3-92B3-3D874CF7E79B}" presName="childComposite" presStyleCnt="0">
        <dgm:presLayoutVars>
          <dgm:chMax val="0"/>
          <dgm:chPref val="0"/>
        </dgm:presLayoutVars>
      </dgm:prSet>
      <dgm:spPr/>
    </dgm:pt>
    <dgm:pt modelId="{FDA4946F-52F4-44AC-A0E0-D5A6DD56B1A9}" type="pres">
      <dgm:prSet presAssocID="{09741DD7-7896-48D3-92B3-3D874CF7E79B}" presName="ChildAccent" presStyleLbl="solidFgAcc1" presStyleIdx="15" presStyleCnt="16"/>
      <dgm:spPr/>
    </dgm:pt>
    <dgm:pt modelId="{03EE3298-1CBF-46FC-B305-25F5F45D1939}" type="pres">
      <dgm:prSet presAssocID="{09741DD7-7896-48D3-92B3-3D874CF7E79B}" presName="Child" presStyleLbl="revTx" presStyleIdx="17" presStyleCnt="18">
        <dgm:presLayoutVars>
          <dgm:chMax val="0"/>
          <dgm:chPref val="0"/>
          <dgm:bulletEnabled val="1"/>
        </dgm:presLayoutVars>
      </dgm:prSet>
      <dgm:spPr/>
    </dgm:pt>
  </dgm:ptLst>
  <dgm:cxnLst>
    <dgm:cxn modelId="{FFB58B05-0D2B-4C8F-B81D-80D5FC8CA2A3}" srcId="{E2C86329-4394-4265-A162-5DA6CF12AEB2}" destId="{D6135EDB-826D-42D3-A8F6-3C9E1608ADFE}" srcOrd="3" destOrd="0" parTransId="{854F6AE0-43EB-4AC4-B674-9B51FD47BD66}" sibTransId="{B1211295-5A9B-4CF1-8B69-D5750AF01CC5}"/>
    <dgm:cxn modelId="{E67B0509-80A0-4034-A69D-8CD265DE5416}" srcId="{E2C86329-4394-4265-A162-5DA6CF12AEB2}" destId="{6237A0D3-A5C9-4CEF-AF91-C4743642AC8E}" srcOrd="6" destOrd="0" parTransId="{9A7C0320-756D-4558-967A-7B23ABE4AC5D}" sibTransId="{73168B27-B84A-4CD1-9453-81DFC52CFE2B}"/>
    <dgm:cxn modelId="{E27BA80E-960C-4A62-9FEA-F398A70CD2AF}" type="presOf" srcId="{E2C86329-4394-4265-A162-5DA6CF12AEB2}" destId="{A1F5D4CE-DF70-4E32-BF51-7C18853A3844}" srcOrd="0" destOrd="0" presId="urn:microsoft.com/office/officeart/2008/layout/SquareAccentList"/>
    <dgm:cxn modelId="{A0B67F16-7619-4068-9DAC-209F3E9F2A01}" type="presOf" srcId="{8AB8A998-13E9-4ACA-98FF-C780173B1EB9}" destId="{8CB2BCC5-B769-4AB6-8990-E7E6F96EFB90}" srcOrd="0" destOrd="0" presId="urn:microsoft.com/office/officeart/2008/layout/SquareAccentList"/>
    <dgm:cxn modelId="{C2E4E418-BC30-4588-9328-2A6745F59600}" srcId="{E2C86329-4394-4265-A162-5DA6CF12AEB2}" destId="{8AB8A998-13E9-4ACA-98FF-C780173B1EB9}" srcOrd="0" destOrd="0" parTransId="{81BBB771-065C-4DBD-9DBB-774392D91603}" sibTransId="{E7086ECE-5961-4998-A944-2E3A82570C71}"/>
    <dgm:cxn modelId="{C540E718-03FB-4F76-A799-A2932104CCF9}" type="presOf" srcId="{58503909-C53F-4F8D-81F1-35DE8BD8D887}" destId="{8D76D9B7-652B-41E1-8BC4-5362E2E7D796}" srcOrd="0" destOrd="0" presId="urn:microsoft.com/office/officeart/2008/layout/SquareAccentList"/>
    <dgm:cxn modelId="{9828DC21-A012-4E42-9138-4278604C555E}" srcId="{E2C86329-4394-4265-A162-5DA6CF12AEB2}" destId="{3D3C37E8-09EA-4E0C-997D-085BD586387C}" srcOrd="2" destOrd="0" parTransId="{89ECBC0E-FC25-4CE2-85CA-658880670F4A}" sibTransId="{00EDD144-69B0-4289-A811-4E7F1E9FB5E0}"/>
    <dgm:cxn modelId="{A0F06924-608D-45B1-ABAE-BCDFB6F318DD}" srcId="{E2C86329-4394-4265-A162-5DA6CF12AEB2}" destId="{09741DD7-7896-48D3-92B3-3D874CF7E79B}" srcOrd="7" destOrd="0" parTransId="{4E6135C0-9F2B-44E9-9745-9DD8F545B153}" sibTransId="{2E78DA47-B01F-40DE-8142-07980FCB3324}"/>
    <dgm:cxn modelId="{530D6332-624E-4609-931C-E0A5696544CA}" srcId="{A373E64E-DC3E-4F36-95BB-DEABA3710880}" destId="{58503909-C53F-4F8D-81F1-35DE8BD8D887}" srcOrd="3" destOrd="0" parTransId="{A11A1975-16FD-4032-9179-B0BF1C21F2E4}" sibTransId="{41065E18-23D4-4BE0-9CC5-7112CB443B79}"/>
    <dgm:cxn modelId="{DD469A32-8376-46CF-B453-7BB7709C60FC}" type="presOf" srcId="{6237A0D3-A5C9-4CEF-AF91-C4743642AC8E}" destId="{3ACCD130-CEE8-4772-8657-A8A116E3643C}" srcOrd="0" destOrd="0" presId="urn:microsoft.com/office/officeart/2008/layout/SquareAccentList"/>
    <dgm:cxn modelId="{53BF4238-A015-4481-AF19-3B53013D3E4F}" srcId="{A373E64E-DC3E-4F36-95BB-DEABA3710880}" destId="{6D4740C1-70D6-422B-888C-136D4DD9BF6A}" srcOrd="4" destOrd="0" parTransId="{184E8F08-C965-4FAF-B332-B0DC25C4DBF0}" sibTransId="{F0B4F1A5-2C21-44F1-98D6-BD3E7965989A}"/>
    <dgm:cxn modelId="{B3EAF461-90C7-4544-991C-D46164D28305}" type="presOf" srcId="{3D3C37E8-09EA-4E0C-997D-085BD586387C}" destId="{51368A17-71F0-4762-8576-9D363D6003E3}" srcOrd="0" destOrd="0" presId="urn:microsoft.com/office/officeart/2008/layout/SquareAccentList"/>
    <dgm:cxn modelId="{C63C7342-37AE-48CF-B323-42761108811E}" srcId="{E2C86329-4394-4265-A162-5DA6CF12AEB2}" destId="{82E13327-17FB-4AE9-9FE4-6FD562D2E85B}" srcOrd="5" destOrd="0" parTransId="{8D0D5B1F-1333-4BD4-816C-FFCA9981395C}" sibTransId="{2E43B789-66F3-4149-81FA-9DDA044EB3E7}"/>
    <dgm:cxn modelId="{8B3CFF62-197B-4AA2-9AB3-8D599D99452B}" srcId="{A373E64E-DC3E-4F36-95BB-DEABA3710880}" destId="{3E4346F1-AB76-4355-B5DE-A233C90ACB62}" srcOrd="2" destOrd="0" parTransId="{08ADA6C6-1C05-44FA-BA3D-EDAB77FE619B}" sibTransId="{17A18501-1271-439F-9527-54A37C7F239A}"/>
    <dgm:cxn modelId="{8ADFBB43-918E-430B-ACFE-C43F065FDAC5}" srcId="{94687AE4-39CD-4DD7-B2A1-EF26588A6CAA}" destId="{E2C86329-4394-4265-A162-5DA6CF12AEB2}" srcOrd="1" destOrd="0" parTransId="{435F6D49-0529-41B8-916A-E60E2F29036B}" sibTransId="{E99931BD-75FA-4937-8810-3CAE6AD83426}"/>
    <dgm:cxn modelId="{B9D9E965-29F5-4C98-A145-550C6BF45A6A}" type="presOf" srcId="{82E13327-17FB-4AE9-9FE4-6FD562D2E85B}" destId="{06F35712-69C2-4A6B-BD28-25DF560BFF29}" srcOrd="0" destOrd="0" presId="urn:microsoft.com/office/officeart/2008/layout/SquareAccentList"/>
    <dgm:cxn modelId="{CB950A66-0B8A-4EBF-AFD7-DA3BE5C5A8B4}" type="presOf" srcId="{E97DA108-27F4-4E3E-9643-0D0C1CACDA56}" destId="{8174FAAA-B22F-4CA2-AB07-3D3723D6CE4B}" srcOrd="0" destOrd="0" presId="urn:microsoft.com/office/officeart/2008/layout/SquareAccentList"/>
    <dgm:cxn modelId="{9C867E68-F5CF-408A-9FC5-D6B904E32745}" srcId="{A373E64E-DC3E-4F36-95BB-DEABA3710880}" destId="{75C172FD-7725-4EF6-B924-7170684D78E5}" srcOrd="1" destOrd="0" parTransId="{39CDBC4F-8000-420F-9457-294FF751C74B}" sibTransId="{C954C501-40E9-4F2B-B2B4-C13F57339BF3}"/>
    <dgm:cxn modelId="{F4B42E4F-CB75-4471-9E8D-F9CD53B066CE}" type="presOf" srcId="{75C172FD-7725-4EF6-B924-7170684D78E5}" destId="{AA16FEA4-94D8-480A-8E22-4F2D081E2DED}" srcOrd="0" destOrd="0" presId="urn:microsoft.com/office/officeart/2008/layout/SquareAccentList"/>
    <dgm:cxn modelId="{C8C1C072-82DF-4F7E-93CD-35DC0B015D00}" type="presOf" srcId="{6D4740C1-70D6-422B-888C-136D4DD9BF6A}" destId="{5AE35E72-5635-4C6A-B647-AB9548081917}" srcOrd="0" destOrd="0" presId="urn:microsoft.com/office/officeart/2008/layout/SquareAccentList"/>
    <dgm:cxn modelId="{127F7C57-56DF-48BC-8311-20506C873517}" srcId="{A373E64E-DC3E-4F36-95BB-DEABA3710880}" destId="{8209A27B-D485-4D6B-8EC0-9A2DC63BA206}" srcOrd="6" destOrd="0" parTransId="{0EF8C559-2C53-44E0-AA85-C7323D21256C}" sibTransId="{761659EA-AA88-42B9-8546-23BABB87FB70}"/>
    <dgm:cxn modelId="{088BF67C-00D5-4640-BE8C-F762DB519FF3}" type="presOf" srcId="{7D274D8F-F029-4918-93A7-4A522D904A6E}" destId="{BAA1EFB4-EE56-4B57-BE83-C9DFC91F90D0}" srcOrd="0" destOrd="0" presId="urn:microsoft.com/office/officeart/2008/layout/SquareAccentList"/>
    <dgm:cxn modelId="{8A411F80-E2E4-42D2-9A9F-72D9227AA99F}" type="presOf" srcId="{8209A27B-D485-4D6B-8EC0-9A2DC63BA206}" destId="{21DC24EA-558D-4C3A-A245-63E53CE7DAFE}" srcOrd="0" destOrd="0" presId="urn:microsoft.com/office/officeart/2008/layout/SquareAccentList"/>
    <dgm:cxn modelId="{E4248492-F5E9-4150-8AFA-B15F5BF69442}" type="presOf" srcId="{8D725EA4-5B02-4899-9616-F2EB6AA7E00E}" destId="{F2FCC546-205D-41B0-97AC-9F8E89EE494D}" srcOrd="0" destOrd="0" presId="urn:microsoft.com/office/officeart/2008/layout/SquareAccentList"/>
    <dgm:cxn modelId="{9FBA5293-767B-4D1C-A18B-6BEEB4E5C496}" type="presOf" srcId="{DE6453BD-0DC0-4B5E-BC43-A86A9F51A24C}" destId="{BAFF3EC3-8FE5-4CC2-96D3-F8AA4AE8014F}" srcOrd="0" destOrd="0" presId="urn:microsoft.com/office/officeart/2008/layout/SquareAccentList"/>
    <dgm:cxn modelId="{1E4AE8A0-8FC5-4FD2-96E3-AFA7A45C6F07}" srcId="{94687AE4-39CD-4DD7-B2A1-EF26588A6CAA}" destId="{A373E64E-DC3E-4F36-95BB-DEABA3710880}" srcOrd="0" destOrd="0" parTransId="{760A5040-E41E-4073-9EFA-AEAD38936F0E}" sibTransId="{23AEC813-D304-4C23-BA2B-A4C67EC42211}"/>
    <dgm:cxn modelId="{A6B6C3A4-AF44-48A5-B05B-E85BE6106CBD}" srcId="{E2C86329-4394-4265-A162-5DA6CF12AEB2}" destId="{148ABDD6-4E56-492A-A691-D3F9B4955A2D}" srcOrd="4" destOrd="0" parTransId="{872397B8-3222-4BC5-A5FE-F59A51992140}" sibTransId="{E92FF8D9-B2F9-4DDC-8893-5E94D596D458}"/>
    <dgm:cxn modelId="{965759A6-E080-4D29-BD3E-15F8AF08C073}" type="presOf" srcId="{A373E64E-DC3E-4F36-95BB-DEABA3710880}" destId="{F8B2038D-B22F-4ABA-B673-C4EACECD2B17}" srcOrd="0" destOrd="0" presId="urn:microsoft.com/office/officeart/2008/layout/SquareAccentList"/>
    <dgm:cxn modelId="{8CD63DAD-0AB4-4A50-8A47-998C7830B7D1}" type="presOf" srcId="{D6135EDB-826D-42D3-A8F6-3C9E1608ADFE}" destId="{6FDBCD45-47D7-47B7-996B-B7E1C1A7CC61}" srcOrd="0" destOrd="0" presId="urn:microsoft.com/office/officeart/2008/layout/SquareAccentList"/>
    <dgm:cxn modelId="{796D6CBC-4613-4A6B-ACA1-32CAABAD3307}" srcId="{A373E64E-DC3E-4F36-95BB-DEABA3710880}" destId="{7D274D8F-F029-4918-93A7-4A522D904A6E}" srcOrd="0" destOrd="0" parTransId="{F4D350DA-3B29-47AB-92BF-951C0CABCC0E}" sibTransId="{6DD24C1D-590D-4EDF-B560-199AF4AB954A}"/>
    <dgm:cxn modelId="{87423FC6-4B51-47A2-8B91-00C72E3E3AD3}" srcId="{E2C86329-4394-4265-A162-5DA6CF12AEB2}" destId="{E97DA108-27F4-4E3E-9643-0D0C1CACDA56}" srcOrd="1" destOrd="0" parTransId="{9A669A7C-1897-493B-9335-60CC32597216}" sibTransId="{955B5F87-9A52-47A9-9733-1F84A1C6D55E}"/>
    <dgm:cxn modelId="{50EF9ACF-8F80-4220-9C0A-E26243B3EB65}" type="presOf" srcId="{3E4346F1-AB76-4355-B5DE-A233C90ACB62}" destId="{93F095AB-5202-4B6F-96BC-DB808AA550E8}" srcOrd="0" destOrd="0" presId="urn:microsoft.com/office/officeart/2008/layout/SquareAccentList"/>
    <dgm:cxn modelId="{75BD96D1-FA87-48E7-A127-19FD1F2D74B6}" srcId="{A373E64E-DC3E-4F36-95BB-DEABA3710880}" destId="{8D725EA4-5B02-4899-9616-F2EB6AA7E00E}" srcOrd="7" destOrd="0" parTransId="{F90E8244-5615-4D5F-91ED-35622B94FDB1}" sibTransId="{C1CDD21A-7B03-4B79-A05F-C498CAA87B08}"/>
    <dgm:cxn modelId="{169155DE-D5B4-4BD8-B6F8-C7799498F6DA}" type="presOf" srcId="{94687AE4-39CD-4DD7-B2A1-EF26588A6CAA}" destId="{4DF609CA-F887-4A9E-B552-252C795E3B42}" srcOrd="0" destOrd="0" presId="urn:microsoft.com/office/officeart/2008/layout/SquareAccentList"/>
    <dgm:cxn modelId="{0EBAB9EA-E516-4999-AD78-B07A7DAC72D8}" type="presOf" srcId="{148ABDD6-4E56-492A-A691-D3F9B4955A2D}" destId="{59F45624-2309-4385-BF55-6D378E8728C9}" srcOrd="0" destOrd="0" presId="urn:microsoft.com/office/officeart/2008/layout/SquareAccentList"/>
    <dgm:cxn modelId="{3AAFA5EE-DE0A-4597-92D6-7003B12624CF}" srcId="{A373E64E-DC3E-4F36-95BB-DEABA3710880}" destId="{DE6453BD-0DC0-4B5E-BC43-A86A9F51A24C}" srcOrd="5" destOrd="0" parTransId="{19468AC7-BDF6-451A-BA5A-F087EC588178}" sibTransId="{9E096D54-B580-48CC-BC38-D9D9B5396DF7}"/>
    <dgm:cxn modelId="{938D26F8-8BFE-471F-983D-07F8CA143872}" type="presOf" srcId="{09741DD7-7896-48D3-92B3-3D874CF7E79B}" destId="{03EE3298-1CBF-46FC-B305-25F5F45D1939}" srcOrd="0" destOrd="0" presId="urn:microsoft.com/office/officeart/2008/layout/SquareAccentList"/>
    <dgm:cxn modelId="{3871BDA8-7342-4855-955C-83ACE93069C9}" type="presParOf" srcId="{4DF609CA-F887-4A9E-B552-252C795E3B42}" destId="{97D9541F-241B-42AB-9B4C-F160913E46B8}" srcOrd="0" destOrd="0" presId="urn:microsoft.com/office/officeart/2008/layout/SquareAccentList"/>
    <dgm:cxn modelId="{F28A0B5C-1A7F-4B33-BF31-90D08E36D219}" type="presParOf" srcId="{97D9541F-241B-42AB-9B4C-F160913E46B8}" destId="{52193DEE-9E65-44B2-A29B-7A0DADD293B6}" srcOrd="0" destOrd="0" presId="urn:microsoft.com/office/officeart/2008/layout/SquareAccentList"/>
    <dgm:cxn modelId="{70F7EB17-597E-429A-9E4E-E32ABEC4C319}" type="presParOf" srcId="{52193DEE-9E65-44B2-A29B-7A0DADD293B6}" destId="{8DCBEE75-2A8B-4A0E-83D3-61825CF660EA}" srcOrd="0" destOrd="0" presId="urn:microsoft.com/office/officeart/2008/layout/SquareAccentList"/>
    <dgm:cxn modelId="{DAE1DE6A-4BB2-4748-9CB2-536C3951ED74}" type="presParOf" srcId="{52193DEE-9E65-44B2-A29B-7A0DADD293B6}" destId="{008A9126-8A19-40BC-A2FD-8036381158E2}" srcOrd="1" destOrd="0" presId="urn:microsoft.com/office/officeart/2008/layout/SquareAccentList"/>
    <dgm:cxn modelId="{1DD0A942-3AB7-43D7-BA8A-71861C1E0550}" type="presParOf" srcId="{52193DEE-9E65-44B2-A29B-7A0DADD293B6}" destId="{F8B2038D-B22F-4ABA-B673-C4EACECD2B17}" srcOrd="2" destOrd="0" presId="urn:microsoft.com/office/officeart/2008/layout/SquareAccentList"/>
    <dgm:cxn modelId="{6AE4B6C6-4A70-474F-A0AC-4B74420CBC50}" type="presParOf" srcId="{97D9541F-241B-42AB-9B4C-F160913E46B8}" destId="{F659E36A-FE6D-462D-A1C9-C53859597A49}" srcOrd="1" destOrd="0" presId="urn:microsoft.com/office/officeart/2008/layout/SquareAccentList"/>
    <dgm:cxn modelId="{BDE541C7-3431-4FB6-A8E5-0DFDDC052B12}" type="presParOf" srcId="{F659E36A-FE6D-462D-A1C9-C53859597A49}" destId="{3956752E-A937-4C63-B97C-4E4956F5668B}" srcOrd="0" destOrd="0" presId="urn:microsoft.com/office/officeart/2008/layout/SquareAccentList"/>
    <dgm:cxn modelId="{BE54F717-EA91-474B-8AE9-54857820E93F}" type="presParOf" srcId="{3956752E-A937-4C63-B97C-4E4956F5668B}" destId="{C2FB0541-1E9C-4A40-A8CB-A8E0D91F000E}" srcOrd="0" destOrd="0" presId="urn:microsoft.com/office/officeart/2008/layout/SquareAccentList"/>
    <dgm:cxn modelId="{63C69D77-37B1-4323-9111-390688ECA590}" type="presParOf" srcId="{3956752E-A937-4C63-B97C-4E4956F5668B}" destId="{BAA1EFB4-EE56-4B57-BE83-C9DFC91F90D0}" srcOrd="1" destOrd="0" presId="urn:microsoft.com/office/officeart/2008/layout/SquareAccentList"/>
    <dgm:cxn modelId="{487950DC-FE17-4B23-B6C0-A21AE32B3229}" type="presParOf" srcId="{F659E36A-FE6D-462D-A1C9-C53859597A49}" destId="{5F5C7A11-6B07-4BF5-8E82-D1C0A5541E1C}" srcOrd="1" destOrd="0" presId="urn:microsoft.com/office/officeart/2008/layout/SquareAccentList"/>
    <dgm:cxn modelId="{3C88EE97-5BAF-4A6C-A60E-4E35D70EF7AC}" type="presParOf" srcId="{5F5C7A11-6B07-4BF5-8E82-D1C0A5541E1C}" destId="{8DCA4074-D39E-46DF-AF09-C2D50F228D1B}" srcOrd="0" destOrd="0" presId="urn:microsoft.com/office/officeart/2008/layout/SquareAccentList"/>
    <dgm:cxn modelId="{3D7175EF-E66E-46B9-8C0D-0FCF3592DB4E}" type="presParOf" srcId="{5F5C7A11-6B07-4BF5-8E82-D1C0A5541E1C}" destId="{AA16FEA4-94D8-480A-8E22-4F2D081E2DED}" srcOrd="1" destOrd="0" presId="urn:microsoft.com/office/officeart/2008/layout/SquareAccentList"/>
    <dgm:cxn modelId="{3CDB8AA5-DD29-499D-B56E-63C98861E8C0}" type="presParOf" srcId="{F659E36A-FE6D-462D-A1C9-C53859597A49}" destId="{A1472501-2B54-4ECB-871F-A45D0E6D9CBD}" srcOrd="2" destOrd="0" presId="urn:microsoft.com/office/officeart/2008/layout/SquareAccentList"/>
    <dgm:cxn modelId="{B280A2E0-982A-486C-9043-2E5C0F421022}" type="presParOf" srcId="{A1472501-2B54-4ECB-871F-A45D0E6D9CBD}" destId="{88DCC2DA-A254-453A-8EE8-E15C8C2B22C5}" srcOrd="0" destOrd="0" presId="urn:microsoft.com/office/officeart/2008/layout/SquareAccentList"/>
    <dgm:cxn modelId="{0BC516F5-4BED-4801-A81A-11249FC9CBA2}" type="presParOf" srcId="{A1472501-2B54-4ECB-871F-A45D0E6D9CBD}" destId="{93F095AB-5202-4B6F-96BC-DB808AA550E8}" srcOrd="1" destOrd="0" presId="urn:microsoft.com/office/officeart/2008/layout/SquareAccentList"/>
    <dgm:cxn modelId="{E54CE433-0DD9-4351-AD32-DA5F0016DFE3}" type="presParOf" srcId="{F659E36A-FE6D-462D-A1C9-C53859597A49}" destId="{2A970B3C-5028-4DAA-B777-43A323647457}" srcOrd="3" destOrd="0" presId="urn:microsoft.com/office/officeart/2008/layout/SquareAccentList"/>
    <dgm:cxn modelId="{8183062A-FAC5-4DF0-840A-7ADFD86F9140}" type="presParOf" srcId="{2A970B3C-5028-4DAA-B777-43A323647457}" destId="{3B617B79-3ADF-4692-BF98-BA1BA7E0350F}" srcOrd="0" destOrd="0" presId="urn:microsoft.com/office/officeart/2008/layout/SquareAccentList"/>
    <dgm:cxn modelId="{5E62E409-3524-4405-95DB-6701121A0249}" type="presParOf" srcId="{2A970B3C-5028-4DAA-B777-43A323647457}" destId="{8D76D9B7-652B-41E1-8BC4-5362E2E7D796}" srcOrd="1" destOrd="0" presId="urn:microsoft.com/office/officeart/2008/layout/SquareAccentList"/>
    <dgm:cxn modelId="{F730F82A-39AE-447A-A4C0-0755E1AC14C6}" type="presParOf" srcId="{F659E36A-FE6D-462D-A1C9-C53859597A49}" destId="{BD41957E-7867-43E4-A5AE-F344962F71B3}" srcOrd="4" destOrd="0" presId="urn:microsoft.com/office/officeart/2008/layout/SquareAccentList"/>
    <dgm:cxn modelId="{C7C9545F-FAB5-431C-BB0B-2B2A80A4F2F3}" type="presParOf" srcId="{BD41957E-7867-43E4-A5AE-F344962F71B3}" destId="{BFE8EBDF-E491-45AC-B186-83D7D6430959}" srcOrd="0" destOrd="0" presId="urn:microsoft.com/office/officeart/2008/layout/SquareAccentList"/>
    <dgm:cxn modelId="{253E1BC0-8791-419A-A51A-29C7C6232318}" type="presParOf" srcId="{BD41957E-7867-43E4-A5AE-F344962F71B3}" destId="{5AE35E72-5635-4C6A-B647-AB9548081917}" srcOrd="1" destOrd="0" presId="urn:microsoft.com/office/officeart/2008/layout/SquareAccentList"/>
    <dgm:cxn modelId="{B3B1C000-A518-445A-9384-6675F8E162A4}" type="presParOf" srcId="{F659E36A-FE6D-462D-A1C9-C53859597A49}" destId="{DB54CB9D-0199-4369-AC4D-F495953EC6C6}" srcOrd="5" destOrd="0" presId="urn:microsoft.com/office/officeart/2008/layout/SquareAccentList"/>
    <dgm:cxn modelId="{366C1852-9BB8-4F90-A686-90435F8E01D7}" type="presParOf" srcId="{DB54CB9D-0199-4369-AC4D-F495953EC6C6}" destId="{8794DBDC-4835-4E44-9317-E61AB6C27987}" srcOrd="0" destOrd="0" presId="urn:microsoft.com/office/officeart/2008/layout/SquareAccentList"/>
    <dgm:cxn modelId="{D19735AE-4131-41EB-9EA9-F4D23EE16174}" type="presParOf" srcId="{DB54CB9D-0199-4369-AC4D-F495953EC6C6}" destId="{BAFF3EC3-8FE5-4CC2-96D3-F8AA4AE8014F}" srcOrd="1" destOrd="0" presId="urn:microsoft.com/office/officeart/2008/layout/SquareAccentList"/>
    <dgm:cxn modelId="{04E926D3-4CF5-4568-B579-11772C34D807}" type="presParOf" srcId="{F659E36A-FE6D-462D-A1C9-C53859597A49}" destId="{835C3F2D-743E-4F61-BF6C-A811EF921AB4}" srcOrd="6" destOrd="0" presId="urn:microsoft.com/office/officeart/2008/layout/SquareAccentList"/>
    <dgm:cxn modelId="{8DE1C9F0-A590-4067-9C04-FC43B42D9091}" type="presParOf" srcId="{835C3F2D-743E-4F61-BF6C-A811EF921AB4}" destId="{6D37879F-089D-4D44-9F03-E0FFEB05036A}" srcOrd="0" destOrd="0" presId="urn:microsoft.com/office/officeart/2008/layout/SquareAccentList"/>
    <dgm:cxn modelId="{9A4F8145-C55C-4DC0-A120-2A3611312F2D}" type="presParOf" srcId="{835C3F2D-743E-4F61-BF6C-A811EF921AB4}" destId="{21DC24EA-558D-4C3A-A245-63E53CE7DAFE}" srcOrd="1" destOrd="0" presId="urn:microsoft.com/office/officeart/2008/layout/SquareAccentList"/>
    <dgm:cxn modelId="{DED7BA90-ABCB-4E89-B15E-468448EA189D}" type="presParOf" srcId="{F659E36A-FE6D-462D-A1C9-C53859597A49}" destId="{5CD5F9ED-9D5F-4D28-BE11-871735DA8A4B}" srcOrd="7" destOrd="0" presId="urn:microsoft.com/office/officeart/2008/layout/SquareAccentList"/>
    <dgm:cxn modelId="{85276C76-9CD4-4F07-AD82-A9C32E362B2C}" type="presParOf" srcId="{5CD5F9ED-9D5F-4D28-BE11-871735DA8A4B}" destId="{386DEB92-6C05-44CD-A58D-81B105043FB6}" srcOrd="0" destOrd="0" presId="urn:microsoft.com/office/officeart/2008/layout/SquareAccentList"/>
    <dgm:cxn modelId="{68641E5A-1419-40E4-AF60-2511AF929876}" type="presParOf" srcId="{5CD5F9ED-9D5F-4D28-BE11-871735DA8A4B}" destId="{F2FCC546-205D-41B0-97AC-9F8E89EE494D}" srcOrd="1" destOrd="0" presId="urn:microsoft.com/office/officeart/2008/layout/SquareAccentList"/>
    <dgm:cxn modelId="{EF48D83D-4E52-45E2-A617-0A8C3631F288}" type="presParOf" srcId="{4DF609CA-F887-4A9E-B552-252C795E3B42}" destId="{65879BD6-13E9-45E8-BDE2-C16642A9F0B7}" srcOrd="1" destOrd="0" presId="urn:microsoft.com/office/officeart/2008/layout/SquareAccentList"/>
    <dgm:cxn modelId="{4ACECB43-95D0-4110-BFA5-C0EBFC4CC018}" type="presParOf" srcId="{65879BD6-13E9-45E8-BDE2-C16642A9F0B7}" destId="{1AA2763B-8B97-4A18-82E6-1326CE916FEE}" srcOrd="0" destOrd="0" presId="urn:microsoft.com/office/officeart/2008/layout/SquareAccentList"/>
    <dgm:cxn modelId="{4B9C8587-AFCB-4ED4-A33B-03E32A7C5585}" type="presParOf" srcId="{1AA2763B-8B97-4A18-82E6-1326CE916FEE}" destId="{771DD1F2-4491-4C76-B605-730832A74C7C}" srcOrd="0" destOrd="0" presId="urn:microsoft.com/office/officeart/2008/layout/SquareAccentList"/>
    <dgm:cxn modelId="{7EDBD287-0FC8-4123-99D3-93377675A6B0}" type="presParOf" srcId="{1AA2763B-8B97-4A18-82E6-1326CE916FEE}" destId="{92A16D2B-E3A5-42E3-811F-CF880B528BE3}" srcOrd="1" destOrd="0" presId="urn:microsoft.com/office/officeart/2008/layout/SquareAccentList"/>
    <dgm:cxn modelId="{33C9A8B0-A6F5-4C4C-B5CB-9AA3217C30C3}" type="presParOf" srcId="{1AA2763B-8B97-4A18-82E6-1326CE916FEE}" destId="{A1F5D4CE-DF70-4E32-BF51-7C18853A3844}" srcOrd="2" destOrd="0" presId="urn:microsoft.com/office/officeart/2008/layout/SquareAccentList"/>
    <dgm:cxn modelId="{D92F198B-ACC6-4AA5-B046-9C2D21BA7471}" type="presParOf" srcId="{65879BD6-13E9-45E8-BDE2-C16642A9F0B7}" destId="{AEE68CB6-538A-4966-AED1-DCF436562E3B}" srcOrd="1" destOrd="0" presId="urn:microsoft.com/office/officeart/2008/layout/SquareAccentList"/>
    <dgm:cxn modelId="{696F7006-BCDA-4D1C-95A1-7A0314403C5E}" type="presParOf" srcId="{AEE68CB6-538A-4966-AED1-DCF436562E3B}" destId="{22B98EE3-FB79-4161-97B5-1F9BE74553C2}" srcOrd="0" destOrd="0" presId="urn:microsoft.com/office/officeart/2008/layout/SquareAccentList"/>
    <dgm:cxn modelId="{BA2D0B6F-3DB4-454D-AAFD-A9FBA4E13627}" type="presParOf" srcId="{22B98EE3-FB79-4161-97B5-1F9BE74553C2}" destId="{2269B387-DC7B-4425-AE7C-833D1C7B7955}" srcOrd="0" destOrd="0" presId="urn:microsoft.com/office/officeart/2008/layout/SquareAccentList"/>
    <dgm:cxn modelId="{DC676609-1327-49CE-A13C-4FAC25E9CBC6}" type="presParOf" srcId="{22B98EE3-FB79-4161-97B5-1F9BE74553C2}" destId="{8CB2BCC5-B769-4AB6-8990-E7E6F96EFB90}" srcOrd="1" destOrd="0" presId="urn:microsoft.com/office/officeart/2008/layout/SquareAccentList"/>
    <dgm:cxn modelId="{9060CBCE-48C4-46DE-9256-B4323ECC0822}" type="presParOf" srcId="{AEE68CB6-538A-4966-AED1-DCF436562E3B}" destId="{58EA59CF-5C5B-45C1-8D16-D4E9FC26C0B9}" srcOrd="1" destOrd="0" presId="urn:microsoft.com/office/officeart/2008/layout/SquareAccentList"/>
    <dgm:cxn modelId="{CA481AA4-5132-4081-A8F5-6E893EE016BD}" type="presParOf" srcId="{58EA59CF-5C5B-45C1-8D16-D4E9FC26C0B9}" destId="{53C37CBD-B4C9-4BE5-BDF5-BC0F2BFFE74D}" srcOrd="0" destOrd="0" presId="urn:microsoft.com/office/officeart/2008/layout/SquareAccentList"/>
    <dgm:cxn modelId="{0C3D7653-D988-4498-8A6E-01AA5919105E}" type="presParOf" srcId="{58EA59CF-5C5B-45C1-8D16-D4E9FC26C0B9}" destId="{8174FAAA-B22F-4CA2-AB07-3D3723D6CE4B}" srcOrd="1" destOrd="0" presId="urn:microsoft.com/office/officeart/2008/layout/SquareAccentList"/>
    <dgm:cxn modelId="{EA2EBA3E-528F-44A6-AAA6-1DF222DAD962}" type="presParOf" srcId="{AEE68CB6-538A-4966-AED1-DCF436562E3B}" destId="{4D0FDA60-D27F-48A0-9F02-2BE4C41E4C04}" srcOrd="2" destOrd="0" presId="urn:microsoft.com/office/officeart/2008/layout/SquareAccentList"/>
    <dgm:cxn modelId="{FEF60486-00F7-4A07-B240-9C55927EE0B6}" type="presParOf" srcId="{4D0FDA60-D27F-48A0-9F02-2BE4C41E4C04}" destId="{C3A2D895-0446-4719-9BC5-515259ED62AE}" srcOrd="0" destOrd="0" presId="urn:microsoft.com/office/officeart/2008/layout/SquareAccentList"/>
    <dgm:cxn modelId="{47A53A0F-4031-43A2-BD5F-FC7776B005D4}" type="presParOf" srcId="{4D0FDA60-D27F-48A0-9F02-2BE4C41E4C04}" destId="{51368A17-71F0-4762-8576-9D363D6003E3}" srcOrd="1" destOrd="0" presId="urn:microsoft.com/office/officeart/2008/layout/SquareAccentList"/>
    <dgm:cxn modelId="{61FC3804-CD3F-4088-9573-85A12321A38E}" type="presParOf" srcId="{AEE68CB6-538A-4966-AED1-DCF436562E3B}" destId="{F8D09AE4-59A5-4924-AEC3-BEA4B59A4341}" srcOrd="3" destOrd="0" presId="urn:microsoft.com/office/officeart/2008/layout/SquareAccentList"/>
    <dgm:cxn modelId="{37BBD068-63CC-41A2-A4CC-C1137E067686}" type="presParOf" srcId="{F8D09AE4-59A5-4924-AEC3-BEA4B59A4341}" destId="{557AC0F9-5E82-42A8-A5CE-846A3716673B}" srcOrd="0" destOrd="0" presId="urn:microsoft.com/office/officeart/2008/layout/SquareAccentList"/>
    <dgm:cxn modelId="{5338A051-1CE1-45B5-9CD1-815828AE60D9}" type="presParOf" srcId="{F8D09AE4-59A5-4924-AEC3-BEA4B59A4341}" destId="{6FDBCD45-47D7-47B7-996B-B7E1C1A7CC61}" srcOrd="1" destOrd="0" presId="urn:microsoft.com/office/officeart/2008/layout/SquareAccentList"/>
    <dgm:cxn modelId="{98432A6B-B882-4140-8B90-1F3576CCCBE2}" type="presParOf" srcId="{AEE68CB6-538A-4966-AED1-DCF436562E3B}" destId="{51A59974-B896-4A1F-9171-5547EEC8E634}" srcOrd="4" destOrd="0" presId="urn:microsoft.com/office/officeart/2008/layout/SquareAccentList"/>
    <dgm:cxn modelId="{28D6C727-66AF-4FDC-A388-90E6C246D8D1}" type="presParOf" srcId="{51A59974-B896-4A1F-9171-5547EEC8E634}" destId="{127B9D67-4C5B-4E75-8F5B-7000368E83B2}" srcOrd="0" destOrd="0" presId="urn:microsoft.com/office/officeart/2008/layout/SquareAccentList"/>
    <dgm:cxn modelId="{20ABCA41-4DE4-4341-8E31-B98E160E4640}" type="presParOf" srcId="{51A59974-B896-4A1F-9171-5547EEC8E634}" destId="{59F45624-2309-4385-BF55-6D378E8728C9}" srcOrd="1" destOrd="0" presId="urn:microsoft.com/office/officeart/2008/layout/SquareAccentList"/>
    <dgm:cxn modelId="{7052FE7F-DF50-4CB4-8C69-33C254BA40D5}" type="presParOf" srcId="{AEE68CB6-538A-4966-AED1-DCF436562E3B}" destId="{788F5864-89D6-4A4E-9A2A-90A633F8F41F}" srcOrd="5" destOrd="0" presId="urn:microsoft.com/office/officeart/2008/layout/SquareAccentList"/>
    <dgm:cxn modelId="{14B96253-41F0-4EB3-8EDF-64439B3B7C11}" type="presParOf" srcId="{788F5864-89D6-4A4E-9A2A-90A633F8F41F}" destId="{E61910D1-A0A5-4D3B-BB2B-73BA3AB8D505}" srcOrd="0" destOrd="0" presId="urn:microsoft.com/office/officeart/2008/layout/SquareAccentList"/>
    <dgm:cxn modelId="{0B443CA7-2E58-4337-A17C-417F8C147F73}" type="presParOf" srcId="{788F5864-89D6-4A4E-9A2A-90A633F8F41F}" destId="{06F35712-69C2-4A6B-BD28-25DF560BFF29}" srcOrd="1" destOrd="0" presId="urn:microsoft.com/office/officeart/2008/layout/SquareAccentList"/>
    <dgm:cxn modelId="{BB1080AB-7071-4502-BC40-2E42424AD777}" type="presParOf" srcId="{AEE68CB6-538A-4966-AED1-DCF436562E3B}" destId="{F37A4229-B2B2-4C8F-8B82-B1DE9296181F}" srcOrd="6" destOrd="0" presId="urn:microsoft.com/office/officeart/2008/layout/SquareAccentList"/>
    <dgm:cxn modelId="{BFC47D18-D70F-42CD-BEFC-2B123EA936B6}" type="presParOf" srcId="{F37A4229-B2B2-4C8F-8B82-B1DE9296181F}" destId="{290906B8-4F7D-428D-ACFB-CC8BB59270DD}" srcOrd="0" destOrd="0" presId="urn:microsoft.com/office/officeart/2008/layout/SquareAccentList"/>
    <dgm:cxn modelId="{38F8414A-ED27-4E64-8578-9634315F3EA3}" type="presParOf" srcId="{F37A4229-B2B2-4C8F-8B82-B1DE9296181F}" destId="{3ACCD130-CEE8-4772-8657-A8A116E3643C}" srcOrd="1" destOrd="0" presId="urn:microsoft.com/office/officeart/2008/layout/SquareAccentList"/>
    <dgm:cxn modelId="{371D36AC-7FBC-40B2-BCFB-EBD34384C666}" type="presParOf" srcId="{AEE68CB6-538A-4966-AED1-DCF436562E3B}" destId="{4D406B90-2926-4FA1-BB49-E59F7C72DA58}" srcOrd="7" destOrd="0" presId="urn:microsoft.com/office/officeart/2008/layout/SquareAccentList"/>
    <dgm:cxn modelId="{200506E0-617D-4226-8FDA-1AB8569312C5}" type="presParOf" srcId="{4D406B90-2926-4FA1-BB49-E59F7C72DA58}" destId="{FDA4946F-52F4-44AC-A0E0-D5A6DD56B1A9}" srcOrd="0" destOrd="0" presId="urn:microsoft.com/office/officeart/2008/layout/SquareAccentList"/>
    <dgm:cxn modelId="{D210E045-DAE0-496C-91A5-DAC9EF50001C}" type="presParOf" srcId="{4D406B90-2926-4FA1-BB49-E59F7C72DA58}" destId="{03EE3298-1CBF-46FC-B305-25F5F45D193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A73505-DC90-40A5-BB7F-57BB21A4996F}" type="doc">
      <dgm:prSet loTypeId="urn:microsoft.com/office/officeart/2005/8/layout/radial4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91DB654-3AAE-4FEC-8AF2-BB5F2B38AB43}">
      <dgm:prSet phldrT="[Texto]"/>
      <dgm:spPr>
        <a:ln>
          <a:solidFill>
            <a:srgbClr val="CC0099"/>
          </a:solidFill>
        </a:ln>
      </dgm:spPr>
      <dgm:t>
        <a:bodyPr/>
        <a:lstStyle/>
        <a:p>
          <a:r>
            <a:rPr lang="pt-BR" b="1" dirty="0"/>
            <a:t>Medidas preventivas</a:t>
          </a:r>
        </a:p>
      </dgm:t>
    </dgm:pt>
    <dgm:pt modelId="{9994C418-2BCA-4ABF-A7F5-A5F51D45E711}" type="parTrans" cxnId="{4DC2D9E7-2AD6-4F8D-863E-73A0B2321B3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736BD97-C353-4C07-8197-867A8E0F36F0}" type="sibTrans" cxnId="{4DC2D9E7-2AD6-4F8D-863E-73A0B2321B3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2A144DD-B04F-4A20-99B6-32B77466F93E}">
      <dgm:prSet phldrT="[Texto]"/>
      <dgm:spPr>
        <a:ln>
          <a:solidFill>
            <a:srgbClr val="0070C0"/>
          </a:solidFill>
        </a:ln>
      </dgm:spPr>
      <dgm:t>
        <a:bodyPr/>
        <a:lstStyle/>
        <a:p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Resolver </a:t>
          </a:r>
          <a:r>
            <a:rPr lang="pt-BR" b="1" dirty="0"/>
            <a:t>discrepâncias entre: demandas do trabalho e número de empregados e tempo disponível</a:t>
          </a:r>
        </a:p>
      </dgm:t>
    </dgm:pt>
    <dgm:pt modelId="{1E76E2B5-21B8-42F4-9667-E7D6600295F2}" type="parTrans" cxnId="{59506687-2B89-4B69-A338-F4ABEA2B399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0D19541-47F4-4797-A1A1-6E5AE846C4AA}" type="sibTrans" cxnId="{59506687-2B89-4B69-A338-F4ABEA2B399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3BE8CF5-9999-4E1D-AC85-91CD740790EE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Equilibrar </a:t>
          </a:r>
          <a:r>
            <a:rPr lang="pt-BR" b="1" dirty="0"/>
            <a:t>demandas do trabalho e habilidades com as qualificações dos empregados </a:t>
          </a:r>
        </a:p>
      </dgm:t>
    </dgm:pt>
    <dgm:pt modelId="{9411D1C1-6BDC-4DD2-8239-D395C1C7F4C3}" type="parTrans" cxnId="{D2DCEEB4-21D1-461F-8FD0-277284ED0A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0434D30-1A10-4C65-844F-EFDBEDAA16B3}" type="sibTrans" cxnId="{D2DCEEB4-21D1-461F-8FD0-277284ED0A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9649545-3EF0-4E19-B615-7513F3B42369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Dimensionar </a:t>
          </a:r>
          <a:r>
            <a:rPr lang="pt-BR" b="1" dirty="0"/>
            <a:t>demandas do trabalho e apoio social de colegas e chefes</a:t>
          </a:r>
        </a:p>
      </dgm:t>
    </dgm:pt>
    <dgm:pt modelId="{0B18FCC7-B518-4358-90C6-569594AAD589}" type="parTrans" cxnId="{6B5DCA3E-73DD-4F66-8509-931063C2D21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C5FE667-FD50-4AB0-9F47-0A36FC0CC521}" type="sibTrans" cxnId="{6B5DCA3E-73DD-4F66-8509-931063C2D21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B9BCDA5-404C-4AB2-885D-24FBB1A86E89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Alinhar </a:t>
          </a:r>
          <a:r>
            <a:rPr lang="pt-BR" b="1" dirty="0"/>
            <a:t>demandas do trabalho e capacidade de controle sobre o próprio trabalho</a:t>
          </a:r>
        </a:p>
      </dgm:t>
    </dgm:pt>
    <dgm:pt modelId="{2B951EA2-2F90-4156-BE12-497782429B61}" type="parTrans" cxnId="{13330BC6-0B81-49F0-A0E3-71B732A9AA3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A24D3F6-0A16-4916-8EAC-92FD8EB882B3}" type="sibTrans" cxnId="{13330BC6-0B81-49F0-A0E3-71B732A9AA3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ABB3F85-D39C-4492-8965-19CB11D9D87F}" type="pres">
      <dgm:prSet presAssocID="{15A73505-DC90-40A5-BB7F-57BB21A4996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44D8C5-8B24-4ADF-B741-6D08583A692B}" type="pres">
      <dgm:prSet presAssocID="{991DB654-3AAE-4FEC-8AF2-BB5F2B38AB43}" presName="centerShape" presStyleLbl="node0" presStyleIdx="0" presStyleCnt="1"/>
      <dgm:spPr/>
    </dgm:pt>
    <dgm:pt modelId="{64E0032E-A73C-4C71-BA8B-A78EDC6B2E36}" type="pres">
      <dgm:prSet presAssocID="{1E76E2B5-21B8-42F4-9667-E7D6600295F2}" presName="parTrans" presStyleLbl="bgSibTrans2D1" presStyleIdx="0" presStyleCnt="4"/>
      <dgm:spPr/>
    </dgm:pt>
    <dgm:pt modelId="{B2C80DB5-07B3-401F-B5EE-7E867FD866E1}" type="pres">
      <dgm:prSet presAssocID="{E2A144DD-B04F-4A20-99B6-32B77466F93E}" presName="node" presStyleLbl="node1" presStyleIdx="0" presStyleCnt="4">
        <dgm:presLayoutVars>
          <dgm:bulletEnabled val="1"/>
        </dgm:presLayoutVars>
      </dgm:prSet>
      <dgm:spPr/>
    </dgm:pt>
    <dgm:pt modelId="{5A036998-619A-4E91-A078-48EBFC1DC055}" type="pres">
      <dgm:prSet presAssocID="{9411D1C1-6BDC-4DD2-8239-D395C1C7F4C3}" presName="parTrans" presStyleLbl="bgSibTrans2D1" presStyleIdx="1" presStyleCnt="4"/>
      <dgm:spPr/>
    </dgm:pt>
    <dgm:pt modelId="{5ACADD67-1724-421F-B02E-89AE529E76C8}" type="pres">
      <dgm:prSet presAssocID="{23BE8CF5-9999-4E1D-AC85-91CD740790EE}" presName="node" presStyleLbl="node1" presStyleIdx="1" presStyleCnt="4">
        <dgm:presLayoutVars>
          <dgm:bulletEnabled val="1"/>
        </dgm:presLayoutVars>
      </dgm:prSet>
      <dgm:spPr/>
    </dgm:pt>
    <dgm:pt modelId="{DCAEA5DA-FCDD-4067-B9F8-AF520B77339F}" type="pres">
      <dgm:prSet presAssocID="{0B18FCC7-B518-4358-90C6-569594AAD589}" presName="parTrans" presStyleLbl="bgSibTrans2D1" presStyleIdx="2" presStyleCnt="4"/>
      <dgm:spPr/>
    </dgm:pt>
    <dgm:pt modelId="{1792DF95-1F6E-4745-9DFE-D3E70AA417CF}" type="pres">
      <dgm:prSet presAssocID="{39649545-3EF0-4E19-B615-7513F3B42369}" presName="node" presStyleLbl="node1" presStyleIdx="2" presStyleCnt="4">
        <dgm:presLayoutVars>
          <dgm:bulletEnabled val="1"/>
        </dgm:presLayoutVars>
      </dgm:prSet>
      <dgm:spPr/>
    </dgm:pt>
    <dgm:pt modelId="{113FA1E9-B2DC-463E-BBE6-1082785E1324}" type="pres">
      <dgm:prSet presAssocID="{2B951EA2-2F90-4156-BE12-497782429B61}" presName="parTrans" presStyleLbl="bgSibTrans2D1" presStyleIdx="3" presStyleCnt="4"/>
      <dgm:spPr/>
    </dgm:pt>
    <dgm:pt modelId="{5C474EA1-C607-4ACE-8F64-E9AA92EB0AC3}" type="pres">
      <dgm:prSet presAssocID="{0B9BCDA5-404C-4AB2-885D-24FBB1A86E89}" presName="node" presStyleLbl="node1" presStyleIdx="3" presStyleCnt="4">
        <dgm:presLayoutVars>
          <dgm:bulletEnabled val="1"/>
        </dgm:presLayoutVars>
      </dgm:prSet>
      <dgm:spPr/>
    </dgm:pt>
  </dgm:ptLst>
  <dgm:cxnLst>
    <dgm:cxn modelId="{1AA31613-272C-4A43-AB42-29C3108D97EE}" type="presOf" srcId="{9411D1C1-6BDC-4DD2-8239-D395C1C7F4C3}" destId="{5A036998-619A-4E91-A078-48EBFC1DC055}" srcOrd="0" destOrd="0" presId="urn:microsoft.com/office/officeart/2005/8/layout/radial4"/>
    <dgm:cxn modelId="{65E58C17-BD2D-4421-8413-A9F64614CC43}" type="presOf" srcId="{0B9BCDA5-404C-4AB2-885D-24FBB1A86E89}" destId="{5C474EA1-C607-4ACE-8F64-E9AA92EB0AC3}" srcOrd="0" destOrd="0" presId="urn:microsoft.com/office/officeart/2005/8/layout/radial4"/>
    <dgm:cxn modelId="{245BE01A-01FB-452B-B228-D760EED11088}" type="presOf" srcId="{15A73505-DC90-40A5-BB7F-57BB21A4996F}" destId="{FABB3F85-D39C-4492-8965-19CB11D9D87F}" srcOrd="0" destOrd="0" presId="urn:microsoft.com/office/officeart/2005/8/layout/radial4"/>
    <dgm:cxn modelId="{1F71122E-6201-4EBD-BAB9-48D847CC0AC9}" type="presOf" srcId="{23BE8CF5-9999-4E1D-AC85-91CD740790EE}" destId="{5ACADD67-1724-421F-B02E-89AE529E76C8}" srcOrd="0" destOrd="0" presId="urn:microsoft.com/office/officeart/2005/8/layout/radial4"/>
    <dgm:cxn modelId="{6B5DCA3E-73DD-4F66-8509-931063C2D211}" srcId="{991DB654-3AAE-4FEC-8AF2-BB5F2B38AB43}" destId="{39649545-3EF0-4E19-B615-7513F3B42369}" srcOrd="2" destOrd="0" parTransId="{0B18FCC7-B518-4358-90C6-569594AAD589}" sibTransId="{8C5FE667-FD50-4AB0-9F47-0A36FC0CC521}"/>
    <dgm:cxn modelId="{69F85B42-764D-4BA4-B827-723E78BC388D}" type="presOf" srcId="{E2A144DD-B04F-4A20-99B6-32B77466F93E}" destId="{B2C80DB5-07B3-401F-B5EE-7E867FD866E1}" srcOrd="0" destOrd="0" presId="urn:microsoft.com/office/officeart/2005/8/layout/radial4"/>
    <dgm:cxn modelId="{59506687-2B89-4B69-A338-F4ABEA2B3995}" srcId="{991DB654-3AAE-4FEC-8AF2-BB5F2B38AB43}" destId="{E2A144DD-B04F-4A20-99B6-32B77466F93E}" srcOrd="0" destOrd="0" parTransId="{1E76E2B5-21B8-42F4-9667-E7D6600295F2}" sibTransId="{90D19541-47F4-4797-A1A1-6E5AE846C4AA}"/>
    <dgm:cxn modelId="{1C9A48B4-3563-4902-A6D9-B6BD48705D04}" type="presOf" srcId="{1E76E2B5-21B8-42F4-9667-E7D6600295F2}" destId="{64E0032E-A73C-4C71-BA8B-A78EDC6B2E36}" srcOrd="0" destOrd="0" presId="urn:microsoft.com/office/officeart/2005/8/layout/radial4"/>
    <dgm:cxn modelId="{D2DCEEB4-21D1-461F-8FD0-277284ED0A20}" srcId="{991DB654-3AAE-4FEC-8AF2-BB5F2B38AB43}" destId="{23BE8CF5-9999-4E1D-AC85-91CD740790EE}" srcOrd="1" destOrd="0" parTransId="{9411D1C1-6BDC-4DD2-8239-D395C1C7F4C3}" sibTransId="{C0434D30-1A10-4C65-844F-EFDBEDAA16B3}"/>
    <dgm:cxn modelId="{13330BC6-0B81-49F0-A0E3-71B732A9AA34}" srcId="{991DB654-3AAE-4FEC-8AF2-BB5F2B38AB43}" destId="{0B9BCDA5-404C-4AB2-885D-24FBB1A86E89}" srcOrd="3" destOrd="0" parTransId="{2B951EA2-2F90-4156-BE12-497782429B61}" sibTransId="{4A24D3F6-0A16-4916-8EAC-92FD8EB882B3}"/>
    <dgm:cxn modelId="{EE3834C7-0515-4894-A3F1-84849D86EA91}" type="presOf" srcId="{39649545-3EF0-4E19-B615-7513F3B42369}" destId="{1792DF95-1F6E-4745-9DFE-D3E70AA417CF}" srcOrd="0" destOrd="0" presId="urn:microsoft.com/office/officeart/2005/8/layout/radial4"/>
    <dgm:cxn modelId="{3E1A94DD-C9A4-4C98-981D-DB0E360C3060}" type="presOf" srcId="{2B951EA2-2F90-4156-BE12-497782429B61}" destId="{113FA1E9-B2DC-463E-BBE6-1082785E1324}" srcOrd="0" destOrd="0" presId="urn:microsoft.com/office/officeart/2005/8/layout/radial4"/>
    <dgm:cxn modelId="{4DC2D9E7-2AD6-4F8D-863E-73A0B2321B37}" srcId="{15A73505-DC90-40A5-BB7F-57BB21A4996F}" destId="{991DB654-3AAE-4FEC-8AF2-BB5F2B38AB43}" srcOrd="0" destOrd="0" parTransId="{9994C418-2BCA-4ABF-A7F5-A5F51D45E711}" sibTransId="{7736BD97-C353-4C07-8197-867A8E0F36F0}"/>
    <dgm:cxn modelId="{D63BFCEA-A882-406F-A124-DB065374C669}" type="presOf" srcId="{991DB654-3AAE-4FEC-8AF2-BB5F2B38AB43}" destId="{1F44D8C5-8B24-4ADF-B741-6D08583A692B}" srcOrd="0" destOrd="0" presId="urn:microsoft.com/office/officeart/2005/8/layout/radial4"/>
    <dgm:cxn modelId="{0EAD79F7-E39B-4E87-A464-9BABD5373E77}" type="presOf" srcId="{0B18FCC7-B518-4358-90C6-569594AAD589}" destId="{DCAEA5DA-FCDD-4067-B9F8-AF520B77339F}" srcOrd="0" destOrd="0" presId="urn:microsoft.com/office/officeart/2005/8/layout/radial4"/>
    <dgm:cxn modelId="{2037102B-848F-4B8E-919D-370106ACFBB8}" type="presParOf" srcId="{FABB3F85-D39C-4492-8965-19CB11D9D87F}" destId="{1F44D8C5-8B24-4ADF-B741-6D08583A692B}" srcOrd="0" destOrd="0" presId="urn:microsoft.com/office/officeart/2005/8/layout/radial4"/>
    <dgm:cxn modelId="{4221EE51-E6CE-411C-A983-1BA1338865F8}" type="presParOf" srcId="{FABB3F85-D39C-4492-8965-19CB11D9D87F}" destId="{64E0032E-A73C-4C71-BA8B-A78EDC6B2E36}" srcOrd="1" destOrd="0" presId="urn:microsoft.com/office/officeart/2005/8/layout/radial4"/>
    <dgm:cxn modelId="{0A982F25-2E44-47DE-81AA-82928A93EA94}" type="presParOf" srcId="{FABB3F85-D39C-4492-8965-19CB11D9D87F}" destId="{B2C80DB5-07B3-401F-B5EE-7E867FD866E1}" srcOrd="2" destOrd="0" presId="urn:microsoft.com/office/officeart/2005/8/layout/radial4"/>
    <dgm:cxn modelId="{21012147-690C-4637-9CA0-58F22375AEB0}" type="presParOf" srcId="{FABB3F85-D39C-4492-8965-19CB11D9D87F}" destId="{5A036998-619A-4E91-A078-48EBFC1DC055}" srcOrd="3" destOrd="0" presId="urn:microsoft.com/office/officeart/2005/8/layout/radial4"/>
    <dgm:cxn modelId="{FE3BE711-0F5B-4F0C-916D-22D56EA5E320}" type="presParOf" srcId="{FABB3F85-D39C-4492-8965-19CB11D9D87F}" destId="{5ACADD67-1724-421F-B02E-89AE529E76C8}" srcOrd="4" destOrd="0" presId="urn:microsoft.com/office/officeart/2005/8/layout/radial4"/>
    <dgm:cxn modelId="{0CC913EE-9C16-4A1C-925A-BE22A4A68D12}" type="presParOf" srcId="{FABB3F85-D39C-4492-8965-19CB11D9D87F}" destId="{DCAEA5DA-FCDD-4067-B9F8-AF520B77339F}" srcOrd="5" destOrd="0" presId="urn:microsoft.com/office/officeart/2005/8/layout/radial4"/>
    <dgm:cxn modelId="{FDAFED12-4567-4927-AAD6-7301FDB34735}" type="presParOf" srcId="{FABB3F85-D39C-4492-8965-19CB11D9D87F}" destId="{1792DF95-1F6E-4745-9DFE-D3E70AA417CF}" srcOrd="6" destOrd="0" presId="urn:microsoft.com/office/officeart/2005/8/layout/radial4"/>
    <dgm:cxn modelId="{AD5029A2-3F33-4D07-AF09-9846682D60EF}" type="presParOf" srcId="{FABB3F85-D39C-4492-8965-19CB11D9D87F}" destId="{113FA1E9-B2DC-463E-BBE6-1082785E1324}" srcOrd="7" destOrd="0" presId="urn:microsoft.com/office/officeart/2005/8/layout/radial4"/>
    <dgm:cxn modelId="{16CB3ACB-FF6C-46D0-8568-02488B5958F6}" type="presParOf" srcId="{FABB3F85-D39C-4492-8965-19CB11D9D87F}" destId="{5C474EA1-C607-4ACE-8F64-E9AA92EB0AC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B5E717-B905-4F26-B9CB-5CA22652F8FC}" type="doc">
      <dgm:prSet loTypeId="urn:microsoft.com/office/officeart/2005/8/layout/defaul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F096BFF-450A-48BD-9489-A4C63397CF38}">
      <dgm:prSet phldrT="[Texto]" custT="1"/>
      <dgm:spPr/>
      <dgm:t>
        <a:bodyPr/>
        <a:lstStyle/>
        <a:p>
          <a:pPr algn="ctr"/>
          <a:r>
            <a:rPr lang="pt-BR" sz="1800" b="1">
              <a:latin typeface="+mn-lt"/>
            </a:rPr>
            <a:t>Alextimia</a:t>
          </a:r>
          <a:endParaRPr lang="pt-BR" sz="1800" b="1" dirty="0">
            <a:effectLst/>
            <a:latin typeface="+mn-lt"/>
          </a:endParaRPr>
        </a:p>
      </dgm:t>
    </dgm:pt>
    <dgm:pt modelId="{5D908365-0A0E-499C-91BD-7D9823603D86}" type="parTrans" cxnId="{FE8C002D-4E49-428C-8EF8-69201B16DE24}">
      <dgm:prSet/>
      <dgm:spPr/>
      <dgm:t>
        <a:bodyPr/>
        <a:lstStyle/>
        <a:p>
          <a:pPr algn="ctr"/>
          <a:endParaRPr lang="pt-BR" sz="1800" b="1">
            <a:solidFill>
              <a:srgbClr val="C00000"/>
            </a:solidFill>
            <a:effectLst/>
            <a:latin typeface="+mn-lt"/>
          </a:endParaRPr>
        </a:p>
      </dgm:t>
    </dgm:pt>
    <dgm:pt modelId="{5CB8EEBA-AD2C-4A61-B3C6-1D40FE406053}" type="sibTrans" cxnId="{FE8C002D-4E49-428C-8EF8-69201B16DE24}">
      <dgm:prSet/>
      <dgm:spPr/>
      <dgm:t>
        <a:bodyPr/>
        <a:lstStyle/>
        <a:p>
          <a:pPr algn="ctr"/>
          <a:endParaRPr lang="pt-BR" sz="1800" b="1">
            <a:solidFill>
              <a:srgbClr val="C00000"/>
            </a:solidFill>
            <a:effectLst/>
            <a:latin typeface="+mn-lt"/>
          </a:endParaRPr>
        </a:p>
      </dgm:t>
    </dgm:pt>
    <dgm:pt modelId="{A6A98BDA-7A3A-4D73-841E-23E84F612E51}">
      <dgm:prSet custT="1"/>
      <dgm:spPr/>
      <dgm:t>
        <a:bodyPr/>
        <a:lstStyle/>
        <a:p>
          <a:r>
            <a:rPr lang="pt-BR" sz="1800" b="1">
              <a:latin typeface="+mn-lt"/>
            </a:rPr>
            <a:t>Assédio Moral</a:t>
          </a:r>
          <a:endParaRPr lang="pt-BR" sz="1800">
            <a:latin typeface="+mn-lt"/>
          </a:endParaRPr>
        </a:p>
      </dgm:t>
    </dgm:pt>
    <dgm:pt modelId="{BAC8A161-55C0-4DE3-8997-F36C9246B5E4}" type="parTrans" cxnId="{EDA75F56-3FBD-4072-ADE4-550C384CFB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1BC9D13-32BE-4282-BD23-FFD0FD4EAA1C}" type="sibTrans" cxnId="{EDA75F56-3FBD-4072-ADE4-550C384CFB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E712F76-39D0-4EFE-A732-20D13A2E997B}">
      <dgm:prSet custT="1"/>
      <dgm:spPr/>
      <dgm:t>
        <a:bodyPr/>
        <a:lstStyle/>
        <a:p>
          <a:r>
            <a:rPr lang="pt-BR" sz="1800" b="1">
              <a:latin typeface="+mn-lt"/>
            </a:rPr>
            <a:t>Burnout</a:t>
          </a:r>
          <a:endParaRPr lang="pt-BR" sz="1800">
            <a:latin typeface="+mn-lt"/>
          </a:endParaRPr>
        </a:p>
      </dgm:t>
    </dgm:pt>
    <dgm:pt modelId="{039D669B-0A1E-46C1-9D95-7AEECA1128CD}" type="parTrans" cxnId="{23495CB1-6B2C-4DB7-B39D-85D457B100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8B22CCA-0C58-45CC-9037-857E9AF9612D}" type="sibTrans" cxnId="{23495CB1-6B2C-4DB7-B39D-85D457B100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178BFEF-109E-46E6-B27C-25E761626524}">
      <dgm:prSet custT="1"/>
      <dgm:spPr/>
      <dgm:t>
        <a:bodyPr/>
        <a:lstStyle/>
        <a:p>
          <a:r>
            <a:rPr lang="pt-BR" sz="1800" b="1">
              <a:latin typeface="+mn-lt"/>
            </a:rPr>
            <a:t>Cardiopatias</a:t>
          </a:r>
          <a:endParaRPr lang="pt-BR" sz="1800">
            <a:latin typeface="+mn-lt"/>
          </a:endParaRPr>
        </a:p>
      </dgm:t>
    </dgm:pt>
    <dgm:pt modelId="{EA739475-8D2B-40AE-A434-A8E325973974}" type="parTrans" cxnId="{55A6DD1D-3ABC-4B5E-8AAC-6A0B495D057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E1DEB8C-C12A-47DA-868C-C9C18CC00A22}" type="sibTrans" cxnId="{55A6DD1D-3ABC-4B5E-8AAC-6A0B495D057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433B85-C1AD-4F72-965B-6FD4E3E487E5}">
      <dgm:prSet custT="1"/>
      <dgm:spPr/>
      <dgm:t>
        <a:bodyPr/>
        <a:lstStyle/>
        <a:p>
          <a:r>
            <a:rPr lang="pt-BR" sz="1800" b="1">
              <a:latin typeface="+mn-lt"/>
            </a:rPr>
            <a:t>Consumo compulsivo</a:t>
          </a:r>
          <a:endParaRPr lang="pt-BR" sz="1800">
            <a:latin typeface="+mn-lt"/>
          </a:endParaRPr>
        </a:p>
      </dgm:t>
    </dgm:pt>
    <dgm:pt modelId="{8928302A-E3FC-4FB2-A24C-E57A11B2D1D7}" type="parTrans" cxnId="{69A482CB-2AFC-4AB9-BB06-7D7C3CE51A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260ACEF-1ADF-46C6-B83A-C829163DCCAC}" type="sibTrans" cxnId="{69A482CB-2AFC-4AB9-BB06-7D7C3CE51A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435B675-59B8-4704-AC55-C6E323A993D5}">
      <dgm:prSet custT="1"/>
      <dgm:spPr/>
      <dgm:t>
        <a:bodyPr/>
        <a:lstStyle/>
        <a:p>
          <a:r>
            <a:rPr lang="pt-BR" sz="1800" b="1">
              <a:latin typeface="+mn-lt"/>
            </a:rPr>
            <a:t>Depressão</a:t>
          </a:r>
          <a:endParaRPr lang="pt-BR" sz="1800">
            <a:latin typeface="+mn-lt"/>
          </a:endParaRPr>
        </a:p>
      </dgm:t>
    </dgm:pt>
    <dgm:pt modelId="{71FA6F6F-BDEF-4B89-8A0E-869929AA4299}" type="parTrans" cxnId="{60BCC602-8225-4681-8CA2-D99FBBEA47C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808FE7F-517B-4C2C-8C02-D9A18F011A01}" type="sibTrans" cxnId="{60BCC602-8225-4681-8CA2-D99FBBEA47C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B968605-B082-4A46-BC07-D3CE3AFCCEE3}">
      <dgm:prSet custT="1"/>
      <dgm:spPr/>
      <dgm:t>
        <a:bodyPr/>
        <a:lstStyle/>
        <a:p>
          <a:r>
            <a:rPr lang="pt-BR" sz="1800" b="1">
              <a:latin typeface="+mn-lt"/>
            </a:rPr>
            <a:t>Desordem bipolar</a:t>
          </a:r>
          <a:endParaRPr lang="pt-BR" sz="1800">
            <a:latin typeface="+mn-lt"/>
          </a:endParaRPr>
        </a:p>
      </dgm:t>
    </dgm:pt>
    <dgm:pt modelId="{ACBF525A-0574-4725-96E1-301918BAD7F1}" type="parTrans" cxnId="{CE0713F3-75C9-44C7-B99F-48B43F9DA55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2823259-65CE-45F6-992D-686493509AFB}" type="sibTrans" cxnId="{CE0713F3-75C9-44C7-B99F-48B43F9DA55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8E31B12-398C-4488-91BD-C1ED72083982}">
      <dgm:prSet custT="1"/>
      <dgm:spPr/>
      <dgm:t>
        <a:bodyPr/>
        <a:lstStyle/>
        <a:p>
          <a:r>
            <a:rPr lang="pt-BR" sz="1800" b="1">
              <a:latin typeface="+mn-lt"/>
            </a:rPr>
            <a:t>Distúrbios do sono</a:t>
          </a:r>
          <a:endParaRPr lang="pt-BR" sz="1800">
            <a:latin typeface="+mn-lt"/>
          </a:endParaRPr>
        </a:p>
      </dgm:t>
    </dgm:pt>
    <dgm:pt modelId="{0E6182B1-682D-4AAB-B64D-D2EB40CF6547}" type="parTrans" cxnId="{DA48AF7B-0C38-4478-859A-D9A71AC21E3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17CF45C-7BF3-49BA-9F7D-1DED28A843E6}" type="sibTrans" cxnId="{DA48AF7B-0C38-4478-859A-D9A71AC21E3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07A025D-A8B3-4E07-BF37-0E2DDF309AE1}">
      <dgm:prSet custT="1"/>
      <dgm:spPr/>
      <dgm:t>
        <a:bodyPr/>
        <a:lstStyle/>
        <a:p>
          <a:r>
            <a:rPr lang="pt-BR" sz="1800" b="1">
              <a:latin typeface="+mn-lt"/>
            </a:rPr>
            <a:t>Fadiga</a:t>
          </a:r>
          <a:endParaRPr lang="pt-BR" sz="1800">
            <a:latin typeface="+mn-lt"/>
          </a:endParaRPr>
        </a:p>
      </dgm:t>
    </dgm:pt>
    <dgm:pt modelId="{10F01177-738B-4FBA-B5A3-9A2588ADDEEF}" type="parTrans" cxnId="{8CE95BCD-9B69-4417-913C-50F912BD7C5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777DB04-777B-44CB-A074-D4544FD199B9}" type="sibTrans" cxnId="{8CE95BCD-9B69-4417-913C-50F912BD7C5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4652450-1A1C-4352-836B-0B2CE601524A}">
      <dgm:prSet custT="1"/>
      <dgm:spPr/>
      <dgm:t>
        <a:bodyPr/>
        <a:lstStyle/>
        <a:p>
          <a:r>
            <a:rPr lang="pt-BR" sz="1800" b="1">
              <a:latin typeface="+mn-lt"/>
            </a:rPr>
            <a:t>Hiperatividade</a:t>
          </a:r>
          <a:endParaRPr lang="pt-BR" sz="1800">
            <a:latin typeface="+mn-lt"/>
          </a:endParaRPr>
        </a:p>
      </dgm:t>
    </dgm:pt>
    <dgm:pt modelId="{C6A9A75E-AED7-4CB3-88E4-92EE8C042748}" type="parTrans" cxnId="{BD8EE690-2E7C-4367-9547-333941CCCF9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65B14EB-5610-45C3-8224-0076177653E9}" type="sibTrans" cxnId="{BD8EE690-2E7C-4367-9547-333941CCCF9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5D3D1DC-EAA8-4469-AC52-06F990619981}">
      <dgm:prSet custT="1"/>
      <dgm:spPr/>
      <dgm:t>
        <a:bodyPr/>
        <a:lstStyle/>
        <a:p>
          <a:r>
            <a:rPr lang="pt-BR" sz="1800" b="1">
              <a:latin typeface="+mn-lt"/>
            </a:rPr>
            <a:t>Hipocondria Social</a:t>
          </a:r>
          <a:endParaRPr lang="pt-BR" sz="1800">
            <a:latin typeface="+mn-lt"/>
          </a:endParaRPr>
        </a:p>
      </dgm:t>
    </dgm:pt>
    <dgm:pt modelId="{DBFD5D56-7F4A-45E5-894E-CF75F8663D7F}" type="parTrans" cxnId="{130C72C7-7B9B-4EA9-8C34-D4AE13AEA8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3F6A6F1-06D5-4FD7-9836-68A8426428E3}" type="sibTrans" cxnId="{130C72C7-7B9B-4EA9-8C34-D4AE13AEA8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519D64A-712D-4467-B8C5-E56669162893}">
      <dgm:prSet custT="1"/>
      <dgm:spPr/>
      <dgm:t>
        <a:bodyPr/>
        <a:lstStyle/>
        <a:p>
          <a:r>
            <a:rPr lang="pt-BR" sz="1800" b="1">
              <a:latin typeface="+mn-lt"/>
            </a:rPr>
            <a:t>Síndrome do Desamparo</a:t>
          </a:r>
          <a:endParaRPr lang="pt-BR" sz="1800">
            <a:latin typeface="+mn-lt"/>
          </a:endParaRPr>
        </a:p>
      </dgm:t>
    </dgm:pt>
    <dgm:pt modelId="{D3FA4860-BE47-42A8-BEC6-23F686E52FF7}" type="parTrans" cxnId="{6FC62CA4-F5E8-458B-8369-FA032BA359E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0BEE448-A4E7-4087-9EA6-E478CB76AE7E}" type="sibTrans" cxnId="{6FC62CA4-F5E8-458B-8369-FA032BA359E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365D6F1-4722-4FF5-9EC7-8E690E671B5A}">
      <dgm:prSet custT="1"/>
      <dgm:spPr/>
      <dgm:t>
        <a:bodyPr/>
        <a:lstStyle/>
        <a:p>
          <a:r>
            <a:rPr lang="pt-BR" sz="1800" b="1">
              <a:latin typeface="+mn-lt"/>
            </a:rPr>
            <a:t>Síndrome do Lazer</a:t>
          </a:r>
          <a:endParaRPr lang="pt-BR" sz="1800">
            <a:latin typeface="+mn-lt"/>
          </a:endParaRPr>
        </a:p>
      </dgm:t>
    </dgm:pt>
    <dgm:pt modelId="{C54D62B1-1A6C-4CD2-BA00-A0972F0FA0CC}" type="parTrans" cxnId="{51045F5B-EE94-401A-9422-0F2A642908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A61888F-17A7-44A9-A329-B9EE9585E34C}" type="sibTrans" cxnId="{51045F5B-EE94-401A-9422-0F2A642908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E7227D3-BBF6-4A13-8187-2D2F113F6801}">
      <dgm:prSet custT="1"/>
      <dgm:spPr/>
      <dgm:t>
        <a:bodyPr/>
        <a:lstStyle/>
        <a:p>
          <a:r>
            <a:rPr lang="pt-BR" sz="1800" b="1">
              <a:latin typeface="+mn-lt"/>
            </a:rPr>
            <a:t>Síndrome do Pânico</a:t>
          </a:r>
          <a:endParaRPr lang="pt-BR" sz="1800">
            <a:latin typeface="+mn-lt"/>
          </a:endParaRPr>
        </a:p>
      </dgm:t>
    </dgm:pt>
    <dgm:pt modelId="{C47D0004-9EE9-4A45-AE16-5B54E79DEC4B}" type="parTrans" cxnId="{94764888-7008-44D2-82C5-B7567FFB741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780CA89-B4D3-4D26-8C78-49CB6822429F}" type="sibTrans" cxnId="{94764888-7008-44D2-82C5-B7567FFB741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AB38F9F-D8B8-4D20-97EC-FB15F4037F8D}">
      <dgm:prSet custT="1"/>
      <dgm:spPr/>
      <dgm:t>
        <a:bodyPr/>
        <a:lstStyle/>
        <a:p>
          <a:r>
            <a:rPr lang="pt-BR" sz="1800" b="1">
              <a:latin typeface="+mn-lt"/>
            </a:rPr>
            <a:t>Somatização</a:t>
          </a:r>
          <a:endParaRPr lang="pt-BR" sz="1800">
            <a:latin typeface="+mn-lt"/>
          </a:endParaRPr>
        </a:p>
      </dgm:t>
    </dgm:pt>
    <dgm:pt modelId="{71D0E070-5A88-41E1-ABD6-511BD196F99A}" type="parTrans" cxnId="{4663A113-68F1-47FA-9C4E-CD463BB4F81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098329-4715-4C10-B066-83447604BFC6}" type="sibTrans" cxnId="{4663A113-68F1-47FA-9C4E-CD463BB4F81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552D145-8A01-4AA9-9D0F-AB392F797C48}">
      <dgm:prSet custT="1"/>
      <dgm:spPr/>
      <dgm:t>
        <a:bodyPr/>
        <a:lstStyle/>
        <a:p>
          <a:r>
            <a:rPr lang="pt-BR" sz="1800" b="1">
              <a:latin typeface="+mn-lt"/>
            </a:rPr>
            <a:t>Tecnostress</a:t>
          </a:r>
          <a:endParaRPr lang="pt-BR" sz="1800">
            <a:latin typeface="+mn-lt"/>
          </a:endParaRPr>
        </a:p>
      </dgm:t>
    </dgm:pt>
    <dgm:pt modelId="{70987F1C-38E4-4B2A-9932-3E6868FB75D0}" type="parTrans" cxnId="{435FD8B0-EF1C-4614-A993-4963E7533A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D3A3193-30E5-4BAB-B561-C26CED46AF3B}" type="sibTrans" cxnId="{435FD8B0-EF1C-4614-A993-4963E7533A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30362DC-3019-44CB-92CE-27A49AD8B9CF}" type="pres">
      <dgm:prSet presAssocID="{4CB5E717-B905-4F26-B9CB-5CA22652F8FC}" presName="diagram" presStyleCnt="0">
        <dgm:presLayoutVars>
          <dgm:dir/>
          <dgm:resizeHandles val="exact"/>
        </dgm:presLayoutVars>
      </dgm:prSet>
      <dgm:spPr/>
    </dgm:pt>
    <dgm:pt modelId="{74A06725-95C3-411B-9E49-659543280BB5}" type="pres">
      <dgm:prSet presAssocID="{0F096BFF-450A-48BD-9489-A4C63397CF38}" presName="node" presStyleLbl="node1" presStyleIdx="0" presStyleCnt="16">
        <dgm:presLayoutVars>
          <dgm:bulletEnabled val="1"/>
        </dgm:presLayoutVars>
      </dgm:prSet>
      <dgm:spPr/>
    </dgm:pt>
    <dgm:pt modelId="{D20CA3DB-51BF-4654-8714-FFF7D03CA8EC}" type="pres">
      <dgm:prSet presAssocID="{5CB8EEBA-AD2C-4A61-B3C6-1D40FE406053}" presName="sibTrans" presStyleCnt="0"/>
      <dgm:spPr/>
    </dgm:pt>
    <dgm:pt modelId="{806315D5-9F24-4BBB-BE3C-9FA4A1EC8D57}" type="pres">
      <dgm:prSet presAssocID="{A6A98BDA-7A3A-4D73-841E-23E84F612E51}" presName="node" presStyleLbl="node1" presStyleIdx="1" presStyleCnt="16">
        <dgm:presLayoutVars>
          <dgm:bulletEnabled val="1"/>
        </dgm:presLayoutVars>
      </dgm:prSet>
      <dgm:spPr/>
    </dgm:pt>
    <dgm:pt modelId="{9A918E86-5E92-408E-99BE-88CCFA824ACC}" type="pres">
      <dgm:prSet presAssocID="{01BC9D13-32BE-4282-BD23-FFD0FD4EAA1C}" presName="sibTrans" presStyleCnt="0"/>
      <dgm:spPr/>
    </dgm:pt>
    <dgm:pt modelId="{7F66CD76-F6F7-425E-9147-2F75032DD7C3}" type="pres">
      <dgm:prSet presAssocID="{0E712F76-39D0-4EFE-A732-20D13A2E997B}" presName="node" presStyleLbl="node1" presStyleIdx="2" presStyleCnt="16">
        <dgm:presLayoutVars>
          <dgm:bulletEnabled val="1"/>
        </dgm:presLayoutVars>
      </dgm:prSet>
      <dgm:spPr/>
    </dgm:pt>
    <dgm:pt modelId="{2301686B-C179-4853-B8A8-42A9D18F2EA2}" type="pres">
      <dgm:prSet presAssocID="{B8B22CCA-0C58-45CC-9037-857E9AF9612D}" presName="sibTrans" presStyleCnt="0"/>
      <dgm:spPr/>
    </dgm:pt>
    <dgm:pt modelId="{6CD0D150-AAD8-4EAA-BE95-74A5FF86EE54}" type="pres">
      <dgm:prSet presAssocID="{C178BFEF-109E-46E6-B27C-25E761626524}" presName="node" presStyleLbl="node1" presStyleIdx="3" presStyleCnt="16">
        <dgm:presLayoutVars>
          <dgm:bulletEnabled val="1"/>
        </dgm:presLayoutVars>
      </dgm:prSet>
      <dgm:spPr/>
    </dgm:pt>
    <dgm:pt modelId="{6A2B2E47-C0DF-41EA-BD04-BCE818AE53AE}" type="pres">
      <dgm:prSet presAssocID="{5E1DEB8C-C12A-47DA-868C-C9C18CC00A22}" presName="sibTrans" presStyleCnt="0"/>
      <dgm:spPr/>
    </dgm:pt>
    <dgm:pt modelId="{7CA7CA41-5B3D-48BA-BAB0-92C9DB1093A4}" type="pres">
      <dgm:prSet presAssocID="{52433B85-C1AD-4F72-965B-6FD4E3E487E5}" presName="node" presStyleLbl="node1" presStyleIdx="4" presStyleCnt="16">
        <dgm:presLayoutVars>
          <dgm:bulletEnabled val="1"/>
        </dgm:presLayoutVars>
      </dgm:prSet>
      <dgm:spPr/>
    </dgm:pt>
    <dgm:pt modelId="{C6AEC828-7527-4443-B029-40E779AB6405}" type="pres">
      <dgm:prSet presAssocID="{A260ACEF-1ADF-46C6-B83A-C829163DCCAC}" presName="sibTrans" presStyleCnt="0"/>
      <dgm:spPr/>
    </dgm:pt>
    <dgm:pt modelId="{F28AC907-4F09-4AAF-9520-FBECF8B46BDA}" type="pres">
      <dgm:prSet presAssocID="{3435B675-59B8-4704-AC55-C6E323A993D5}" presName="node" presStyleLbl="node1" presStyleIdx="5" presStyleCnt="16">
        <dgm:presLayoutVars>
          <dgm:bulletEnabled val="1"/>
        </dgm:presLayoutVars>
      </dgm:prSet>
      <dgm:spPr/>
    </dgm:pt>
    <dgm:pt modelId="{CE48FF4F-90D0-4401-804E-E793AA308498}" type="pres">
      <dgm:prSet presAssocID="{3808FE7F-517B-4C2C-8C02-D9A18F011A01}" presName="sibTrans" presStyleCnt="0"/>
      <dgm:spPr/>
    </dgm:pt>
    <dgm:pt modelId="{7B007B50-1B77-45E7-B1A3-F6FF653CB66D}" type="pres">
      <dgm:prSet presAssocID="{6B968605-B082-4A46-BC07-D3CE3AFCCEE3}" presName="node" presStyleLbl="node1" presStyleIdx="6" presStyleCnt="16">
        <dgm:presLayoutVars>
          <dgm:bulletEnabled val="1"/>
        </dgm:presLayoutVars>
      </dgm:prSet>
      <dgm:spPr/>
    </dgm:pt>
    <dgm:pt modelId="{C380A6EA-44AA-43C7-9DAE-84A77DE007D1}" type="pres">
      <dgm:prSet presAssocID="{F2823259-65CE-45F6-992D-686493509AFB}" presName="sibTrans" presStyleCnt="0"/>
      <dgm:spPr/>
    </dgm:pt>
    <dgm:pt modelId="{7A4FA2B3-AAE9-43AA-BBBA-DE41BD5AAD20}" type="pres">
      <dgm:prSet presAssocID="{68E31B12-398C-4488-91BD-C1ED72083982}" presName="node" presStyleLbl="node1" presStyleIdx="7" presStyleCnt="16">
        <dgm:presLayoutVars>
          <dgm:bulletEnabled val="1"/>
        </dgm:presLayoutVars>
      </dgm:prSet>
      <dgm:spPr/>
    </dgm:pt>
    <dgm:pt modelId="{CD9936CA-77A4-4ADA-BB61-35931AE3B27C}" type="pres">
      <dgm:prSet presAssocID="{717CF45C-7BF3-49BA-9F7D-1DED28A843E6}" presName="sibTrans" presStyleCnt="0"/>
      <dgm:spPr/>
    </dgm:pt>
    <dgm:pt modelId="{DFDCC34A-3014-48CB-8943-8E9C811FAEE6}" type="pres">
      <dgm:prSet presAssocID="{E07A025D-A8B3-4E07-BF37-0E2DDF309AE1}" presName="node" presStyleLbl="node1" presStyleIdx="8" presStyleCnt="16">
        <dgm:presLayoutVars>
          <dgm:bulletEnabled val="1"/>
        </dgm:presLayoutVars>
      </dgm:prSet>
      <dgm:spPr/>
    </dgm:pt>
    <dgm:pt modelId="{22D9DFDF-5FCD-4A13-986C-96A0477067D8}" type="pres">
      <dgm:prSet presAssocID="{F777DB04-777B-44CB-A074-D4544FD199B9}" presName="sibTrans" presStyleCnt="0"/>
      <dgm:spPr/>
    </dgm:pt>
    <dgm:pt modelId="{FD14FF76-1EBA-4F72-A66E-2F1EF1633C23}" type="pres">
      <dgm:prSet presAssocID="{A4652450-1A1C-4352-836B-0B2CE601524A}" presName="node" presStyleLbl="node1" presStyleIdx="9" presStyleCnt="16">
        <dgm:presLayoutVars>
          <dgm:bulletEnabled val="1"/>
        </dgm:presLayoutVars>
      </dgm:prSet>
      <dgm:spPr/>
    </dgm:pt>
    <dgm:pt modelId="{C79B9BC9-3E01-48CE-817A-CEC9F5D1022E}" type="pres">
      <dgm:prSet presAssocID="{F65B14EB-5610-45C3-8224-0076177653E9}" presName="sibTrans" presStyleCnt="0"/>
      <dgm:spPr/>
    </dgm:pt>
    <dgm:pt modelId="{8F19316E-F95F-4AA1-9A27-9189667EEF54}" type="pres">
      <dgm:prSet presAssocID="{E5D3D1DC-EAA8-4469-AC52-06F990619981}" presName="node" presStyleLbl="node1" presStyleIdx="10" presStyleCnt="16">
        <dgm:presLayoutVars>
          <dgm:bulletEnabled val="1"/>
        </dgm:presLayoutVars>
      </dgm:prSet>
      <dgm:spPr/>
    </dgm:pt>
    <dgm:pt modelId="{C2F73810-D492-4310-8480-552458651D25}" type="pres">
      <dgm:prSet presAssocID="{E3F6A6F1-06D5-4FD7-9836-68A8426428E3}" presName="sibTrans" presStyleCnt="0"/>
      <dgm:spPr/>
    </dgm:pt>
    <dgm:pt modelId="{4AC049F9-24E1-48D7-9BC0-E6A8BE4A264B}" type="pres">
      <dgm:prSet presAssocID="{5519D64A-712D-4467-B8C5-E56669162893}" presName="node" presStyleLbl="node1" presStyleIdx="11" presStyleCnt="16">
        <dgm:presLayoutVars>
          <dgm:bulletEnabled val="1"/>
        </dgm:presLayoutVars>
      </dgm:prSet>
      <dgm:spPr/>
    </dgm:pt>
    <dgm:pt modelId="{ECE1CD79-1128-4A08-AEAD-29C549DB86FF}" type="pres">
      <dgm:prSet presAssocID="{40BEE448-A4E7-4087-9EA6-E478CB76AE7E}" presName="sibTrans" presStyleCnt="0"/>
      <dgm:spPr/>
    </dgm:pt>
    <dgm:pt modelId="{A1716627-E7DA-4058-A647-3BABD1201CB0}" type="pres">
      <dgm:prSet presAssocID="{7365D6F1-4722-4FF5-9EC7-8E690E671B5A}" presName="node" presStyleLbl="node1" presStyleIdx="12" presStyleCnt="16">
        <dgm:presLayoutVars>
          <dgm:bulletEnabled val="1"/>
        </dgm:presLayoutVars>
      </dgm:prSet>
      <dgm:spPr/>
    </dgm:pt>
    <dgm:pt modelId="{46D2980A-BBE9-4FD2-9DAE-167792FEF4B8}" type="pres">
      <dgm:prSet presAssocID="{1A61888F-17A7-44A9-A329-B9EE9585E34C}" presName="sibTrans" presStyleCnt="0"/>
      <dgm:spPr/>
    </dgm:pt>
    <dgm:pt modelId="{289528D5-4784-4842-8A3C-971E22E45B20}" type="pres">
      <dgm:prSet presAssocID="{EE7227D3-BBF6-4A13-8187-2D2F113F6801}" presName="node" presStyleLbl="node1" presStyleIdx="13" presStyleCnt="16">
        <dgm:presLayoutVars>
          <dgm:bulletEnabled val="1"/>
        </dgm:presLayoutVars>
      </dgm:prSet>
      <dgm:spPr/>
    </dgm:pt>
    <dgm:pt modelId="{C4F7AF98-B864-456B-BE52-3C894D207AAA}" type="pres">
      <dgm:prSet presAssocID="{B780CA89-B4D3-4D26-8C78-49CB6822429F}" presName="sibTrans" presStyleCnt="0"/>
      <dgm:spPr/>
    </dgm:pt>
    <dgm:pt modelId="{08C41724-33FD-4BC2-824C-8270BFCB7E70}" type="pres">
      <dgm:prSet presAssocID="{BAB38F9F-D8B8-4D20-97EC-FB15F4037F8D}" presName="node" presStyleLbl="node1" presStyleIdx="14" presStyleCnt="16">
        <dgm:presLayoutVars>
          <dgm:bulletEnabled val="1"/>
        </dgm:presLayoutVars>
      </dgm:prSet>
      <dgm:spPr/>
    </dgm:pt>
    <dgm:pt modelId="{6E7A4DE6-9EFC-4135-AFFE-9D2334AB6B9D}" type="pres">
      <dgm:prSet presAssocID="{EF098329-4715-4C10-B066-83447604BFC6}" presName="sibTrans" presStyleCnt="0"/>
      <dgm:spPr/>
    </dgm:pt>
    <dgm:pt modelId="{8F5545C2-012E-4307-8A00-6D5B1E635B14}" type="pres">
      <dgm:prSet presAssocID="{7552D145-8A01-4AA9-9D0F-AB392F797C48}" presName="node" presStyleLbl="node1" presStyleIdx="15" presStyleCnt="16">
        <dgm:presLayoutVars>
          <dgm:bulletEnabled val="1"/>
        </dgm:presLayoutVars>
      </dgm:prSet>
      <dgm:spPr/>
    </dgm:pt>
  </dgm:ptLst>
  <dgm:cxnLst>
    <dgm:cxn modelId="{60BCC602-8225-4681-8CA2-D99FBBEA47CD}" srcId="{4CB5E717-B905-4F26-B9CB-5CA22652F8FC}" destId="{3435B675-59B8-4704-AC55-C6E323A993D5}" srcOrd="5" destOrd="0" parTransId="{71FA6F6F-BDEF-4B89-8A0E-869929AA4299}" sibTransId="{3808FE7F-517B-4C2C-8C02-D9A18F011A01}"/>
    <dgm:cxn modelId="{8FFDC909-6923-4634-9AD0-0F52A58B952F}" type="presOf" srcId="{A4652450-1A1C-4352-836B-0B2CE601524A}" destId="{FD14FF76-1EBA-4F72-A66E-2F1EF1633C23}" srcOrd="0" destOrd="0" presId="urn:microsoft.com/office/officeart/2005/8/layout/default"/>
    <dgm:cxn modelId="{092F970E-EB90-402A-B9E0-386DAC28C0FC}" type="presOf" srcId="{3435B675-59B8-4704-AC55-C6E323A993D5}" destId="{F28AC907-4F09-4AAF-9520-FBECF8B46BDA}" srcOrd="0" destOrd="0" presId="urn:microsoft.com/office/officeart/2005/8/layout/default"/>
    <dgm:cxn modelId="{4663A113-68F1-47FA-9C4E-CD463BB4F81D}" srcId="{4CB5E717-B905-4F26-B9CB-5CA22652F8FC}" destId="{BAB38F9F-D8B8-4D20-97EC-FB15F4037F8D}" srcOrd="14" destOrd="0" parTransId="{71D0E070-5A88-41E1-ABD6-511BD196F99A}" sibTransId="{EF098329-4715-4C10-B066-83447604BFC6}"/>
    <dgm:cxn modelId="{CF986B15-4E3B-4B79-B2BD-68D2612BC944}" type="presOf" srcId="{52433B85-C1AD-4F72-965B-6FD4E3E487E5}" destId="{7CA7CA41-5B3D-48BA-BAB0-92C9DB1093A4}" srcOrd="0" destOrd="0" presId="urn:microsoft.com/office/officeart/2005/8/layout/default"/>
    <dgm:cxn modelId="{55A6DD1D-3ABC-4B5E-8AAC-6A0B495D057C}" srcId="{4CB5E717-B905-4F26-B9CB-5CA22652F8FC}" destId="{C178BFEF-109E-46E6-B27C-25E761626524}" srcOrd="3" destOrd="0" parTransId="{EA739475-8D2B-40AE-A434-A8E325973974}" sibTransId="{5E1DEB8C-C12A-47DA-868C-C9C18CC00A22}"/>
    <dgm:cxn modelId="{02B86B2B-45E6-45CB-9ED8-04E9EF90371C}" type="presOf" srcId="{E5D3D1DC-EAA8-4469-AC52-06F990619981}" destId="{8F19316E-F95F-4AA1-9A27-9189667EEF54}" srcOrd="0" destOrd="0" presId="urn:microsoft.com/office/officeart/2005/8/layout/default"/>
    <dgm:cxn modelId="{FE8C002D-4E49-428C-8EF8-69201B16DE24}" srcId="{4CB5E717-B905-4F26-B9CB-5CA22652F8FC}" destId="{0F096BFF-450A-48BD-9489-A4C63397CF38}" srcOrd="0" destOrd="0" parTransId="{5D908365-0A0E-499C-91BD-7D9823603D86}" sibTransId="{5CB8EEBA-AD2C-4A61-B3C6-1D40FE406053}"/>
    <dgm:cxn modelId="{5DD3C839-3B0C-484F-899C-58AAF34E8E41}" type="presOf" srcId="{0F096BFF-450A-48BD-9489-A4C63397CF38}" destId="{74A06725-95C3-411B-9E49-659543280BB5}" srcOrd="0" destOrd="0" presId="urn:microsoft.com/office/officeart/2005/8/layout/default"/>
    <dgm:cxn modelId="{3561423E-D707-49AF-AA0D-634D7DEFA120}" type="presOf" srcId="{6B968605-B082-4A46-BC07-D3CE3AFCCEE3}" destId="{7B007B50-1B77-45E7-B1A3-F6FF653CB66D}" srcOrd="0" destOrd="0" presId="urn:microsoft.com/office/officeart/2005/8/layout/default"/>
    <dgm:cxn modelId="{3C05533E-2FAC-4EF9-8EFC-1772D81BE11A}" type="presOf" srcId="{C178BFEF-109E-46E6-B27C-25E761626524}" destId="{6CD0D150-AAD8-4EAA-BE95-74A5FF86EE54}" srcOrd="0" destOrd="0" presId="urn:microsoft.com/office/officeart/2005/8/layout/default"/>
    <dgm:cxn modelId="{51045F5B-EE94-401A-9422-0F2A6429080F}" srcId="{4CB5E717-B905-4F26-B9CB-5CA22652F8FC}" destId="{7365D6F1-4722-4FF5-9EC7-8E690E671B5A}" srcOrd="12" destOrd="0" parTransId="{C54D62B1-1A6C-4CD2-BA00-A0972F0FA0CC}" sibTransId="{1A61888F-17A7-44A9-A329-B9EE9585E34C}"/>
    <dgm:cxn modelId="{EDA75F56-3FBD-4072-ADE4-550C384CFBFE}" srcId="{4CB5E717-B905-4F26-B9CB-5CA22652F8FC}" destId="{A6A98BDA-7A3A-4D73-841E-23E84F612E51}" srcOrd="1" destOrd="0" parTransId="{BAC8A161-55C0-4DE3-8997-F36C9246B5E4}" sibTransId="{01BC9D13-32BE-4282-BD23-FFD0FD4EAA1C}"/>
    <dgm:cxn modelId="{54C96A59-182C-4551-BE4F-F735C6738C51}" type="presOf" srcId="{0E712F76-39D0-4EFE-A732-20D13A2E997B}" destId="{7F66CD76-F6F7-425E-9147-2F75032DD7C3}" srcOrd="0" destOrd="0" presId="urn:microsoft.com/office/officeart/2005/8/layout/default"/>
    <dgm:cxn modelId="{DA48AF7B-0C38-4478-859A-D9A71AC21E3A}" srcId="{4CB5E717-B905-4F26-B9CB-5CA22652F8FC}" destId="{68E31B12-398C-4488-91BD-C1ED72083982}" srcOrd="7" destOrd="0" parTransId="{0E6182B1-682D-4AAB-B64D-D2EB40CF6547}" sibTransId="{717CF45C-7BF3-49BA-9F7D-1DED28A843E6}"/>
    <dgm:cxn modelId="{E7F1CD7C-EA85-4A7C-8043-5C1E9AF4FF4A}" type="presOf" srcId="{7552D145-8A01-4AA9-9D0F-AB392F797C48}" destId="{8F5545C2-012E-4307-8A00-6D5B1E635B14}" srcOrd="0" destOrd="0" presId="urn:microsoft.com/office/officeart/2005/8/layout/default"/>
    <dgm:cxn modelId="{94764888-7008-44D2-82C5-B7567FFB7419}" srcId="{4CB5E717-B905-4F26-B9CB-5CA22652F8FC}" destId="{EE7227D3-BBF6-4A13-8187-2D2F113F6801}" srcOrd="13" destOrd="0" parTransId="{C47D0004-9EE9-4A45-AE16-5B54E79DEC4B}" sibTransId="{B780CA89-B4D3-4D26-8C78-49CB6822429F}"/>
    <dgm:cxn modelId="{3916EB8C-BDD2-4BA7-BE03-93774C1CEEF1}" type="presOf" srcId="{A6A98BDA-7A3A-4D73-841E-23E84F612E51}" destId="{806315D5-9F24-4BBB-BE3C-9FA4A1EC8D57}" srcOrd="0" destOrd="0" presId="urn:microsoft.com/office/officeart/2005/8/layout/default"/>
    <dgm:cxn modelId="{BD8EE690-2E7C-4367-9547-333941CCCF9D}" srcId="{4CB5E717-B905-4F26-B9CB-5CA22652F8FC}" destId="{A4652450-1A1C-4352-836B-0B2CE601524A}" srcOrd="9" destOrd="0" parTransId="{C6A9A75E-AED7-4CB3-88E4-92EE8C042748}" sibTransId="{F65B14EB-5610-45C3-8224-0076177653E9}"/>
    <dgm:cxn modelId="{576EDC9D-64F7-485D-B57A-5F59FAE2236F}" type="presOf" srcId="{BAB38F9F-D8B8-4D20-97EC-FB15F4037F8D}" destId="{08C41724-33FD-4BC2-824C-8270BFCB7E70}" srcOrd="0" destOrd="0" presId="urn:microsoft.com/office/officeart/2005/8/layout/default"/>
    <dgm:cxn modelId="{6FC62CA4-F5E8-458B-8369-FA032BA359E5}" srcId="{4CB5E717-B905-4F26-B9CB-5CA22652F8FC}" destId="{5519D64A-712D-4467-B8C5-E56669162893}" srcOrd="11" destOrd="0" parTransId="{D3FA4860-BE47-42A8-BEC6-23F686E52FF7}" sibTransId="{40BEE448-A4E7-4087-9EA6-E478CB76AE7E}"/>
    <dgm:cxn modelId="{435FD8B0-EF1C-4614-A993-4963E7533AB7}" srcId="{4CB5E717-B905-4F26-B9CB-5CA22652F8FC}" destId="{7552D145-8A01-4AA9-9D0F-AB392F797C48}" srcOrd="15" destOrd="0" parTransId="{70987F1C-38E4-4B2A-9932-3E6868FB75D0}" sibTransId="{BD3A3193-30E5-4BAB-B561-C26CED46AF3B}"/>
    <dgm:cxn modelId="{23495CB1-6B2C-4DB7-B39D-85D457B100B7}" srcId="{4CB5E717-B905-4F26-B9CB-5CA22652F8FC}" destId="{0E712F76-39D0-4EFE-A732-20D13A2E997B}" srcOrd="2" destOrd="0" parTransId="{039D669B-0A1E-46C1-9D95-7AEECA1128CD}" sibTransId="{B8B22CCA-0C58-45CC-9037-857E9AF9612D}"/>
    <dgm:cxn modelId="{F25D85B5-EA87-4D87-8E2F-8C8A4E68E6A7}" type="presOf" srcId="{4CB5E717-B905-4F26-B9CB-5CA22652F8FC}" destId="{B30362DC-3019-44CB-92CE-27A49AD8B9CF}" srcOrd="0" destOrd="0" presId="urn:microsoft.com/office/officeart/2005/8/layout/default"/>
    <dgm:cxn modelId="{A3B7DDB8-6083-4E21-A050-DF3ADBD78D2A}" type="presOf" srcId="{7365D6F1-4722-4FF5-9EC7-8E690E671B5A}" destId="{A1716627-E7DA-4058-A647-3BABD1201CB0}" srcOrd="0" destOrd="0" presId="urn:microsoft.com/office/officeart/2005/8/layout/default"/>
    <dgm:cxn modelId="{53BDC5C3-41AE-487C-86ED-3FFF09249AE6}" type="presOf" srcId="{5519D64A-712D-4467-B8C5-E56669162893}" destId="{4AC049F9-24E1-48D7-9BC0-E6A8BE4A264B}" srcOrd="0" destOrd="0" presId="urn:microsoft.com/office/officeart/2005/8/layout/default"/>
    <dgm:cxn modelId="{130C72C7-7B9B-4EA9-8C34-D4AE13AEA801}" srcId="{4CB5E717-B905-4F26-B9CB-5CA22652F8FC}" destId="{E5D3D1DC-EAA8-4469-AC52-06F990619981}" srcOrd="10" destOrd="0" parTransId="{DBFD5D56-7F4A-45E5-894E-CF75F8663D7F}" sibTransId="{E3F6A6F1-06D5-4FD7-9836-68A8426428E3}"/>
    <dgm:cxn modelId="{69A482CB-2AFC-4AB9-BB06-7D7C3CE51A8A}" srcId="{4CB5E717-B905-4F26-B9CB-5CA22652F8FC}" destId="{52433B85-C1AD-4F72-965B-6FD4E3E487E5}" srcOrd="4" destOrd="0" parTransId="{8928302A-E3FC-4FB2-A24C-E57A11B2D1D7}" sibTransId="{A260ACEF-1ADF-46C6-B83A-C829163DCCAC}"/>
    <dgm:cxn modelId="{8CE95BCD-9B69-4417-913C-50F912BD7C55}" srcId="{4CB5E717-B905-4F26-B9CB-5CA22652F8FC}" destId="{E07A025D-A8B3-4E07-BF37-0E2DDF309AE1}" srcOrd="8" destOrd="0" parTransId="{10F01177-738B-4FBA-B5A3-9A2588ADDEEF}" sibTransId="{F777DB04-777B-44CB-A074-D4544FD199B9}"/>
    <dgm:cxn modelId="{4708E7DF-3F2A-4F7C-A6A1-505D14C705B7}" type="presOf" srcId="{E07A025D-A8B3-4E07-BF37-0E2DDF309AE1}" destId="{DFDCC34A-3014-48CB-8943-8E9C811FAEE6}" srcOrd="0" destOrd="0" presId="urn:microsoft.com/office/officeart/2005/8/layout/default"/>
    <dgm:cxn modelId="{C47420EB-9076-4F07-9441-5EF09CDCED74}" type="presOf" srcId="{68E31B12-398C-4488-91BD-C1ED72083982}" destId="{7A4FA2B3-AAE9-43AA-BBBA-DE41BD5AAD20}" srcOrd="0" destOrd="0" presId="urn:microsoft.com/office/officeart/2005/8/layout/default"/>
    <dgm:cxn modelId="{CE0713F3-75C9-44C7-B99F-48B43F9DA55E}" srcId="{4CB5E717-B905-4F26-B9CB-5CA22652F8FC}" destId="{6B968605-B082-4A46-BC07-D3CE3AFCCEE3}" srcOrd="6" destOrd="0" parTransId="{ACBF525A-0574-4725-96E1-301918BAD7F1}" sibTransId="{F2823259-65CE-45F6-992D-686493509AFB}"/>
    <dgm:cxn modelId="{4D473FF8-5379-4EA4-90CC-FA50ECBB6C73}" type="presOf" srcId="{EE7227D3-BBF6-4A13-8187-2D2F113F6801}" destId="{289528D5-4784-4842-8A3C-971E22E45B20}" srcOrd="0" destOrd="0" presId="urn:microsoft.com/office/officeart/2005/8/layout/default"/>
    <dgm:cxn modelId="{9C91CDC1-BB8A-4043-B36B-70FE00615BCE}" type="presParOf" srcId="{B30362DC-3019-44CB-92CE-27A49AD8B9CF}" destId="{74A06725-95C3-411B-9E49-659543280BB5}" srcOrd="0" destOrd="0" presId="urn:microsoft.com/office/officeart/2005/8/layout/default"/>
    <dgm:cxn modelId="{A6439722-049E-45C2-8DD0-309F7C432E21}" type="presParOf" srcId="{B30362DC-3019-44CB-92CE-27A49AD8B9CF}" destId="{D20CA3DB-51BF-4654-8714-FFF7D03CA8EC}" srcOrd="1" destOrd="0" presId="urn:microsoft.com/office/officeart/2005/8/layout/default"/>
    <dgm:cxn modelId="{585CCFF9-24B4-43EB-BE79-A9BFF9F099B5}" type="presParOf" srcId="{B30362DC-3019-44CB-92CE-27A49AD8B9CF}" destId="{806315D5-9F24-4BBB-BE3C-9FA4A1EC8D57}" srcOrd="2" destOrd="0" presId="urn:microsoft.com/office/officeart/2005/8/layout/default"/>
    <dgm:cxn modelId="{B27174BA-DB72-4C1A-9EBE-E045054B51F2}" type="presParOf" srcId="{B30362DC-3019-44CB-92CE-27A49AD8B9CF}" destId="{9A918E86-5E92-408E-99BE-88CCFA824ACC}" srcOrd="3" destOrd="0" presId="urn:microsoft.com/office/officeart/2005/8/layout/default"/>
    <dgm:cxn modelId="{09AEAE2A-8C39-4273-8520-C9053FCB1C61}" type="presParOf" srcId="{B30362DC-3019-44CB-92CE-27A49AD8B9CF}" destId="{7F66CD76-F6F7-425E-9147-2F75032DD7C3}" srcOrd="4" destOrd="0" presId="urn:microsoft.com/office/officeart/2005/8/layout/default"/>
    <dgm:cxn modelId="{1F8D7634-470D-4FEA-92F5-186878A3A980}" type="presParOf" srcId="{B30362DC-3019-44CB-92CE-27A49AD8B9CF}" destId="{2301686B-C179-4853-B8A8-42A9D18F2EA2}" srcOrd="5" destOrd="0" presId="urn:microsoft.com/office/officeart/2005/8/layout/default"/>
    <dgm:cxn modelId="{4F48BBD8-5E4A-4920-A782-724B6A041BC7}" type="presParOf" srcId="{B30362DC-3019-44CB-92CE-27A49AD8B9CF}" destId="{6CD0D150-AAD8-4EAA-BE95-74A5FF86EE54}" srcOrd="6" destOrd="0" presId="urn:microsoft.com/office/officeart/2005/8/layout/default"/>
    <dgm:cxn modelId="{C2F5D82D-1336-4CE9-8F15-DF0EAA4B62E8}" type="presParOf" srcId="{B30362DC-3019-44CB-92CE-27A49AD8B9CF}" destId="{6A2B2E47-C0DF-41EA-BD04-BCE818AE53AE}" srcOrd="7" destOrd="0" presId="urn:microsoft.com/office/officeart/2005/8/layout/default"/>
    <dgm:cxn modelId="{A5E08154-123B-4A8B-AB8B-0AE9EAB01906}" type="presParOf" srcId="{B30362DC-3019-44CB-92CE-27A49AD8B9CF}" destId="{7CA7CA41-5B3D-48BA-BAB0-92C9DB1093A4}" srcOrd="8" destOrd="0" presId="urn:microsoft.com/office/officeart/2005/8/layout/default"/>
    <dgm:cxn modelId="{75269221-BA16-4853-B29A-C1E71A559462}" type="presParOf" srcId="{B30362DC-3019-44CB-92CE-27A49AD8B9CF}" destId="{C6AEC828-7527-4443-B029-40E779AB6405}" srcOrd="9" destOrd="0" presId="urn:microsoft.com/office/officeart/2005/8/layout/default"/>
    <dgm:cxn modelId="{6FA0FD7A-7CF3-48A2-9328-6AEB1335EB4A}" type="presParOf" srcId="{B30362DC-3019-44CB-92CE-27A49AD8B9CF}" destId="{F28AC907-4F09-4AAF-9520-FBECF8B46BDA}" srcOrd="10" destOrd="0" presId="urn:microsoft.com/office/officeart/2005/8/layout/default"/>
    <dgm:cxn modelId="{82002575-D615-4F98-8FC0-9B5361F2AA8C}" type="presParOf" srcId="{B30362DC-3019-44CB-92CE-27A49AD8B9CF}" destId="{CE48FF4F-90D0-4401-804E-E793AA308498}" srcOrd="11" destOrd="0" presId="urn:microsoft.com/office/officeart/2005/8/layout/default"/>
    <dgm:cxn modelId="{2D1C095B-FEE2-41E8-AC0C-FC6A75AA2E58}" type="presParOf" srcId="{B30362DC-3019-44CB-92CE-27A49AD8B9CF}" destId="{7B007B50-1B77-45E7-B1A3-F6FF653CB66D}" srcOrd="12" destOrd="0" presId="urn:microsoft.com/office/officeart/2005/8/layout/default"/>
    <dgm:cxn modelId="{C54480FD-53C3-431E-B88C-F3A118E47C55}" type="presParOf" srcId="{B30362DC-3019-44CB-92CE-27A49AD8B9CF}" destId="{C380A6EA-44AA-43C7-9DAE-84A77DE007D1}" srcOrd="13" destOrd="0" presId="urn:microsoft.com/office/officeart/2005/8/layout/default"/>
    <dgm:cxn modelId="{8B328CC0-6A62-425A-979A-D6DCD2C393BB}" type="presParOf" srcId="{B30362DC-3019-44CB-92CE-27A49AD8B9CF}" destId="{7A4FA2B3-AAE9-43AA-BBBA-DE41BD5AAD20}" srcOrd="14" destOrd="0" presId="urn:microsoft.com/office/officeart/2005/8/layout/default"/>
    <dgm:cxn modelId="{924A6BCC-723C-4E2D-8B1D-C87802FAF3F7}" type="presParOf" srcId="{B30362DC-3019-44CB-92CE-27A49AD8B9CF}" destId="{CD9936CA-77A4-4ADA-BB61-35931AE3B27C}" srcOrd="15" destOrd="0" presId="urn:microsoft.com/office/officeart/2005/8/layout/default"/>
    <dgm:cxn modelId="{8F8B7E38-18DA-4CEE-9087-B3B7C60D925C}" type="presParOf" srcId="{B30362DC-3019-44CB-92CE-27A49AD8B9CF}" destId="{DFDCC34A-3014-48CB-8943-8E9C811FAEE6}" srcOrd="16" destOrd="0" presId="urn:microsoft.com/office/officeart/2005/8/layout/default"/>
    <dgm:cxn modelId="{ED6F1D4D-9992-4398-B041-EABC4470D413}" type="presParOf" srcId="{B30362DC-3019-44CB-92CE-27A49AD8B9CF}" destId="{22D9DFDF-5FCD-4A13-986C-96A0477067D8}" srcOrd="17" destOrd="0" presId="urn:microsoft.com/office/officeart/2005/8/layout/default"/>
    <dgm:cxn modelId="{E8A7DFB0-C83B-4C24-8610-1EDEBF9490DF}" type="presParOf" srcId="{B30362DC-3019-44CB-92CE-27A49AD8B9CF}" destId="{FD14FF76-1EBA-4F72-A66E-2F1EF1633C23}" srcOrd="18" destOrd="0" presId="urn:microsoft.com/office/officeart/2005/8/layout/default"/>
    <dgm:cxn modelId="{3F59D43D-E75C-421F-BDC8-5B03C06E427F}" type="presParOf" srcId="{B30362DC-3019-44CB-92CE-27A49AD8B9CF}" destId="{C79B9BC9-3E01-48CE-817A-CEC9F5D1022E}" srcOrd="19" destOrd="0" presId="urn:microsoft.com/office/officeart/2005/8/layout/default"/>
    <dgm:cxn modelId="{A07A9EBF-8271-4475-A691-2CD44236CAAA}" type="presParOf" srcId="{B30362DC-3019-44CB-92CE-27A49AD8B9CF}" destId="{8F19316E-F95F-4AA1-9A27-9189667EEF54}" srcOrd="20" destOrd="0" presId="urn:microsoft.com/office/officeart/2005/8/layout/default"/>
    <dgm:cxn modelId="{6A6DA82C-8611-4A6E-95A7-40904C54BAF6}" type="presParOf" srcId="{B30362DC-3019-44CB-92CE-27A49AD8B9CF}" destId="{C2F73810-D492-4310-8480-552458651D25}" srcOrd="21" destOrd="0" presId="urn:microsoft.com/office/officeart/2005/8/layout/default"/>
    <dgm:cxn modelId="{6B0B0E55-0A9F-4AD2-82D6-DD42B65D2560}" type="presParOf" srcId="{B30362DC-3019-44CB-92CE-27A49AD8B9CF}" destId="{4AC049F9-24E1-48D7-9BC0-E6A8BE4A264B}" srcOrd="22" destOrd="0" presId="urn:microsoft.com/office/officeart/2005/8/layout/default"/>
    <dgm:cxn modelId="{2CB08E0D-FCD3-4578-A7A0-75005E2E6DDB}" type="presParOf" srcId="{B30362DC-3019-44CB-92CE-27A49AD8B9CF}" destId="{ECE1CD79-1128-4A08-AEAD-29C549DB86FF}" srcOrd="23" destOrd="0" presId="urn:microsoft.com/office/officeart/2005/8/layout/default"/>
    <dgm:cxn modelId="{1DC8F887-5A71-4509-B01E-DFEB150C4D58}" type="presParOf" srcId="{B30362DC-3019-44CB-92CE-27A49AD8B9CF}" destId="{A1716627-E7DA-4058-A647-3BABD1201CB0}" srcOrd="24" destOrd="0" presId="urn:microsoft.com/office/officeart/2005/8/layout/default"/>
    <dgm:cxn modelId="{414972A1-91D2-46BF-AE7C-00A7D2475715}" type="presParOf" srcId="{B30362DC-3019-44CB-92CE-27A49AD8B9CF}" destId="{46D2980A-BBE9-4FD2-9DAE-167792FEF4B8}" srcOrd="25" destOrd="0" presId="urn:microsoft.com/office/officeart/2005/8/layout/default"/>
    <dgm:cxn modelId="{7E1167CB-12EA-471B-A369-89EA95FF4821}" type="presParOf" srcId="{B30362DC-3019-44CB-92CE-27A49AD8B9CF}" destId="{289528D5-4784-4842-8A3C-971E22E45B20}" srcOrd="26" destOrd="0" presId="urn:microsoft.com/office/officeart/2005/8/layout/default"/>
    <dgm:cxn modelId="{4E0CA713-794D-4DBC-937C-061F8B30DFEF}" type="presParOf" srcId="{B30362DC-3019-44CB-92CE-27A49AD8B9CF}" destId="{C4F7AF98-B864-456B-BE52-3C894D207AAA}" srcOrd="27" destOrd="0" presId="urn:microsoft.com/office/officeart/2005/8/layout/default"/>
    <dgm:cxn modelId="{2013EA52-29C1-4478-BBCB-1144221D8E3D}" type="presParOf" srcId="{B30362DC-3019-44CB-92CE-27A49AD8B9CF}" destId="{08C41724-33FD-4BC2-824C-8270BFCB7E70}" srcOrd="28" destOrd="0" presId="urn:microsoft.com/office/officeart/2005/8/layout/default"/>
    <dgm:cxn modelId="{ACB64313-35CD-4054-80C6-5D4ED7B83F2D}" type="presParOf" srcId="{B30362DC-3019-44CB-92CE-27A49AD8B9CF}" destId="{6E7A4DE6-9EFC-4135-AFFE-9D2334AB6B9D}" srcOrd="29" destOrd="0" presId="urn:microsoft.com/office/officeart/2005/8/layout/default"/>
    <dgm:cxn modelId="{C5035B4E-EA29-4844-ADDE-E1AA62677C69}" type="presParOf" srcId="{B30362DC-3019-44CB-92CE-27A49AD8B9CF}" destId="{8F5545C2-012E-4307-8A00-6D5B1E635B14}" srcOrd="30" destOrd="0" presId="urn:microsoft.com/office/officeart/2005/8/layout/default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9A7A96-21BC-4CAB-AEDB-66685044BE83}" type="doc">
      <dgm:prSet loTypeId="urn:microsoft.com/office/officeart/2008/layout/PictureStrips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F152EB8-7389-4CAF-AB67-EF1D4F8A8F53}">
      <dgm:prSet phldrT="[Texto]" custT="1"/>
      <dgm:spPr/>
      <dgm:t>
        <a:bodyPr/>
        <a:lstStyle/>
        <a:p>
          <a:r>
            <a:rPr lang="pt-BR" sz="1600" b="1" dirty="0"/>
            <a:t>COPING</a:t>
          </a:r>
        </a:p>
      </dgm:t>
    </dgm:pt>
    <dgm:pt modelId="{E1E85116-C5C2-422F-8936-0B04BF69F181}" type="parTrans" cxnId="{67F314AA-E05C-4128-BF01-E593320DFA0C}">
      <dgm:prSet/>
      <dgm:spPr/>
      <dgm:t>
        <a:bodyPr/>
        <a:lstStyle/>
        <a:p>
          <a:endParaRPr lang="pt-BR" sz="1800" b="1"/>
        </a:p>
      </dgm:t>
    </dgm:pt>
    <dgm:pt modelId="{12BCAE92-DB50-466C-8EFF-FE33E1714A62}" type="sibTrans" cxnId="{67F314AA-E05C-4128-BF01-E593320DFA0C}">
      <dgm:prSet/>
      <dgm:spPr/>
      <dgm:t>
        <a:bodyPr/>
        <a:lstStyle/>
        <a:p>
          <a:endParaRPr lang="pt-BR" sz="1800" b="1"/>
        </a:p>
      </dgm:t>
    </dgm:pt>
    <dgm:pt modelId="{B5E9731B-C0CA-4021-8CF5-48852051F743}">
      <dgm:prSet phldrT="[Texto]" custT="1"/>
      <dgm:spPr/>
      <dgm:t>
        <a:bodyPr/>
        <a:lstStyle/>
        <a:p>
          <a:r>
            <a:rPr lang="pt-BR" sz="1600" b="1" dirty="0"/>
            <a:t>BALANÇO VIDA/TRABALHO</a:t>
          </a:r>
        </a:p>
      </dgm:t>
    </dgm:pt>
    <dgm:pt modelId="{BC65C3E8-2170-4BD5-B0C5-6808DAB8E1E3}" type="parTrans" cxnId="{10E152BF-CCED-4344-A848-90A5BF082DE0}">
      <dgm:prSet/>
      <dgm:spPr/>
      <dgm:t>
        <a:bodyPr/>
        <a:lstStyle/>
        <a:p>
          <a:endParaRPr lang="pt-BR" sz="1800" b="1"/>
        </a:p>
      </dgm:t>
    </dgm:pt>
    <dgm:pt modelId="{A9AE98E7-448C-4BB4-832F-4A793211B37F}" type="sibTrans" cxnId="{10E152BF-CCED-4344-A848-90A5BF082DE0}">
      <dgm:prSet/>
      <dgm:spPr/>
      <dgm:t>
        <a:bodyPr/>
        <a:lstStyle/>
        <a:p>
          <a:endParaRPr lang="pt-BR" sz="1800" b="1"/>
        </a:p>
      </dgm:t>
    </dgm:pt>
    <dgm:pt modelId="{CBF48053-AB48-4F21-B4E2-B6420A0A45BB}">
      <dgm:prSet phldrT="[Texto]" custT="1"/>
      <dgm:spPr/>
      <dgm:t>
        <a:bodyPr/>
        <a:lstStyle/>
        <a:p>
          <a:r>
            <a:rPr lang="pt-BR" sz="1600" b="1" dirty="0"/>
            <a:t>HAPINESS</a:t>
          </a:r>
        </a:p>
      </dgm:t>
    </dgm:pt>
    <dgm:pt modelId="{AD9C32E0-CB3D-4995-9FAD-1D070CB5E2DA}" type="parTrans" cxnId="{BFC2C967-254C-4B6F-972C-1C91F363EF12}">
      <dgm:prSet/>
      <dgm:spPr/>
      <dgm:t>
        <a:bodyPr/>
        <a:lstStyle/>
        <a:p>
          <a:endParaRPr lang="pt-BR" sz="1800" b="1"/>
        </a:p>
      </dgm:t>
    </dgm:pt>
    <dgm:pt modelId="{BAAF2D10-76FE-4ED1-B424-FBA1DB6DF12A}" type="sibTrans" cxnId="{BFC2C967-254C-4B6F-972C-1C91F363EF12}">
      <dgm:prSet/>
      <dgm:spPr/>
      <dgm:t>
        <a:bodyPr/>
        <a:lstStyle/>
        <a:p>
          <a:endParaRPr lang="pt-BR" sz="1800" b="1"/>
        </a:p>
      </dgm:t>
    </dgm:pt>
    <dgm:pt modelId="{AD030D2C-DB2C-4FCB-90A5-86C60B3FDC57}">
      <dgm:prSet phldrT="[Texto]" custT="1"/>
      <dgm:spPr/>
      <dgm:t>
        <a:bodyPr/>
        <a:lstStyle/>
        <a:p>
          <a:r>
            <a:rPr lang="pt-BR" sz="1600" b="1" dirty="0"/>
            <a:t>FLOW</a:t>
          </a:r>
        </a:p>
      </dgm:t>
    </dgm:pt>
    <dgm:pt modelId="{03EFA7DE-3179-448E-80E3-A9A3DE58FEAD}" type="parTrans" cxnId="{E49CFFBA-7A10-4930-843F-6A5CA5D1144D}">
      <dgm:prSet/>
      <dgm:spPr/>
      <dgm:t>
        <a:bodyPr/>
        <a:lstStyle/>
        <a:p>
          <a:endParaRPr lang="pt-BR" sz="1800" b="1"/>
        </a:p>
      </dgm:t>
    </dgm:pt>
    <dgm:pt modelId="{B777FF8D-3D24-4AC5-B22F-8B2AECB9BEA5}" type="sibTrans" cxnId="{E49CFFBA-7A10-4930-843F-6A5CA5D1144D}">
      <dgm:prSet/>
      <dgm:spPr/>
      <dgm:t>
        <a:bodyPr/>
        <a:lstStyle/>
        <a:p>
          <a:endParaRPr lang="pt-BR" sz="1800" b="1"/>
        </a:p>
      </dgm:t>
    </dgm:pt>
    <dgm:pt modelId="{BF309884-D499-4B2D-9DFD-11E855C90B51}">
      <dgm:prSet phldrT="[Texto]" custT="1"/>
      <dgm:spPr/>
      <dgm:t>
        <a:bodyPr/>
        <a:lstStyle/>
        <a:p>
          <a:r>
            <a:rPr lang="pt-BR" sz="1600" b="1" dirty="0"/>
            <a:t>RESILIÊNCIA</a:t>
          </a:r>
        </a:p>
      </dgm:t>
    </dgm:pt>
    <dgm:pt modelId="{5C58D901-B68C-4EA8-8638-8C863C022008}" type="parTrans" cxnId="{E9DFA06E-4FD5-4A06-8019-ADF710EC22A5}">
      <dgm:prSet/>
      <dgm:spPr/>
      <dgm:t>
        <a:bodyPr/>
        <a:lstStyle/>
        <a:p>
          <a:endParaRPr lang="pt-BR" sz="1800" b="1"/>
        </a:p>
      </dgm:t>
    </dgm:pt>
    <dgm:pt modelId="{62AAA657-87A2-4E4A-B7F2-44E05C7CFEE5}" type="sibTrans" cxnId="{E9DFA06E-4FD5-4A06-8019-ADF710EC22A5}">
      <dgm:prSet/>
      <dgm:spPr/>
      <dgm:t>
        <a:bodyPr/>
        <a:lstStyle/>
        <a:p>
          <a:endParaRPr lang="pt-BR" sz="1800" b="1"/>
        </a:p>
      </dgm:t>
    </dgm:pt>
    <dgm:pt modelId="{57529AAE-07F8-4EDE-BF9D-4A1D11C2674A}">
      <dgm:prSet phldrT="[Texto]" custT="1"/>
      <dgm:spPr/>
      <dgm:t>
        <a:bodyPr/>
        <a:lstStyle/>
        <a:p>
          <a:r>
            <a:rPr lang="pt-BR" sz="1600" b="1" dirty="0"/>
            <a:t>LOVER WORKING</a:t>
          </a:r>
        </a:p>
      </dgm:t>
    </dgm:pt>
    <dgm:pt modelId="{6D2D81CC-AE91-42A7-94EB-7B9A196290D2}" type="parTrans" cxnId="{8922C69B-4FF0-4210-BE2F-9420361BCA7C}">
      <dgm:prSet/>
      <dgm:spPr/>
      <dgm:t>
        <a:bodyPr/>
        <a:lstStyle/>
        <a:p>
          <a:endParaRPr lang="pt-BR" sz="1800" b="1"/>
        </a:p>
      </dgm:t>
    </dgm:pt>
    <dgm:pt modelId="{EE8F2BEE-3935-4B6C-8268-FEBADF1C4E42}" type="sibTrans" cxnId="{8922C69B-4FF0-4210-BE2F-9420361BCA7C}">
      <dgm:prSet/>
      <dgm:spPr/>
      <dgm:t>
        <a:bodyPr/>
        <a:lstStyle/>
        <a:p>
          <a:endParaRPr lang="pt-BR" sz="1800" b="1"/>
        </a:p>
      </dgm:t>
    </dgm:pt>
    <dgm:pt modelId="{732F5E25-D3D1-4372-B545-2967D174F57F}">
      <dgm:prSet phldrT="[Texto]" custT="1"/>
      <dgm:spPr/>
      <dgm:t>
        <a:bodyPr/>
        <a:lstStyle/>
        <a:p>
          <a:r>
            <a:rPr lang="pt-BR" sz="1600" b="1" dirty="0"/>
            <a:t>SUBLIMAÇÃO</a:t>
          </a:r>
        </a:p>
      </dgm:t>
    </dgm:pt>
    <dgm:pt modelId="{C53E8785-D27A-4571-AD34-974BEAB78080}" type="parTrans" cxnId="{04B6DB1C-DD12-4F0A-90FE-508340DAE9A1}">
      <dgm:prSet/>
      <dgm:spPr/>
      <dgm:t>
        <a:bodyPr/>
        <a:lstStyle/>
        <a:p>
          <a:endParaRPr lang="pt-BR" sz="1800" b="1"/>
        </a:p>
      </dgm:t>
    </dgm:pt>
    <dgm:pt modelId="{9975EBF5-6255-4860-89CB-57FE4044ED79}" type="sibTrans" cxnId="{04B6DB1C-DD12-4F0A-90FE-508340DAE9A1}">
      <dgm:prSet/>
      <dgm:spPr/>
      <dgm:t>
        <a:bodyPr/>
        <a:lstStyle/>
        <a:p>
          <a:endParaRPr lang="pt-BR" sz="1800" b="1"/>
        </a:p>
      </dgm:t>
    </dgm:pt>
    <dgm:pt modelId="{E0F5835D-D61C-4F4D-AD5D-2188DDE77AC4}">
      <dgm:prSet phldrT="[Texto]" custT="1"/>
      <dgm:spPr/>
      <dgm:t>
        <a:bodyPr/>
        <a:lstStyle/>
        <a:p>
          <a:r>
            <a:rPr lang="pt-BR" sz="1600" b="1" dirty="0"/>
            <a:t>VOCAÇÃO LABORAL</a:t>
          </a:r>
        </a:p>
      </dgm:t>
    </dgm:pt>
    <dgm:pt modelId="{CB24F85F-E9C3-42CA-9DB5-967CB9EF8F1E}" type="parTrans" cxnId="{554A61E0-F40E-4D47-9E0F-6C91F9590DD9}">
      <dgm:prSet/>
      <dgm:spPr/>
      <dgm:t>
        <a:bodyPr/>
        <a:lstStyle/>
        <a:p>
          <a:endParaRPr lang="pt-BR" sz="1800" b="1"/>
        </a:p>
      </dgm:t>
    </dgm:pt>
    <dgm:pt modelId="{18E38484-5A6A-4F9B-8EC4-2D8132CF57EA}" type="sibTrans" cxnId="{554A61E0-F40E-4D47-9E0F-6C91F9590DD9}">
      <dgm:prSet/>
      <dgm:spPr/>
      <dgm:t>
        <a:bodyPr/>
        <a:lstStyle/>
        <a:p>
          <a:endParaRPr lang="pt-BR" sz="1800" b="1"/>
        </a:p>
      </dgm:t>
    </dgm:pt>
    <dgm:pt modelId="{24B8762C-296F-40B5-AAA6-12DC674A59BC}">
      <dgm:prSet phldrT="[Texto]" custT="1"/>
      <dgm:spPr/>
      <dgm:t>
        <a:bodyPr/>
        <a:lstStyle/>
        <a:p>
          <a:r>
            <a:rPr lang="pt-BR" sz="1600" b="1" dirty="0"/>
            <a:t>IDENTIDADE COM PARES</a:t>
          </a:r>
        </a:p>
      </dgm:t>
    </dgm:pt>
    <dgm:pt modelId="{9EC8D5C2-E5BF-46B0-8622-119E00F20235}" type="parTrans" cxnId="{577705BD-7189-4A8C-A34B-0B47362A59CE}">
      <dgm:prSet/>
      <dgm:spPr/>
      <dgm:t>
        <a:bodyPr/>
        <a:lstStyle/>
        <a:p>
          <a:endParaRPr lang="pt-BR" sz="1800" b="1"/>
        </a:p>
      </dgm:t>
    </dgm:pt>
    <dgm:pt modelId="{C9B32D0E-1F92-47B4-8B11-5AA839DB2CA1}" type="sibTrans" cxnId="{577705BD-7189-4A8C-A34B-0B47362A59CE}">
      <dgm:prSet/>
      <dgm:spPr/>
      <dgm:t>
        <a:bodyPr/>
        <a:lstStyle/>
        <a:p>
          <a:endParaRPr lang="pt-BR" sz="1800" b="1"/>
        </a:p>
      </dgm:t>
    </dgm:pt>
    <dgm:pt modelId="{DB876015-CCD7-4465-BE4C-4767B738FE3A}">
      <dgm:prSet phldrT="[Texto]" custT="1"/>
      <dgm:spPr/>
      <dgm:t>
        <a:bodyPr/>
        <a:lstStyle/>
        <a:p>
          <a:r>
            <a:rPr lang="pt-BR" sz="1600" b="1" dirty="0"/>
            <a:t>ATIVIDADES COMUNITARIAS E CULTURAIS </a:t>
          </a:r>
        </a:p>
      </dgm:t>
    </dgm:pt>
    <dgm:pt modelId="{F7D9E72D-5CC1-4E8C-8DB8-67A95178EBAE}" type="parTrans" cxnId="{BCB99C8A-6279-4C1F-A29C-DB6C58F7B124}">
      <dgm:prSet/>
      <dgm:spPr/>
      <dgm:t>
        <a:bodyPr/>
        <a:lstStyle/>
        <a:p>
          <a:endParaRPr lang="pt-BR" sz="1800" b="1"/>
        </a:p>
      </dgm:t>
    </dgm:pt>
    <dgm:pt modelId="{8E2AC9CB-D839-4500-ADC2-F767DC45421F}" type="sibTrans" cxnId="{BCB99C8A-6279-4C1F-A29C-DB6C58F7B124}">
      <dgm:prSet/>
      <dgm:spPr/>
      <dgm:t>
        <a:bodyPr/>
        <a:lstStyle/>
        <a:p>
          <a:endParaRPr lang="pt-BR" sz="1800" b="1"/>
        </a:p>
      </dgm:t>
    </dgm:pt>
    <dgm:pt modelId="{3C81C369-ED6F-4FE3-B0ED-BFA4898CFB4B}">
      <dgm:prSet phldrT="[Texto]" custT="1"/>
      <dgm:spPr/>
      <dgm:t>
        <a:bodyPr/>
        <a:lstStyle/>
        <a:p>
          <a:r>
            <a:rPr lang="pt-BR" sz="1600" b="1" dirty="0"/>
            <a:t>COMPARTILHAMENTO DE AÇÕES DE QV</a:t>
          </a:r>
        </a:p>
      </dgm:t>
    </dgm:pt>
    <dgm:pt modelId="{85E43C1C-2067-42A3-BEE5-4ADFDA6CBA3C}" type="parTrans" cxnId="{793CD0D7-5809-4191-BBDB-43EEFAD2A126}">
      <dgm:prSet/>
      <dgm:spPr/>
      <dgm:t>
        <a:bodyPr/>
        <a:lstStyle/>
        <a:p>
          <a:endParaRPr lang="pt-BR" sz="1800" b="1"/>
        </a:p>
      </dgm:t>
    </dgm:pt>
    <dgm:pt modelId="{174E8984-4A61-4F31-9C38-501A01917768}" type="sibTrans" cxnId="{793CD0D7-5809-4191-BBDB-43EEFAD2A126}">
      <dgm:prSet/>
      <dgm:spPr/>
      <dgm:t>
        <a:bodyPr/>
        <a:lstStyle/>
        <a:p>
          <a:endParaRPr lang="pt-BR" sz="1800" b="1"/>
        </a:p>
      </dgm:t>
    </dgm:pt>
    <dgm:pt modelId="{698C9F94-75B5-4AEA-931D-281970FAFCA2}">
      <dgm:prSet phldrT="[Texto]" custT="1"/>
      <dgm:spPr/>
      <dgm:t>
        <a:bodyPr/>
        <a:lstStyle/>
        <a:p>
          <a:r>
            <a:rPr lang="pt-BR" sz="1600" b="1" dirty="0"/>
            <a:t>ENVELHECIMENTO SAUDÁVEL</a:t>
          </a:r>
        </a:p>
      </dgm:t>
    </dgm:pt>
    <dgm:pt modelId="{8F38E611-4C0D-4780-8DEE-598CC728EA0E}" type="parTrans" cxnId="{73EBF6AE-BC96-42C8-BF09-B63CE847F7D8}">
      <dgm:prSet/>
      <dgm:spPr/>
      <dgm:t>
        <a:bodyPr/>
        <a:lstStyle/>
        <a:p>
          <a:endParaRPr lang="pt-BR" sz="1800" b="1"/>
        </a:p>
      </dgm:t>
    </dgm:pt>
    <dgm:pt modelId="{6D9BC9EE-3D2A-4D52-AC71-10E0B815DD9E}" type="sibTrans" cxnId="{73EBF6AE-BC96-42C8-BF09-B63CE847F7D8}">
      <dgm:prSet/>
      <dgm:spPr/>
      <dgm:t>
        <a:bodyPr/>
        <a:lstStyle/>
        <a:p>
          <a:endParaRPr lang="pt-BR" sz="1800" b="1"/>
        </a:p>
      </dgm:t>
    </dgm:pt>
    <dgm:pt modelId="{87929C74-5CE9-4A65-B69A-5F8C961E5A27}">
      <dgm:prSet phldrT="[Texto]" custT="1"/>
      <dgm:spPr/>
      <dgm:t>
        <a:bodyPr/>
        <a:lstStyle/>
        <a:p>
          <a:r>
            <a:rPr lang="pt-BR" sz="1600" b="1" dirty="0"/>
            <a:t>FELICIDADE</a:t>
          </a:r>
        </a:p>
      </dgm:t>
    </dgm:pt>
    <dgm:pt modelId="{D76112CD-61CE-4FB1-B91D-F4BEA24A1A58}" type="parTrans" cxnId="{ADFB6879-D809-4078-A39F-27AE30CFCB29}">
      <dgm:prSet/>
      <dgm:spPr/>
      <dgm:t>
        <a:bodyPr/>
        <a:lstStyle/>
        <a:p>
          <a:endParaRPr lang="pt-BR" sz="1600"/>
        </a:p>
      </dgm:t>
    </dgm:pt>
    <dgm:pt modelId="{E4EC9A21-B5BF-4784-9153-1D000A49B8C4}" type="sibTrans" cxnId="{ADFB6879-D809-4078-A39F-27AE30CFCB29}">
      <dgm:prSet/>
      <dgm:spPr/>
      <dgm:t>
        <a:bodyPr/>
        <a:lstStyle/>
        <a:p>
          <a:endParaRPr lang="pt-BR" sz="1600"/>
        </a:p>
      </dgm:t>
    </dgm:pt>
    <dgm:pt modelId="{0A345329-AAA0-4302-9DE4-E99E57DE0212}" type="pres">
      <dgm:prSet presAssocID="{7F9A7A96-21BC-4CAB-AEDB-66685044BE83}" presName="Name0" presStyleCnt="0">
        <dgm:presLayoutVars>
          <dgm:dir/>
          <dgm:resizeHandles val="exact"/>
        </dgm:presLayoutVars>
      </dgm:prSet>
      <dgm:spPr/>
    </dgm:pt>
    <dgm:pt modelId="{07C0B893-A8F9-4D91-8DF7-50BCFC2DE8CF}" type="pres">
      <dgm:prSet presAssocID="{9F152EB8-7389-4CAF-AB67-EF1D4F8A8F53}" presName="composite" presStyleCnt="0"/>
      <dgm:spPr/>
    </dgm:pt>
    <dgm:pt modelId="{604E218B-439E-4FA7-B9AC-DE8F5AF732CF}" type="pres">
      <dgm:prSet presAssocID="{9F152EB8-7389-4CAF-AB67-EF1D4F8A8F53}" presName="rect1" presStyleLbl="trAlignAcc1" presStyleIdx="0" presStyleCnt="13">
        <dgm:presLayoutVars>
          <dgm:bulletEnabled val="1"/>
        </dgm:presLayoutVars>
      </dgm:prSet>
      <dgm:spPr/>
    </dgm:pt>
    <dgm:pt modelId="{1076DD22-7D33-4693-8957-02E7BA9DFD16}" type="pres">
      <dgm:prSet presAssocID="{9F152EB8-7389-4CAF-AB67-EF1D4F8A8F53}" presName="rect2" presStyleLbl="fgImgPlace1" presStyleIdx="0" presStyleCnt="13"/>
      <dgm:spPr/>
    </dgm:pt>
    <dgm:pt modelId="{39158477-5BDC-4380-9D26-DF085BAF3F2B}" type="pres">
      <dgm:prSet presAssocID="{12BCAE92-DB50-466C-8EFF-FE33E1714A62}" presName="sibTrans" presStyleCnt="0"/>
      <dgm:spPr/>
    </dgm:pt>
    <dgm:pt modelId="{2D7F8435-6CBD-4E0D-88EC-D69BDB9F9321}" type="pres">
      <dgm:prSet presAssocID="{AD030D2C-DB2C-4FCB-90A5-86C60B3FDC57}" presName="composite" presStyleCnt="0"/>
      <dgm:spPr/>
    </dgm:pt>
    <dgm:pt modelId="{0F282A1E-20FC-4249-9FF4-7034C82B3B36}" type="pres">
      <dgm:prSet presAssocID="{AD030D2C-DB2C-4FCB-90A5-86C60B3FDC57}" presName="rect1" presStyleLbl="trAlignAcc1" presStyleIdx="1" presStyleCnt="13">
        <dgm:presLayoutVars>
          <dgm:bulletEnabled val="1"/>
        </dgm:presLayoutVars>
      </dgm:prSet>
      <dgm:spPr/>
    </dgm:pt>
    <dgm:pt modelId="{6DAAA57A-92A3-4095-8D87-43467A05CA1D}" type="pres">
      <dgm:prSet presAssocID="{AD030D2C-DB2C-4FCB-90A5-86C60B3FDC57}" presName="rect2" presStyleLbl="fgImgPlace1" presStyleIdx="1" presStyleCnt="13"/>
      <dgm:spPr/>
    </dgm:pt>
    <dgm:pt modelId="{37C4C2A6-589E-46F8-B6FF-562BD538ACAD}" type="pres">
      <dgm:prSet presAssocID="{B777FF8D-3D24-4AC5-B22F-8B2AECB9BEA5}" presName="sibTrans" presStyleCnt="0"/>
      <dgm:spPr/>
    </dgm:pt>
    <dgm:pt modelId="{DB03C1D4-6DC0-4400-A75C-1A29F442EEB9}" type="pres">
      <dgm:prSet presAssocID="{BF309884-D499-4B2D-9DFD-11E855C90B51}" presName="composite" presStyleCnt="0"/>
      <dgm:spPr/>
    </dgm:pt>
    <dgm:pt modelId="{DF70100F-8A2B-469B-8A4A-EA727ED5D2AE}" type="pres">
      <dgm:prSet presAssocID="{BF309884-D499-4B2D-9DFD-11E855C90B51}" presName="rect1" presStyleLbl="trAlignAcc1" presStyleIdx="2" presStyleCnt="13">
        <dgm:presLayoutVars>
          <dgm:bulletEnabled val="1"/>
        </dgm:presLayoutVars>
      </dgm:prSet>
      <dgm:spPr/>
    </dgm:pt>
    <dgm:pt modelId="{083FB15E-BE9D-4922-B9DF-BD61312C3FEA}" type="pres">
      <dgm:prSet presAssocID="{BF309884-D499-4B2D-9DFD-11E855C90B51}" presName="rect2" presStyleLbl="fgImgPlace1" presStyleIdx="2" presStyleCnt="13"/>
      <dgm:spPr/>
    </dgm:pt>
    <dgm:pt modelId="{00FE3BE2-FA44-44E8-9D63-CA1231610BF2}" type="pres">
      <dgm:prSet presAssocID="{62AAA657-87A2-4E4A-B7F2-44E05C7CFEE5}" presName="sibTrans" presStyleCnt="0"/>
      <dgm:spPr/>
    </dgm:pt>
    <dgm:pt modelId="{738C42E4-56F6-4B73-B715-AED1048D4CAE}" type="pres">
      <dgm:prSet presAssocID="{B5E9731B-C0CA-4021-8CF5-48852051F743}" presName="composite" presStyleCnt="0"/>
      <dgm:spPr/>
    </dgm:pt>
    <dgm:pt modelId="{BEC490B5-8C98-43C4-903A-09875F080608}" type="pres">
      <dgm:prSet presAssocID="{B5E9731B-C0CA-4021-8CF5-48852051F743}" presName="rect1" presStyleLbl="trAlignAcc1" presStyleIdx="3" presStyleCnt="13">
        <dgm:presLayoutVars>
          <dgm:bulletEnabled val="1"/>
        </dgm:presLayoutVars>
      </dgm:prSet>
      <dgm:spPr/>
    </dgm:pt>
    <dgm:pt modelId="{0909A475-8BF2-461E-A7C0-D5B3B7798E31}" type="pres">
      <dgm:prSet presAssocID="{B5E9731B-C0CA-4021-8CF5-48852051F743}" presName="rect2" presStyleLbl="fgImgPlace1" presStyleIdx="3" presStyleCnt="13"/>
      <dgm:spPr/>
    </dgm:pt>
    <dgm:pt modelId="{DACEFD56-0E36-48FF-B48C-A580569715E4}" type="pres">
      <dgm:prSet presAssocID="{A9AE98E7-448C-4BB4-832F-4A793211B37F}" presName="sibTrans" presStyleCnt="0"/>
      <dgm:spPr/>
    </dgm:pt>
    <dgm:pt modelId="{A694F8DA-BFFC-41B4-A192-2E08C88EF721}" type="pres">
      <dgm:prSet presAssocID="{CBF48053-AB48-4F21-B4E2-B6420A0A45BB}" presName="composite" presStyleCnt="0"/>
      <dgm:spPr/>
    </dgm:pt>
    <dgm:pt modelId="{F792D63A-6DD2-49F9-A439-EED611A8ED8F}" type="pres">
      <dgm:prSet presAssocID="{CBF48053-AB48-4F21-B4E2-B6420A0A45BB}" presName="rect1" presStyleLbl="trAlignAcc1" presStyleIdx="4" presStyleCnt="13">
        <dgm:presLayoutVars>
          <dgm:bulletEnabled val="1"/>
        </dgm:presLayoutVars>
      </dgm:prSet>
      <dgm:spPr/>
    </dgm:pt>
    <dgm:pt modelId="{0C273915-9DA9-4BB9-9F50-BA5C81EA3909}" type="pres">
      <dgm:prSet presAssocID="{CBF48053-AB48-4F21-B4E2-B6420A0A45BB}" presName="rect2" presStyleLbl="fgImgPlace1" presStyleIdx="4" presStyleCnt="13"/>
      <dgm:spPr/>
    </dgm:pt>
    <dgm:pt modelId="{96BB96B7-2C54-4D76-88B6-35566E4E7AC1}" type="pres">
      <dgm:prSet presAssocID="{BAAF2D10-76FE-4ED1-B424-FBA1DB6DF12A}" presName="sibTrans" presStyleCnt="0"/>
      <dgm:spPr/>
    </dgm:pt>
    <dgm:pt modelId="{D0FA737B-6F27-4BAF-A9B7-841B4F52EF91}" type="pres">
      <dgm:prSet presAssocID="{57529AAE-07F8-4EDE-BF9D-4A1D11C2674A}" presName="composite" presStyleCnt="0"/>
      <dgm:spPr/>
    </dgm:pt>
    <dgm:pt modelId="{E6A33C85-92A4-4B95-A2F2-A51D18411C55}" type="pres">
      <dgm:prSet presAssocID="{57529AAE-07F8-4EDE-BF9D-4A1D11C2674A}" presName="rect1" presStyleLbl="trAlignAcc1" presStyleIdx="5" presStyleCnt="13">
        <dgm:presLayoutVars>
          <dgm:bulletEnabled val="1"/>
        </dgm:presLayoutVars>
      </dgm:prSet>
      <dgm:spPr/>
    </dgm:pt>
    <dgm:pt modelId="{7E1E3328-7ADE-415F-ADD6-3F2E55E75E96}" type="pres">
      <dgm:prSet presAssocID="{57529AAE-07F8-4EDE-BF9D-4A1D11C2674A}" presName="rect2" presStyleLbl="fgImgPlace1" presStyleIdx="5" presStyleCnt="13"/>
      <dgm:spPr/>
    </dgm:pt>
    <dgm:pt modelId="{0D390C52-1F62-4F2E-84B8-4349394030CC}" type="pres">
      <dgm:prSet presAssocID="{EE8F2BEE-3935-4B6C-8268-FEBADF1C4E42}" presName="sibTrans" presStyleCnt="0"/>
      <dgm:spPr/>
    </dgm:pt>
    <dgm:pt modelId="{4B788E06-CCA8-4DE6-BB4C-B231C81EC002}" type="pres">
      <dgm:prSet presAssocID="{732F5E25-D3D1-4372-B545-2967D174F57F}" presName="composite" presStyleCnt="0"/>
      <dgm:spPr/>
    </dgm:pt>
    <dgm:pt modelId="{720367C1-0C94-47F1-9BAA-06E3CE8FD277}" type="pres">
      <dgm:prSet presAssocID="{732F5E25-D3D1-4372-B545-2967D174F57F}" presName="rect1" presStyleLbl="trAlignAcc1" presStyleIdx="6" presStyleCnt="13">
        <dgm:presLayoutVars>
          <dgm:bulletEnabled val="1"/>
        </dgm:presLayoutVars>
      </dgm:prSet>
      <dgm:spPr/>
    </dgm:pt>
    <dgm:pt modelId="{1CEE21DC-6A6F-4EEB-B5A2-CBDC8BA8B437}" type="pres">
      <dgm:prSet presAssocID="{732F5E25-D3D1-4372-B545-2967D174F57F}" presName="rect2" presStyleLbl="fgImgPlace1" presStyleIdx="6" presStyleCnt="13"/>
      <dgm:spPr/>
    </dgm:pt>
    <dgm:pt modelId="{D223715D-6386-4A1C-AAA3-BE8F64337D76}" type="pres">
      <dgm:prSet presAssocID="{9975EBF5-6255-4860-89CB-57FE4044ED79}" presName="sibTrans" presStyleCnt="0"/>
      <dgm:spPr/>
    </dgm:pt>
    <dgm:pt modelId="{81DF5744-60A9-4ACC-BDCA-ED1FC41CA5E9}" type="pres">
      <dgm:prSet presAssocID="{E0F5835D-D61C-4F4D-AD5D-2188DDE77AC4}" presName="composite" presStyleCnt="0"/>
      <dgm:spPr/>
    </dgm:pt>
    <dgm:pt modelId="{31105EC4-C428-421B-B214-C8B0770529FA}" type="pres">
      <dgm:prSet presAssocID="{E0F5835D-D61C-4F4D-AD5D-2188DDE77AC4}" presName="rect1" presStyleLbl="trAlignAcc1" presStyleIdx="7" presStyleCnt="13">
        <dgm:presLayoutVars>
          <dgm:bulletEnabled val="1"/>
        </dgm:presLayoutVars>
      </dgm:prSet>
      <dgm:spPr/>
    </dgm:pt>
    <dgm:pt modelId="{B09BA7A8-4DE8-4D7F-878A-75DB836F608C}" type="pres">
      <dgm:prSet presAssocID="{E0F5835D-D61C-4F4D-AD5D-2188DDE77AC4}" presName="rect2" presStyleLbl="fgImgPlace1" presStyleIdx="7" presStyleCnt="13"/>
      <dgm:spPr/>
    </dgm:pt>
    <dgm:pt modelId="{A0AE856A-03DE-4075-9332-1E96BF6E665F}" type="pres">
      <dgm:prSet presAssocID="{18E38484-5A6A-4F9B-8EC4-2D8132CF57EA}" presName="sibTrans" presStyleCnt="0"/>
      <dgm:spPr/>
    </dgm:pt>
    <dgm:pt modelId="{E227520A-0C2D-4CAB-B438-BD98D880CEF5}" type="pres">
      <dgm:prSet presAssocID="{24B8762C-296F-40B5-AAA6-12DC674A59BC}" presName="composite" presStyleCnt="0"/>
      <dgm:spPr/>
    </dgm:pt>
    <dgm:pt modelId="{99AFCAE3-F988-4E9C-B7E6-977420D4CEF2}" type="pres">
      <dgm:prSet presAssocID="{24B8762C-296F-40B5-AAA6-12DC674A59BC}" presName="rect1" presStyleLbl="trAlignAcc1" presStyleIdx="8" presStyleCnt="13">
        <dgm:presLayoutVars>
          <dgm:bulletEnabled val="1"/>
        </dgm:presLayoutVars>
      </dgm:prSet>
      <dgm:spPr/>
    </dgm:pt>
    <dgm:pt modelId="{83626816-78C7-4185-9F02-F1441767BD05}" type="pres">
      <dgm:prSet presAssocID="{24B8762C-296F-40B5-AAA6-12DC674A59BC}" presName="rect2" presStyleLbl="fgImgPlace1" presStyleIdx="8" presStyleCnt="13"/>
      <dgm:spPr/>
    </dgm:pt>
    <dgm:pt modelId="{83D78F1C-3195-41FC-8E2A-CE5FA20973CE}" type="pres">
      <dgm:prSet presAssocID="{C9B32D0E-1F92-47B4-8B11-5AA839DB2CA1}" presName="sibTrans" presStyleCnt="0"/>
      <dgm:spPr/>
    </dgm:pt>
    <dgm:pt modelId="{BA5B4C2B-4D06-4401-8031-95E3252F70A7}" type="pres">
      <dgm:prSet presAssocID="{DB876015-CCD7-4465-BE4C-4767B738FE3A}" presName="composite" presStyleCnt="0"/>
      <dgm:spPr/>
    </dgm:pt>
    <dgm:pt modelId="{B3DA8814-BC8D-4105-838D-97931154C19B}" type="pres">
      <dgm:prSet presAssocID="{DB876015-CCD7-4465-BE4C-4767B738FE3A}" presName="rect1" presStyleLbl="trAlignAcc1" presStyleIdx="9" presStyleCnt="13">
        <dgm:presLayoutVars>
          <dgm:bulletEnabled val="1"/>
        </dgm:presLayoutVars>
      </dgm:prSet>
      <dgm:spPr/>
    </dgm:pt>
    <dgm:pt modelId="{19828850-6DDD-4B91-997A-A6FF5439BBCA}" type="pres">
      <dgm:prSet presAssocID="{DB876015-CCD7-4465-BE4C-4767B738FE3A}" presName="rect2" presStyleLbl="fgImgPlace1" presStyleIdx="9" presStyleCnt="13"/>
      <dgm:spPr/>
    </dgm:pt>
    <dgm:pt modelId="{70030512-4274-4324-BE9C-7F75DA20F0A8}" type="pres">
      <dgm:prSet presAssocID="{8E2AC9CB-D839-4500-ADC2-F767DC45421F}" presName="sibTrans" presStyleCnt="0"/>
      <dgm:spPr/>
    </dgm:pt>
    <dgm:pt modelId="{9645C9B7-70BA-4B05-BEEA-12C88FA06C26}" type="pres">
      <dgm:prSet presAssocID="{3C81C369-ED6F-4FE3-B0ED-BFA4898CFB4B}" presName="composite" presStyleCnt="0"/>
      <dgm:spPr/>
    </dgm:pt>
    <dgm:pt modelId="{B45DE81B-6FB9-43B3-87A7-236BA902F93D}" type="pres">
      <dgm:prSet presAssocID="{3C81C369-ED6F-4FE3-B0ED-BFA4898CFB4B}" presName="rect1" presStyleLbl="trAlignAcc1" presStyleIdx="10" presStyleCnt="13">
        <dgm:presLayoutVars>
          <dgm:bulletEnabled val="1"/>
        </dgm:presLayoutVars>
      </dgm:prSet>
      <dgm:spPr/>
    </dgm:pt>
    <dgm:pt modelId="{BEE85648-7763-4909-935E-DA85D1BF760F}" type="pres">
      <dgm:prSet presAssocID="{3C81C369-ED6F-4FE3-B0ED-BFA4898CFB4B}" presName="rect2" presStyleLbl="fgImgPlace1" presStyleIdx="10" presStyleCnt="13"/>
      <dgm:spPr/>
    </dgm:pt>
    <dgm:pt modelId="{FDBE0692-C499-44E9-B118-9290DC049336}" type="pres">
      <dgm:prSet presAssocID="{174E8984-4A61-4F31-9C38-501A01917768}" presName="sibTrans" presStyleCnt="0"/>
      <dgm:spPr/>
    </dgm:pt>
    <dgm:pt modelId="{809F599D-017F-4964-9E7A-B6A3F6B147E3}" type="pres">
      <dgm:prSet presAssocID="{698C9F94-75B5-4AEA-931D-281970FAFCA2}" presName="composite" presStyleCnt="0"/>
      <dgm:spPr/>
    </dgm:pt>
    <dgm:pt modelId="{F2A6EA8B-C9CF-473C-A6F0-E0E443D4B0B0}" type="pres">
      <dgm:prSet presAssocID="{698C9F94-75B5-4AEA-931D-281970FAFCA2}" presName="rect1" presStyleLbl="trAlignAcc1" presStyleIdx="11" presStyleCnt="13">
        <dgm:presLayoutVars>
          <dgm:bulletEnabled val="1"/>
        </dgm:presLayoutVars>
      </dgm:prSet>
      <dgm:spPr/>
    </dgm:pt>
    <dgm:pt modelId="{43627653-C309-47DB-A6CF-BBF32077441C}" type="pres">
      <dgm:prSet presAssocID="{698C9F94-75B5-4AEA-931D-281970FAFCA2}" presName="rect2" presStyleLbl="fgImgPlace1" presStyleIdx="11" presStyleCnt="13"/>
      <dgm:spPr/>
    </dgm:pt>
    <dgm:pt modelId="{3BE60950-D9B3-4986-ABB9-238205F10CF2}" type="pres">
      <dgm:prSet presAssocID="{6D9BC9EE-3D2A-4D52-AC71-10E0B815DD9E}" presName="sibTrans" presStyleCnt="0"/>
      <dgm:spPr/>
    </dgm:pt>
    <dgm:pt modelId="{2854343D-6F54-4DAB-95A0-D3BD373026F1}" type="pres">
      <dgm:prSet presAssocID="{87929C74-5CE9-4A65-B69A-5F8C961E5A27}" presName="composite" presStyleCnt="0"/>
      <dgm:spPr/>
    </dgm:pt>
    <dgm:pt modelId="{995D448F-763A-4185-945A-8894DCC67E1E}" type="pres">
      <dgm:prSet presAssocID="{87929C74-5CE9-4A65-B69A-5F8C961E5A27}" presName="rect1" presStyleLbl="trAlignAcc1" presStyleIdx="12" presStyleCnt="13">
        <dgm:presLayoutVars>
          <dgm:bulletEnabled val="1"/>
        </dgm:presLayoutVars>
      </dgm:prSet>
      <dgm:spPr/>
    </dgm:pt>
    <dgm:pt modelId="{D0CDD493-7A6B-4913-86F7-726D899BF563}" type="pres">
      <dgm:prSet presAssocID="{87929C74-5CE9-4A65-B69A-5F8C961E5A27}" presName="rect2" presStyleLbl="fgImgPlace1" presStyleIdx="12" presStyleCnt="13"/>
      <dgm:spPr/>
    </dgm:pt>
  </dgm:ptLst>
  <dgm:cxnLst>
    <dgm:cxn modelId="{AB238810-3B22-4523-B5C2-B719B0E44CDE}" type="presOf" srcId="{3C81C369-ED6F-4FE3-B0ED-BFA4898CFB4B}" destId="{B45DE81B-6FB9-43B3-87A7-236BA902F93D}" srcOrd="0" destOrd="0" presId="urn:microsoft.com/office/officeart/2008/layout/PictureStrips"/>
    <dgm:cxn modelId="{834F2513-BF40-4FFE-8072-E60506432FF2}" type="presOf" srcId="{87929C74-5CE9-4A65-B69A-5F8C961E5A27}" destId="{995D448F-763A-4185-945A-8894DCC67E1E}" srcOrd="0" destOrd="0" presId="urn:microsoft.com/office/officeart/2008/layout/PictureStrips"/>
    <dgm:cxn modelId="{04B6DB1C-DD12-4F0A-90FE-508340DAE9A1}" srcId="{7F9A7A96-21BC-4CAB-AEDB-66685044BE83}" destId="{732F5E25-D3D1-4372-B545-2967D174F57F}" srcOrd="6" destOrd="0" parTransId="{C53E8785-D27A-4571-AD34-974BEAB78080}" sibTransId="{9975EBF5-6255-4860-89CB-57FE4044ED79}"/>
    <dgm:cxn modelId="{177D663E-55A4-4A50-AFC0-963AA9C88FDA}" type="presOf" srcId="{B5E9731B-C0CA-4021-8CF5-48852051F743}" destId="{BEC490B5-8C98-43C4-903A-09875F080608}" srcOrd="0" destOrd="0" presId="urn:microsoft.com/office/officeart/2008/layout/PictureStrips"/>
    <dgm:cxn modelId="{0B267F3E-5F62-493E-9F48-0551FF9C44AD}" type="presOf" srcId="{BF309884-D499-4B2D-9DFD-11E855C90B51}" destId="{DF70100F-8A2B-469B-8A4A-EA727ED5D2AE}" srcOrd="0" destOrd="0" presId="urn:microsoft.com/office/officeart/2008/layout/PictureStrips"/>
    <dgm:cxn modelId="{2C17AF3E-06C0-4C45-BACC-C70DA4C02064}" type="presOf" srcId="{CBF48053-AB48-4F21-B4E2-B6420A0A45BB}" destId="{F792D63A-6DD2-49F9-A439-EED611A8ED8F}" srcOrd="0" destOrd="0" presId="urn:microsoft.com/office/officeart/2008/layout/PictureStrips"/>
    <dgm:cxn modelId="{2878CA62-6111-48FB-9FF1-79F10E5EF36C}" type="presOf" srcId="{E0F5835D-D61C-4F4D-AD5D-2188DDE77AC4}" destId="{31105EC4-C428-421B-B214-C8B0770529FA}" srcOrd="0" destOrd="0" presId="urn:microsoft.com/office/officeart/2008/layout/PictureStrips"/>
    <dgm:cxn modelId="{BFC2C967-254C-4B6F-972C-1C91F363EF12}" srcId="{7F9A7A96-21BC-4CAB-AEDB-66685044BE83}" destId="{CBF48053-AB48-4F21-B4E2-B6420A0A45BB}" srcOrd="4" destOrd="0" parTransId="{AD9C32E0-CB3D-4995-9FAD-1D070CB5E2DA}" sibTransId="{BAAF2D10-76FE-4ED1-B424-FBA1DB6DF12A}"/>
    <dgm:cxn modelId="{68EF0D6C-A057-4035-AEDA-D5CF12D894E6}" type="presOf" srcId="{698C9F94-75B5-4AEA-931D-281970FAFCA2}" destId="{F2A6EA8B-C9CF-473C-A6F0-E0E443D4B0B0}" srcOrd="0" destOrd="0" presId="urn:microsoft.com/office/officeart/2008/layout/PictureStrips"/>
    <dgm:cxn modelId="{E9DFA06E-4FD5-4A06-8019-ADF710EC22A5}" srcId="{7F9A7A96-21BC-4CAB-AEDB-66685044BE83}" destId="{BF309884-D499-4B2D-9DFD-11E855C90B51}" srcOrd="2" destOrd="0" parTransId="{5C58D901-B68C-4EA8-8638-8C863C022008}" sibTransId="{62AAA657-87A2-4E4A-B7F2-44E05C7CFEE5}"/>
    <dgm:cxn modelId="{37C08550-C3BF-413B-8F70-DC60E337C3B0}" type="presOf" srcId="{9F152EB8-7389-4CAF-AB67-EF1D4F8A8F53}" destId="{604E218B-439E-4FA7-B9AC-DE8F5AF732CF}" srcOrd="0" destOrd="0" presId="urn:microsoft.com/office/officeart/2008/layout/PictureStrips"/>
    <dgm:cxn modelId="{8D5D2654-473A-4A5F-8942-496727956D0C}" type="presOf" srcId="{57529AAE-07F8-4EDE-BF9D-4A1D11C2674A}" destId="{E6A33C85-92A4-4B95-A2F2-A51D18411C55}" srcOrd="0" destOrd="0" presId="urn:microsoft.com/office/officeart/2008/layout/PictureStrips"/>
    <dgm:cxn modelId="{F7051178-42FE-4288-980A-A6970157BB62}" type="presOf" srcId="{732F5E25-D3D1-4372-B545-2967D174F57F}" destId="{720367C1-0C94-47F1-9BAA-06E3CE8FD277}" srcOrd="0" destOrd="0" presId="urn:microsoft.com/office/officeart/2008/layout/PictureStrips"/>
    <dgm:cxn modelId="{ADFB6879-D809-4078-A39F-27AE30CFCB29}" srcId="{7F9A7A96-21BC-4CAB-AEDB-66685044BE83}" destId="{87929C74-5CE9-4A65-B69A-5F8C961E5A27}" srcOrd="12" destOrd="0" parTransId="{D76112CD-61CE-4FB1-B91D-F4BEA24A1A58}" sibTransId="{E4EC9A21-B5BF-4784-9153-1D000A49B8C4}"/>
    <dgm:cxn modelId="{BCB99C8A-6279-4C1F-A29C-DB6C58F7B124}" srcId="{7F9A7A96-21BC-4CAB-AEDB-66685044BE83}" destId="{DB876015-CCD7-4465-BE4C-4767B738FE3A}" srcOrd="9" destOrd="0" parTransId="{F7D9E72D-5CC1-4E8C-8DB8-67A95178EBAE}" sibTransId="{8E2AC9CB-D839-4500-ADC2-F767DC45421F}"/>
    <dgm:cxn modelId="{11390799-6E15-4C4B-85A3-2A017F8EA389}" type="presOf" srcId="{24B8762C-296F-40B5-AAA6-12DC674A59BC}" destId="{99AFCAE3-F988-4E9C-B7E6-977420D4CEF2}" srcOrd="0" destOrd="0" presId="urn:microsoft.com/office/officeart/2008/layout/PictureStrips"/>
    <dgm:cxn modelId="{8922C69B-4FF0-4210-BE2F-9420361BCA7C}" srcId="{7F9A7A96-21BC-4CAB-AEDB-66685044BE83}" destId="{57529AAE-07F8-4EDE-BF9D-4A1D11C2674A}" srcOrd="5" destOrd="0" parTransId="{6D2D81CC-AE91-42A7-94EB-7B9A196290D2}" sibTransId="{EE8F2BEE-3935-4B6C-8268-FEBADF1C4E42}"/>
    <dgm:cxn modelId="{67F314AA-E05C-4128-BF01-E593320DFA0C}" srcId="{7F9A7A96-21BC-4CAB-AEDB-66685044BE83}" destId="{9F152EB8-7389-4CAF-AB67-EF1D4F8A8F53}" srcOrd="0" destOrd="0" parTransId="{E1E85116-C5C2-422F-8936-0B04BF69F181}" sibTransId="{12BCAE92-DB50-466C-8EFF-FE33E1714A62}"/>
    <dgm:cxn modelId="{73EBF6AE-BC96-42C8-BF09-B63CE847F7D8}" srcId="{7F9A7A96-21BC-4CAB-AEDB-66685044BE83}" destId="{698C9F94-75B5-4AEA-931D-281970FAFCA2}" srcOrd="11" destOrd="0" parTransId="{8F38E611-4C0D-4780-8DEE-598CC728EA0E}" sibTransId="{6D9BC9EE-3D2A-4D52-AC71-10E0B815DD9E}"/>
    <dgm:cxn modelId="{E49CFFBA-7A10-4930-843F-6A5CA5D1144D}" srcId="{7F9A7A96-21BC-4CAB-AEDB-66685044BE83}" destId="{AD030D2C-DB2C-4FCB-90A5-86C60B3FDC57}" srcOrd="1" destOrd="0" parTransId="{03EFA7DE-3179-448E-80E3-A9A3DE58FEAD}" sibTransId="{B777FF8D-3D24-4AC5-B22F-8B2AECB9BEA5}"/>
    <dgm:cxn modelId="{577705BD-7189-4A8C-A34B-0B47362A59CE}" srcId="{7F9A7A96-21BC-4CAB-AEDB-66685044BE83}" destId="{24B8762C-296F-40B5-AAA6-12DC674A59BC}" srcOrd="8" destOrd="0" parTransId="{9EC8D5C2-E5BF-46B0-8622-119E00F20235}" sibTransId="{C9B32D0E-1F92-47B4-8B11-5AA839DB2CA1}"/>
    <dgm:cxn modelId="{10E152BF-CCED-4344-A848-90A5BF082DE0}" srcId="{7F9A7A96-21BC-4CAB-AEDB-66685044BE83}" destId="{B5E9731B-C0CA-4021-8CF5-48852051F743}" srcOrd="3" destOrd="0" parTransId="{BC65C3E8-2170-4BD5-B0C5-6808DAB8E1E3}" sibTransId="{A9AE98E7-448C-4BB4-832F-4A793211B37F}"/>
    <dgm:cxn modelId="{4FBF96C7-C8E0-43F9-9385-4A102C63097A}" type="presOf" srcId="{AD030D2C-DB2C-4FCB-90A5-86C60B3FDC57}" destId="{0F282A1E-20FC-4249-9FF4-7034C82B3B36}" srcOrd="0" destOrd="0" presId="urn:microsoft.com/office/officeart/2008/layout/PictureStrips"/>
    <dgm:cxn modelId="{1CAD14C9-E12C-46CE-8CF5-938DA435D5DE}" type="presOf" srcId="{DB876015-CCD7-4465-BE4C-4767B738FE3A}" destId="{B3DA8814-BC8D-4105-838D-97931154C19B}" srcOrd="0" destOrd="0" presId="urn:microsoft.com/office/officeart/2008/layout/PictureStrips"/>
    <dgm:cxn modelId="{793CD0D7-5809-4191-BBDB-43EEFAD2A126}" srcId="{7F9A7A96-21BC-4CAB-AEDB-66685044BE83}" destId="{3C81C369-ED6F-4FE3-B0ED-BFA4898CFB4B}" srcOrd="10" destOrd="0" parTransId="{85E43C1C-2067-42A3-BEE5-4ADFDA6CBA3C}" sibTransId="{174E8984-4A61-4F31-9C38-501A01917768}"/>
    <dgm:cxn modelId="{48EACED8-01C6-4077-BA58-C2C0794A65F6}" type="presOf" srcId="{7F9A7A96-21BC-4CAB-AEDB-66685044BE83}" destId="{0A345329-AAA0-4302-9DE4-E99E57DE0212}" srcOrd="0" destOrd="0" presId="urn:microsoft.com/office/officeart/2008/layout/PictureStrips"/>
    <dgm:cxn modelId="{554A61E0-F40E-4D47-9E0F-6C91F9590DD9}" srcId="{7F9A7A96-21BC-4CAB-AEDB-66685044BE83}" destId="{E0F5835D-D61C-4F4D-AD5D-2188DDE77AC4}" srcOrd="7" destOrd="0" parTransId="{CB24F85F-E9C3-42CA-9DB5-967CB9EF8F1E}" sibTransId="{18E38484-5A6A-4F9B-8EC4-2D8132CF57EA}"/>
    <dgm:cxn modelId="{43CF5320-9318-4349-A7FF-4E83C9346EEE}" type="presParOf" srcId="{0A345329-AAA0-4302-9DE4-E99E57DE0212}" destId="{07C0B893-A8F9-4D91-8DF7-50BCFC2DE8CF}" srcOrd="0" destOrd="0" presId="urn:microsoft.com/office/officeart/2008/layout/PictureStrips"/>
    <dgm:cxn modelId="{22301B8C-BB14-4144-B0AC-406B55D23362}" type="presParOf" srcId="{07C0B893-A8F9-4D91-8DF7-50BCFC2DE8CF}" destId="{604E218B-439E-4FA7-B9AC-DE8F5AF732CF}" srcOrd="0" destOrd="0" presId="urn:microsoft.com/office/officeart/2008/layout/PictureStrips"/>
    <dgm:cxn modelId="{4A3DDEE2-F0C8-4ADA-B779-B5FF7B8388FF}" type="presParOf" srcId="{07C0B893-A8F9-4D91-8DF7-50BCFC2DE8CF}" destId="{1076DD22-7D33-4693-8957-02E7BA9DFD16}" srcOrd="1" destOrd="0" presId="urn:microsoft.com/office/officeart/2008/layout/PictureStrips"/>
    <dgm:cxn modelId="{0F0EFB38-4529-4394-B9C9-3EDC51861C90}" type="presParOf" srcId="{0A345329-AAA0-4302-9DE4-E99E57DE0212}" destId="{39158477-5BDC-4380-9D26-DF085BAF3F2B}" srcOrd="1" destOrd="0" presId="urn:microsoft.com/office/officeart/2008/layout/PictureStrips"/>
    <dgm:cxn modelId="{F87997B3-CECD-48AF-B820-6BBF218CCE59}" type="presParOf" srcId="{0A345329-AAA0-4302-9DE4-E99E57DE0212}" destId="{2D7F8435-6CBD-4E0D-88EC-D69BDB9F9321}" srcOrd="2" destOrd="0" presId="urn:microsoft.com/office/officeart/2008/layout/PictureStrips"/>
    <dgm:cxn modelId="{31C87BB8-6008-42BE-964A-2C21EA7E287E}" type="presParOf" srcId="{2D7F8435-6CBD-4E0D-88EC-D69BDB9F9321}" destId="{0F282A1E-20FC-4249-9FF4-7034C82B3B36}" srcOrd="0" destOrd="0" presId="urn:microsoft.com/office/officeart/2008/layout/PictureStrips"/>
    <dgm:cxn modelId="{14533947-AF99-4183-8DBB-3452FCC78367}" type="presParOf" srcId="{2D7F8435-6CBD-4E0D-88EC-D69BDB9F9321}" destId="{6DAAA57A-92A3-4095-8D87-43467A05CA1D}" srcOrd="1" destOrd="0" presId="urn:microsoft.com/office/officeart/2008/layout/PictureStrips"/>
    <dgm:cxn modelId="{880367AA-6F0B-459E-B0A7-DDEF4D79AFB8}" type="presParOf" srcId="{0A345329-AAA0-4302-9DE4-E99E57DE0212}" destId="{37C4C2A6-589E-46F8-B6FF-562BD538ACAD}" srcOrd="3" destOrd="0" presId="urn:microsoft.com/office/officeart/2008/layout/PictureStrips"/>
    <dgm:cxn modelId="{BF21C08C-8002-4C2E-AEB2-D34A59B925DE}" type="presParOf" srcId="{0A345329-AAA0-4302-9DE4-E99E57DE0212}" destId="{DB03C1D4-6DC0-4400-A75C-1A29F442EEB9}" srcOrd="4" destOrd="0" presId="urn:microsoft.com/office/officeart/2008/layout/PictureStrips"/>
    <dgm:cxn modelId="{A659774B-8FAB-433D-B5BE-12A022E2348F}" type="presParOf" srcId="{DB03C1D4-6DC0-4400-A75C-1A29F442EEB9}" destId="{DF70100F-8A2B-469B-8A4A-EA727ED5D2AE}" srcOrd="0" destOrd="0" presId="urn:microsoft.com/office/officeart/2008/layout/PictureStrips"/>
    <dgm:cxn modelId="{D84A821C-A84B-4BE5-A597-3D7A78BFEDB2}" type="presParOf" srcId="{DB03C1D4-6DC0-4400-A75C-1A29F442EEB9}" destId="{083FB15E-BE9D-4922-B9DF-BD61312C3FEA}" srcOrd="1" destOrd="0" presId="urn:microsoft.com/office/officeart/2008/layout/PictureStrips"/>
    <dgm:cxn modelId="{9E1A200B-5133-4B86-90F0-7BCE5AAC1794}" type="presParOf" srcId="{0A345329-AAA0-4302-9DE4-E99E57DE0212}" destId="{00FE3BE2-FA44-44E8-9D63-CA1231610BF2}" srcOrd="5" destOrd="0" presId="urn:microsoft.com/office/officeart/2008/layout/PictureStrips"/>
    <dgm:cxn modelId="{8D38D49B-0415-44D2-8CC5-872C5EB36AEA}" type="presParOf" srcId="{0A345329-AAA0-4302-9DE4-E99E57DE0212}" destId="{738C42E4-56F6-4B73-B715-AED1048D4CAE}" srcOrd="6" destOrd="0" presId="urn:microsoft.com/office/officeart/2008/layout/PictureStrips"/>
    <dgm:cxn modelId="{DD88C44E-BEC4-4B6A-AAF2-03B679E5E28F}" type="presParOf" srcId="{738C42E4-56F6-4B73-B715-AED1048D4CAE}" destId="{BEC490B5-8C98-43C4-903A-09875F080608}" srcOrd="0" destOrd="0" presId="urn:microsoft.com/office/officeart/2008/layout/PictureStrips"/>
    <dgm:cxn modelId="{85FCF6DD-3D41-4C63-99CB-C39DB28937AA}" type="presParOf" srcId="{738C42E4-56F6-4B73-B715-AED1048D4CAE}" destId="{0909A475-8BF2-461E-A7C0-D5B3B7798E31}" srcOrd="1" destOrd="0" presId="urn:microsoft.com/office/officeart/2008/layout/PictureStrips"/>
    <dgm:cxn modelId="{30D3397E-EAA0-484D-AD15-4C16B2F1B559}" type="presParOf" srcId="{0A345329-AAA0-4302-9DE4-E99E57DE0212}" destId="{DACEFD56-0E36-48FF-B48C-A580569715E4}" srcOrd="7" destOrd="0" presId="urn:microsoft.com/office/officeart/2008/layout/PictureStrips"/>
    <dgm:cxn modelId="{161714D3-4A14-47A9-8BB1-99599223D523}" type="presParOf" srcId="{0A345329-AAA0-4302-9DE4-E99E57DE0212}" destId="{A694F8DA-BFFC-41B4-A192-2E08C88EF721}" srcOrd="8" destOrd="0" presId="urn:microsoft.com/office/officeart/2008/layout/PictureStrips"/>
    <dgm:cxn modelId="{FD5CDE1F-63B4-4FC2-96DC-41BAB30D86C1}" type="presParOf" srcId="{A694F8DA-BFFC-41B4-A192-2E08C88EF721}" destId="{F792D63A-6DD2-49F9-A439-EED611A8ED8F}" srcOrd="0" destOrd="0" presId="urn:microsoft.com/office/officeart/2008/layout/PictureStrips"/>
    <dgm:cxn modelId="{41EA92CB-E804-4533-959B-BEC18BD56A57}" type="presParOf" srcId="{A694F8DA-BFFC-41B4-A192-2E08C88EF721}" destId="{0C273915-9DA9-4BB9-9F50-BA5C81EA3909}" srcOrd="1" destOrd="0" presId="urn:microsoft.com/office/officeart/2008/layout/PictureStrips"/>
    <dgm:cxn modelId="{C3BA38BF-B365-48D7-BD60-9F22265BCD18}" type="presParOf" srcId="{0A345329-AAA0-4302-9DE4-E99E57DE0212}" destId="{96BB96B7-2C54-4D76-88B6-35566E4E7AC1}" srcOrd="9" destOrd="0" presId="urn:microsoft.com/office/officeart/2008/layout/PictureStrips"/>
    <dgm:cxn modelId="{28843146-C831-4DAD-AA86-F139C13F5005}" type="presParOf" srcId="{0A345329-AAA0-4302-9DE4-E99E57DE0212}" destId="{D0FA737B-6F27-4BAF-A9B7-841B4F52EF91}" srcOrd="10" destOrd="0" presId="urn:microsoft.com/office/officeart/2008/layout/PictureStrips"/>
    <dgm:cxn modelId="{BC71FB63-0690-4FEF-BC83-3DA62B0E82D7}" type="presParOf" srcId="{D0FA737B-6F27-4BAF-A9B7-841B4F52EF91}" destId="{E6A33C85-92A4-4B95-A2F2-A51D18411C55}" srcOrd="0" destOrd="0" presId="urn:microsoft.com/office/officeart/2008/layout/PictureStrips"/>
    <dgm:cxn modelId="{A5AFD87E-04F8-486C-9CDD-3C6E82486074}" type="presParOf" srcId="{D0FA737B-6F27-4BAF-A9B7-841B4F52EF91}" destId="{7E1E3328-7ADE-415F-ADD6-3F2E55E75E96}" srcOrd="1" destOrd="0" presId="urn:microsoft.com/office/officeart/2008/layout/PictureStrips"/>
    <dgm:cxn modelId="{A912E916-C01C-41AA-9A9A-6D87A5800F41}" type="presParOf" srcId="{0A345329-AAA0-4302-9DE4-E99E57DE0212}" destId="{0D390C52-1F62-4F2E-84B8-4349394030CC}" srcOrd="11" destOrd="0" presId="urn:microsoft.com/office/officeart/2008/layout/PictureStrips"/>
    <dgm:cxn modelId="{CCB53950-856E-4EBB-8E98-AB4A92B8DBB8}" type="presParOf" srcId="{0A345329-AAA0-4302-9DE4-E99E57DE0212}" destId="{4B788E06-CCA8-4DE6-BB4C-B231C81EC002}" srcOrd="12" destOrd="0" presId="urn:microsoft.com/office/officeart/2008/layout/PictureStrips"/>
    <dgm:cxn modelId="{B2317403-074E-4B52-ABD9-035E0CDBD131}" type="presParOf" srcId="{4B788E06-CCA8-4DE6-BB4C-B231C81EC002}" destId="{720367C1-0C94-47F1-9BAA-06E3CE8FD277}" srcOrd="0" destOrd="0" presId="urn:microsoft.com/office/officeart/2008/layout/PictureStrips"/>
    <dgm:cxn modelId="{D530B332-9BC6-4B9B-BB69-93457EF14B39}" type="presParOf" srcId="{4B788E06-CCA8-4DE6-BB4C-B231C81EC002}" destId="{1CEE21DC-6A6F-4EEB-B5A2-CBDC8BA8B437}" srcOrd="1" destOrd="0" presId="urn:microsoft.com/office/officeart/2008/layout/PictureStrips"/>
    <dgm:cxn modelId="{792F8016-FD7B-42F0-9FEE-842BEF4F8ABC}" type="presParOf" srcId="{0A345329-AAA0-4302-9DE4-E99E57DE0212}" destId="{D223715D-6386-4A1C-AAA3-BE8F64337D76}" srcOrd="13" destOrd="0" presId="urn:microsoft.com/office/officeart/2008/layout/PictureStrips"/>
    <dgm:cxn modelId="{F2FF553B-6C67-45D2-9E4D-F8DB22407294}" type="presParOf" srcId="{0A345329-AAA0-4302-9DE4-E99E57DE0212}" destId="{81DF5744-60A9-4ACC-BDCA-ED1FC41CA5E9}" srcOrd="14" destOrd="0" presId="urn:microsoft.com/office/officeart/2008/layout/PictureStrips"/>
    <dgm:cxn modelId="{6E8361E4-A2AD-4811-8444-A1F144A0CDAC}" type="presParOf" srcId="{81DF5744-60A9-4ACC-BDCA-ED1FC41CA5E9}" destId="{31105EC4-C428-421B-B214-C8B0770529FA}" srcOrd="0" destOrd="0" presId="urn:microsoft.com/office/officeart/2008/layout/PictureStrips"/>
    <dgm:cxn modelId="{3E2B05BD-C6F7-4766-B638-0DED4DF72464}" type="presParOf" srcId="{81DF5744-60A9-4ACC-BDCA-ED1FC41CA5E9}" destId="{B09BA7A8-4DE8-4D7F-878A-75DB836F608C}" srcOrd="1" destOrd="0" presId="urn:microsoft.com/office/officeart/2008/layout/PictureStrips"/>
    <dgm:cxn modelId="{89F50BFA-50D2-46F3-BE2B-A9BBF4ED5FA1}" type="presParOf" srcId="{0A345329-AAA0-4302-9DE4-E99E57DE0212}" destId="{A0AE856A-03DE-4075-9332-1E96BF6E665F}" srcOrd="15" destOrd="0" presId="urn:microsoft.com/office/officeart/2008/layout/PictureStrips"/>
    <dgm:cxn modelId="{97B77CDD-7859-4696-8300-524F00CDACAE}" type="presParOf" srcId="{0A345329-AAA0-4302-9DE4-E99E57DE0212}" destId="{E227520A-0C2D-4CAB-B438-BD98D880CEF5}" srcOrd="16" destOrd="0" presId="urn:microsoft.com/office/officeart/2008/layout/PictureStrips"/>
    <dgm:cxn modelId="{7D102E12-965C-4F25-BBEB-AC666151A894}" type="presParOf" srcId="{E227520A-0C2D-4CAB-B438-BD98D880CEF5}" destId="{99AFCAE3-F988-4E9C-B7E6-977420D4CEF2}" srcOrd="0" destOrd="0" presId="urn:microsoft.com/office/officeart/2008/layout/PictureStrips"/>
    <dgm:cxn modelId="{74AC86D4-F291-4BA4-A224-388597E64CD4}" type="presParOf" srcId="{E227520A-0C2D-4CAB-B438-BD98D880CEF5}" destId="{83626816-78C7-4185-9F02-F1441767BD05}" srcOrd="1" destOrd="0" presId="urn:microsoft.com/office/officeart/2008/layout/PictureStrips"/>
    <dgm:cxn modelId="{FEEE01A3-95B5-48DA-AFDA-AF4284F45788}" type="presParOf" srcId="{0A345329-AAA0-4302-9DE4-E99E57DE0212}" destId="{83D78F1C-3195-41FC-8E2A-CE5FA20973CE}" srcOrd="17" destOrd="0" presId="urn:microsoft.com/office/officeart/2008/layout/PictureStrips"/>
    <dgm:cxn modelId="{19832B0B-ACD4-4D7E-AFE9-DE0AC194A0B3}" type="presParOf" srcId="{0A345329-AAA0-4302-9DE4-E99E57DE0212}" destId="{BA5B4C2B-4D06-4401-8031-95E3252F70A7}" srcOrd="18" destOrd="0" presId="urn:microsoft.com/office/officeart/2008/layout/PictureStrips"/>
    <dgm:cxn modelId="{B620ECE4-2C53-491A-B563-EDE6D9F10198}" type="presParOf" srcId="{BA5B4C2B-4D06-4401-8031-95E3252F70A7}" destId="{B3DA8814-BC8D-4105-838D-97931154C19B}" srcOrd="0" destOrd="0" presId="urn:microsoft.com/office/officeart/2008/layout/PictureStrips"/>
    <dgm:cxn modelId="{CAFD1760-EBF0-4A1C-AEBE-8F25866CF78D}" type="presParOf" srcId="{BA5B4C2B-4D06-4401-8031-95E3252F70A7}" destId="{19828850-6DDD-4B91-997A-A6FF5439BBCA}" srcOrd="1" destOrd="0" presId="urn:microsoft.com/office/officeart/2008/layout/PictureStrips"/>
    <dgm:cxn modelId="{F58CF9DA-7CAF-42E7-B995-789513494DB4}" type="presParOf" srcId="{0A345329-AAA0-4302-9DE4-E99E57DE0212}" destId="{70030512-4274-4324-BE9C-7F75DA20F0A8}" srcOrd="19" destOrd="0" presId="urn:microsoft.com/office/officeart/2008/layout/PictureStrips"/>
    <dgm:cxn modelId="{3ECD8278-7FCF-45EF-A8EF-FB0E79C5FE45}" type="presParOf" srcId="{0A345329-AAA0-4302-9DE4-E99E57DE0212}" destId="{9645C9B7-70BA-4B05-BEEA-12C88FA06C26}" srcOrd="20" destOrd="0" presId="urn:microsoft.com/office/officeart/2008/layout/PictureStrips"/>
    <dgm:cxn modelId="{D132E7BD-78B8-42E3-82C4-1E27336F18A9}" type="presParOf" srcId="{9645C9B7-70BA-4B05-BEEA-12C88FA06C26}" destId="{B45DE81B-6FB9-43B3-87A7-236BA902F93D}" srcOrd="0" destOrd="0" presId="urn:microsoft.com/office/officeart/2008/layout/PictureStrips"/>
    <dgm:cxn modelId="{C96A477C-290E-4A46-9CFB-96A0D5453115}" type="presParOf" srcId="{9645C9B7-70BA-4B05-BEEA-12C88FA06C26}" destId="{BEE85648-7763-4909-935E-DA85D1BF760F}" srcOrd="1" destOrd="0" presId="urn:microsoft.com/office/officeart/2008/layout/PictureStrips"/>
    <dgm:cxn modelId="{F60B8F82-ED97-4C51-A312-207C868CF970}" type="presParOf" srcId="{0A345329-AAA0-4302-9DE4-E99E57DE0212}" destId="{FDBE0692-C499-44E9-B118-9290DC049336}" srcOrd="21" destOrd="0" presId="urn:microsoft.com/office/officeart/2008/layout/PictureStrips"/>
    <dgm:cxn modelId="{CC130419-319A-4697-A83A-A1E44C95FF8A}" type="presParOf" srcId="{0A345329-AAA0-4302-9DE4-E99E57DE0212}" destId="{809F599D-017F-4964-9E7A-B6A3F6B147E3}" srcOrd="22" destOrd="0" presId="urn:microsoft.com/office/officeart/2008/layout/PictureStrips"/>
    <dgm:cxn modelId="{7468A2D1-A431-4159-9398-6B3AA3D60618}" type="presParOf" srcId="{809F599D-017F-4964-9E7A-B6A3F6B147E3}" destId="{F2A6EA8B-C9CF-473C-A6F0-E0E443D4B0B0}" srcOrd="0" destOrd="0" presId="urn:microsoft.com/office/officeart/2008/layout/PictureStrips"/>
    <dgm:cxn modelId="{E8EF25A5-81BA-4082-9B3B-1138CBA07FE0}" type="presParOf" srcId="{809F599D-017F-4964-9E7A-B6A3F6B147E3}" destId="{43627653-C309-47DB-A6CF-BBF32077441C}" srcOrd="1" destOrd="0" presId="urn:microsoft.com/office/officeart/2008/layout/PictureStrips"/>
    <dgm:cxn modelId="{CDB0EDA9-78A9-445C-9FB8-0018E4D6B704}" type="presParOf" srcId="{0A345329-AAA0-4302-9DE4-E99E57DE0212}" destId="{3BE60950-D9B3-4986-ABB9-238205F10CF2}" srcOrd="23" destOrd="0" presId="urn:microsoft.com/office/officeart/2008/layout/PictureStrips"/>
    <dgm:cxn modelId="{F3E66920-D86F-4CEE-9373-839AFD03CC8F}" type="presParOf" srcId="{0A345329-AAA0-4302-9DE4-E99E57DE0212}" destId="{2854343D-6F54-4DAB-95A0-D3BD373026F1}" srcOrd="24" destOrd="0" presId="urn:microsoft.com/office/officeart/2008/layout/PictureStrips"/>
    <dgm:cxn modelId="{EA40D9A1-764B-49E9-BA3A-8A73D0D1CD19}" type="presParOf" srcId="{2854343D-6F54-4DAB-95A0-D3BD373026F1}" destId="{995D448F-763A-4185-945A-8894DCC67E1E}" srcOrd="0" destOrd="0" presId="urn:microsoft.com/office/officeart/2008/layout/PictureStrips"/>
    <dgm:cxn modelId="{3C4A86A0-0020-45E1-B920-AD1C02EBCF4F}" type="presParOf" srcId="{2854343D-6F54-4DAB-95A0-D3BD373026F1}" destId="{D0CDD493-7A6B-4913-86F7-726D899BF563}" srcOrd="1" destOrd="0" presId="urn:microsoft.com/office/officeart/2008/layout/PictureStrips"/>
  </dgm:cxnLst>
  <dgm:bg>
    <a:solidFill>
      <a:srgbClr val="99FF6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799E9-8CE9-4F49-8028-9018D8EACF47}" type="doc">
      <dgm:prSet loTypeId="urn:microsoft.com/office/officeart/2005/8/layout/radial2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8021970A-663B-4FE3-BFF1-0362FE65418B}">
      <dgm:prSet custT="1"/>
      <dgm:spPr/>
      <dgm:t>
        <a:bodyPr/>
        <a:lstStyle/>
        <a:p>
          <a:pPr rtl="0"/>
          <a:r>
            <a:rPr lang="pt-BR" sz="1800" b="1" u="none">
              <a:solidFill>
                <a:schemeClr val="bg1"/>
              </a:solidFill>
              <a:effectLst/>
            </a:rPr>
            <a:t>Sobrevivência humana</a:t>
          </a:r>
          <a:endParaRPr lang="pt-BR" sz="1800" b="1" u="none" dirty="0">
            <a:solidFill>
              <a:schemeClr val="bg1"/>
            </a:solidFill>
            <a:effectLst/>
          </a:endParaRPr>
        </a:p>
      </dgm:t>
    </dgm:pt>
    <dgm:pt modelId="{AF5DDA4A-ABF1-40B7-85B2-F03FE4DE5AF0}" type="parTrans" cxnId="{599A60A8-55C3-4E2B-A38F-3EEA1819776B}">
      <dgm:prSet/>
      <dgm:spPr/>
      <dgm:t>
        <a:bodyPr/>
        <a:lstStyle/>
        <a:p>
          <a:endParaRPr lang="pt-BR" sz="4000" b="1" u="none">
            <a:solidFill>
              <a:schemeClr val="bg1"/>
            </a:solidFill>
            <a:effectLst/>
          </a:endParaRPr>
        </a:p>
      </dgm:t>
    </dgm:pt>
    <dgm:pt modelId="{9C97E1F0-8170-43DE-A34B-420B0619E24C}" type="sibTrans" cxnId="{599A60A8-55C3-4E2B-A38F-3EEA1819776B}">
      <dgm:prSet/>
      <dgm:spPr/>
      <dgm:t>
        <a:bodyPr/>
        <a:lstStyle/>
        <a:p>
          <a:endParaRPr lang="pt-BR" sz="2400" b="1" u="none">
            <a:solidFill>
              <a:schemeClr val="bg1"/>
            </a:solidFill>
            <a:effectLst/>
          </a:endParaRPr>
        </a:p>
      </dgm:t>
    </dgm:pt>
    <dgm:pt modelId="{C982786D-38F5-458E-BA80-1CF933E382C1}">
      <dgm:prSet custT="1"/>
      <dgm:spPr/>
      <dgm:t>
        <a:bodyPr/>
        <a:lstStyle/>
        <a:p>
          <a:pPr rtl="0"/>
          <a:r>
            <a:rPr lang="pt-BR" sz="2000" b="1" u="none">
              <a:solidFill>
                <a:schemeClr val="bg1"/>
              </a:solidFill>
              <a:effectLst/>
            </a:rPr>
            <a:t>Ambiente e cultura</a:t>
          </a:r>
          <a:endParaRPr lang="pt-BR" sz="2000" b="1" u="none" dirty="0">
            <a:solidFill>
              <a:schemeClr val="bg1"/>
            </a:solidFill>
            <a:effectLst/>
          </a:endParaRPr>
        </a:p>
      </dgm:t>
    </dgm:pt>
    <dgm:pt modelId="{CB9705CE-03A8-414C-9042-C0D0F4DEC51E}" type="parTrans" cxnId="{95BFCF56-7A71-42B1-96A3-8EA3B767DFDA}">
      <dgm:prSet/>
      <dgm:spPr/>
      <dgm:t>
        <a:bodyPr/>
        <a:lstStyle/>
        <a:p>
          <a:endParaRPr lang="pt-BR" sz="4000" b="1" u="none">
            <a:solidFill>
              <a:schemeClr val="bg1"/>
            </a:solidFill>
            <a:effectLst/>
          </a:endParaRPr>
        </a:p>
      </dgm:t>
    </dgm:pt>
    <dgm:pt modelId="{73BF5D5C-ED88-4DEB-B065-0F6B1E4E1E9B}" type="sibTrans" cxnId="{95BFCF56-7A71-42B1-96A3-8EA3B767DFDA}">
      <dgm:prSet/>
      <dgm:spPr/>
      <dgm:t>
        <a:bodyPr/>
        <a:lstStyle/>
        <a:p>
          <a:endParaRPr lang="pt-BR" sz="2400" b="1" u="none">
            <a:solidFill>
              <a:schemeClr val="bg1"/>
            </a:solidFill>
            <a:effectLst/>
          </a:endParaRPr>
        </a:p>
      </dgm:t>
    </dgm:pt>
    <dgm:pt modelId="{70237F92-21E2-4534-A2E0-59AE3B56A454}">
      <dgm:prSet custT="1"/>
      <dgm:spPr/>
      <dgm:t>
        <a:bodyPr/>
        <a:lstStyle/>
        <a:p>
          <a:pPr rtl="0"/>
          <a:r>
            <a:rPr lang="pt-BR" sz="2000" b="1" u="none">
              <a:solidFill>
                <a:schemeClr val="bg1"/>
              </a:solidFill>
              <a:effectLst/>
            </a:rPr>
            <a:t>Interesses próprios</a:t>
          </a:r>
          <a:endParaRPr lang="pt-BR" sz="2000" b="1" u="none" dirty="0">
            <a:solidFill>
              <a:schemeClr val="bg1"/>
            </a:solidFill>
            <a:effectLst/>
          </a:endParaRPr>
        </a:p>
      </dgm:t>
    </dgm:pt>
    <dgm:pt modelId="{7A5F2080-2CC7-4454-A687-D4AA5235D7B1}" type="parTrans" cxnId="{3B05B150-14F3-400A-9273-67B2772F67A5}">
      <dgm:prSet/>
      <dgm:spPr/>
      <dgm:t>
        <a:bodyPr/>
        <a:lstStyle/>
        <a:p>
          <a:endParaRPr lang="pt-BR" sz="4000" b="1" u="none">
            <a:solidFill>
              <a:schemeClr val="bg1"/>
            </a:solidFill>
            <a:effectLst/>
          </a:endParaRPr>
        </a:p>
      </dgm:t>
    </dgm:pt>
    <dgm:pt modelId="{BFB05E00-F6F2-47A6-8001-9A6D5B4C2DAF}" type="sibTrans" cxnId="{3B05B150-14F3-400A-9273-67B2772F67A5}">
      <dgm:prSet/>
      <dgm:spPr/>
      <dgm:t>
        <a:bodyPr/>
        <a:lstStyle/>
        <a:p>
          <a:endParaRPr lang="pt-BR" sz="2400" b="1" u="none">
            <a:solidFill>
              <a:schemeClr val="bg1"/>
            </a:solidFill>
            <a:effectLst/>
          </a:endParaRPr>
        </a:p>
      </dgm:t>
    </dgm:pt>
    <dgm:pt modelId="{3A36D248-A6E4-4DA5-982E-0F37CE57BB0B}">
      <dgm:prSet custT="1"/>
      <dgm:spPr/>
      <dgm:t>
        <a:bodyPr/>
        <a:lstStyle/>
        <a:p>
          <a:pPr rtl="0"/>
          <a:r>
            <a:rPr lang="pt-BR" sz="2000" b="1" u="none">
              <a:solidFill>
                <a:schemeClr val="bg1"/>
              </a:solidFill>
              <a:effectLst/>
            </a:rPr>
            <a:t>Pressões sociais e organizacionais</a:t>
          </a:r>
          <a:endParaRPr lang="pt-BR" sz="2000" b="1" u="none" dirty="0">
            <a:solidFill>
              <a:schemeClr val="bg1"/>
            </a:solidFill>
            <a:effectLst/>
          </a:endParaRPr>
        </a:p>
      </dgm:t>
    </dgm:pt>
    <dgm:pt modelId="{719FA9F1-6BEF-4465-8D3D-3E42494495B4}" type="parTrans" cxnId="{E45BFEAE-C777-4814-BFA1-DAEC4D6C2DFB}">
      <dgm:prSet/>
      <dgm:spPr/>
      <dgm:t>
        <a:bodyPr/>
        <a:lstStyle/>
        <a:p>
          <a:endParaRPr lang="pt-BR" sz="4000" b="1" u="none">
            <a:solidFill>
              <a:schemeClr val="bg1"/>
            </a:solidFill>
            <a:effectLst/>
          </a:endParaRPr>
        </a:p>
      </dgm:t>
    </dgm:pt>
    <dgm:pt modelId="{5CA980E9-D30D-42F4-844B-DC2E78D56C84}" type="sibTrans" cxnId="{E45BFEAE-C777-4814-BFA1-DAEC4D6C2DFB}">
      <dgm:prSet/>
      <dgm:spPr/>
      <dgm:t>
        <a:bodyPr/>
        <a:lstStyle/>
        <a:p>
          <a:endParaRPr lang="pt-BR" sz="2400" b="1" u="none">
            <a:solidFill>
              <a:schemeClr val="bg1"/>
            </a:solidFill>
            <a:effectLst/>
          </a:endParaRPr>
        </a:p>
      </dgm:t>
    </dgm:pt>
    <dgm:pt modelId="{386BE310-D8DA-455F-8003-D73FCABE42D2}">
      <dgm:prSet custT="1"/>
      <dgm:spPr/>
      <dgm:t>
        <a:bodyPr/>
        <a:lstStyle/>
        <a:p>
          <a:pPr rtl="0"/>
          <a:r>
            <a:rPr lang="pt-BR" sz="2000" b="1" u="none">
              <a:solidFill>
                <a:schemeClr val="bg1"/>
              </a:solidFill>
              <a:effectLst/>
            </a:rPr>
            <a:t>Sonhos e vontades</a:t>
          </a:r>
          <a:endParaRPr lang="pt-BR" sz="2000" b="1" u="none" dirty="0">
            <a:solidFill>
              <a:schemeClr val="bg1"/>
            </a:solidFill>
            <a:effectLst/>
          </a:endParaRPr>
        </a:p>
      </dgm:t>
    </dgm:pt>
    <dgm:pt modelId="{DB5511B1-9CB8-4C91-96ED-F003C9579F32}" type="parTrans" cxnId="{C0EA4654-8C40-4B72-A5E8-E104ECCDD054}">
      <dgm:prSet/>
      <dgm:spPr/>
      <dgm:t>
        <a:bodyPr/>
        <a:lstStyle/>
        <a:p>
          <a:endParaRPr lang="pt-BR" sz="4000" b="1" u="none">
            <a:solidFill>
              <a:schemeClr val="bg1"/>
            </a:solidFill>
            <a:effectLst/>
          </a:endParaRPr>
        </a:p>
      </dgm:t>
    </dgm:pt>
    <dgm:pt modelId="{1E1B67F7-92A3-40B3-8479-F58E68CD6A13}" type="sibTrans" cxnId="{C0EA4654-8C40-4B72-A5E8-E104ECCDD054}">
      <dgm:prSet/>
      <dgm:spPr/>
      <dgm:t>
        <a:bodyPr/>
        <a:lstStyle/>
        <a:p>
          <a:endParaRPr lang="pt-BR" sz="2400" b="1" u="none">
            <a:solidFill>
              <a:schemeClr val="bg1"/>
            </a:solidFill>
            <a:effectLst/>
          </a:endParaRPr>
        </a:p>
      </dgm:t>
    </dgm:pt>
    <dgm:pt modelId="{4544996E-97FE-4971-9CFB-D60475E3A6F0}" type="pres">
      <dgm:prSet presAssocID="{7E5799E9-8CE9-4F49-8028-9018D8EACF4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9B6F30E-69E5-461E-9881-1469EAA44BFE}" type="pres">
      <dgm:prSet presAssocID="{7E5799E9-8CE9-4F49-8028-9018D8EACF47}" presName="cycle" presStyleCnt="0"/>
      <dgm:spPr/>
    </dgm:pt>
    <dgm:pt modelId="{F1F81379-C79B-4D71-8A7C-7AC363159334}" type="pres">
      <dgm:prSet presAssocID="{7E5799E9-8CE9-4F49-8028-9018D8EACF47}" presName="centerShape" presStyleCnt="0"/>
      <dgm:spPr/>
    </dgm:pt>
    <dgm:pt modelId="{C4720677-E40B-4C4F-AFFE-30DFAC2E1750}" type="pres">
      <dgm:prSet presAssocID="{7E5799E9-8CE9-4F49-8028-9018D8EACF47}" presName="connSite" presStyleLbl="node1" presStyleIdx="0" presStyleCnt="6"/>
      <dgm:spPr/>
    </dgm:pt>
    <dgm:pt modelId="{A191F4C8-C51B-4E49-B07A-DC73510712C7}" type="pres">
      <dgm:prSet presAssocID="{7E5799E9-8CE9-4F49-8028-9018D8EACF47}" presName="visible" presStyleLbl="node1" presStyleIdx="0" presStyleCnt="6" custScaleX="245414" custScaleY="3510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D7C632-A124-4B30-9C9D-DACAFB53F402}" type="pres">
      <dgm:prSet presAssocID="{AF5DDA4A-ABF1-40B7-85B2-F03FE4DE5AF0}" presName="Name25" presStyleLbl="parChTrans1D1" presStyleIdx="0" presStyleCnt="5" custScaleX="2000000"/>
      <dgm:spPr/>
    </dgm:pt>
    <dgm:pt modelId="{C39FFA5A-F81E-4D2C-B778-66CF02122CCC}" type="pres">
      <dgm:prSet presAssocID="{8021970A-663B-4FE3-BFF1-0362FE65418B}" presName="node" presStyleCnt="0"/>
      <dgm:spPr/>
    </dgm:pt>
    <dgm:pt modelId="{1B20B784-4979-41FE-9C11-EB3481A65C88}" type="pres">
      <dgm:prSet presAssocID="{8021970A-663B-4FE3-BFF1-0362FE65418B}" presName="parentNode" presStyleLbl="node1" presStyleIdx="1" presStyleCnt="6" custScaleX="552033" custScaleY="170013" custLinFactNeighborX="10802" custLinFactNeighborY="-12227">
        <dgm:presLayoutVars>
          <dgm:chMax val="1"/>
          <dgm:bulletEnabled val="1"/>
        </dgm:presLayoutVars>
      </dgm:prSet>
      <dgm:spPr/>
    </dgm:pt>
    <dgm:pt modelId="{E5859865-EA2B-479E-B503-5963E36DC9F0}" type="pres">
      <dgm:prSet presAssocID="{8021970A-663B-4FE3-BFF1-0362FE65418B}" presName="childNode" presStyleLbl="revTx" presStyleIdx="0" presStyleCnt="0">
        <dgm:presLayoutVars>
          <dgm:bulletEnabled val="1"/>
        </dgm:presLayoutVars>
      </dgm:prSet>
      <dgm:spPr/>
    </dgm:pt>
    <dgm:pt modelId="{4311A7E9-75EC-4FEA-AC8B-F44FAF188EDE}" type="pres">
      <dgm:prSet presAssocID="{CB9705CE-03A8-414C-9042-C0D0F4DEC51E}" presName="Name25" presStyleLbl="parChTrans1D1" presStyleIdx="1" presStyleCnt="5" custScaleX="2000000"/>
      <dgm:spPr/>
    </dgm:pt>
    <dgm:pt modelId="{711F58A0-84FF-4406-A9F9-516B64711BF4}" type="pres">
      <dgm:prSet presAssocID="{C982786D-38F5-458E-BA80-1CF933E382C1}" presName="node" presStyleCnt="0"/>
      <dgm:spPr/>
    </dgm:pt>
    <dgm:pt modelId="{ACD3CD44-0646-4C7D-8BB4-03D3BE3F823F}" type="pres">
      <dgm:prSet presAssocID="{C982786D-38F5-458E-BA80-1CF933E382C1}" presName="parentNode" presStyleLbl="node1" presStyleIdx="2" presStyleCnt="6" custScaleX="469453" custScaleY="194466" custLinFactX="7043" custLinFactNeighborX="100000" custLinFactNeighborY="6138">
        <dgm:presLayoutVars>
          <dgm:chMax val="1"/>
          <dgm:bulletEnabled val="1"/>
        </dgm:presLayoutVars>
      </dgm:prSet>
      <dgm:spPr/>
    </dgm:pt>
    <dgm:pt modelId="{8D1C4428-294F-42B4-A8F1-B6E384D3AD16}" type="pres">
      <dgm:prSet presAssocID="{C982786D-38F5-458E-BA80-1CF933E382C1}" presName="childNode" presStyleLbl="revTx" presStyleIdx="0" presStyleCnt="0">
        <dgm:presLayoutVars>
          <dgm:bulletEnabled val="1"/>
        </dgm:presLayoutVars>
      </dgm:prSet>
      <dgm:spPr/>
    </dgm:pt>
    <dgm:pt modelId="{89D3666A-6CC2-4367-A1D4-973F58D2FAEF}" type="pres">
      <dgm:prSet presAssocID="{7A5F2080-2CC7-4454-A687-D4AA5235D7B1}" presName="Name25" presStyleLbl="parChTrans1D1" presStyleIdx="2" presStyleCnt="5" custScaleX="2000000"/>
      <dgm:spPr/>
    </dgm:pt>
    <dgm:pt modelId="{17A2E763-71B4-4596-BA5D-352732FB324C}" type="pres">
      <dgm:prSet presAssocID="{70237F92-21E2-4534-A2E0-59AE3B56A454}" presName="node" presStyleCnt="0"/>
      <dgm:spPr/>
    </dgm:pt>
    <dgm:pt modelId="{FE341B27-3E6E-442E-BE61-14F03431E9CC}" type="pres">
      <dgm:prSet presAssocID="{70237F92-21E2-4534-A2E0-59AE3B56A454}" presName="parentNode" presStyleLbl="node1" presStyleIdx="3" presStyleCnt="6" custScaleX="606540" custScaleY="194465" custLinFactNeighborX="61484" custLinFactNeighborY="6073">
        <dgm:presLayoutVars>
          <dgm:chMax val="1"/>
          <dgm:bulletEnabled val="1"/>
        </dgm:presLayoutVars>
      </dgm:prSet>
      <dgm:spPr/>
    </dgm:pt>
    <dgm:pt modelId="{C8B68DDC-A784-4C7B-8185-D80875058E18}" type="pres">
      <dgm:prSet presAssocID="{70237F92-21E2-4534-A2E0-59AE3B56A454}" presName="childNode" presStyleLbl="revTx" presStyleIdx="0" presStyleCnt="0">
        <dgm:presLayoutVars>
          <dgm:bulletEnabled val="1"/>
        </dgm:presLayoutVars>
      </dgm:prSet>
      <dgm:spPr/>
    </dgm:pt>
    <dgm:pt modelId="{82071C5C-B54F-4BDA-A5BF-5F8CBC570AC1}" type="pres">
      <dgm:prSet presAssocID="{719FA9F1-6BEF-4465-8D3D-3E42494495B4}" presName="Name25" presStyleLbl="parChTrans1D1" presStyleIdx="3" presStyleCnt="5" custScaleX="2000000"/>
      <dgm:spPr/>
    </dgm:pt>
    <dgm:pt modelId="{6AC0DFF8-7361-4C5F-82A8-0081F264EBC6}" type="pres">
      <dgm:prSet presAssocID="{3A36D248-A6E4-4DA5-982E-0F37CE57BB0B}" presName="node" presStyleCnt="0"/>
      <dgm:spPr/>
    </dgm:pt>
    <dgm:pt modelId="{852E6664-9BEA-44BD-B7B9-57D9A02D2D13}" type="pres">
      <dgm:prSet presAssocID="{3A36D248-A6E4-4DA5-982E-0F37CE57BB0B}" presName="parentNode" presStyleLbl="node1" presStyleIdx="4" presStyleCnt="6" custScaleX="938059" custScaleY="179372" custLinFactNeighborX="17052" custLinFactNeighborY="-12416">
        <dgm:presLayoutVars>
          <dgm:chMax val="1"/>
          <dgm:bulletEnabled val="1"/>
        </dgm:presLayoutVars>
      </dgm:prSet>
      <dgm:spPr/>
    </dgm:pt>
    <dgm:pt modelId="{2321D3F0-A90A-412B-AF13-F2389DDF0BF4}" type="pres">
      <dgm:prSet presAssocID="{3A36D248-A6E4-4DA5-982E-0F37CE57BB0B}" presName="childNode" presStyleLbl="revTx" presStyleIdx="0" presStyleCnt="0">
        <dgm:presLayoutVars>
          <dgm:bulletEnabled val="1"/>
        </dgm:presLayoutVars>
      </dgm:prSet>
      <dgm:spPr/>
    </dgm:pt>
    <dgm:pt modelId="{5D6F69D0-C18D-4931-BA7A-BD86D9736314}" type="pres">
      <dgm:prSet presAssocID="{DB5511B1-9CB8-4C91-96ED-F003C9579F32}" presName="Name25" presStyleLbl="parChTrans1D1" presStyleIdx="4" presStyleCnt="5" custScaleX="2000000"/>
      <dgm:spPr/>
    </dgm:pt>
    <dgm:pt modelId="{F2521D0E-E56B-4AFF-8F12-35BF9B465D6E}" type="pres">
      <dgm:prSet presAssocID="{386BE310-D8DA-455F-8003-D73FCABE42D2}" presName="node" presStyleCnt="0"/>
      <dgm:spPr/>
    </dgm:pt>
    <dgm:pt modelId="{64F63E30-2127-4CB3-9266-7E7A30E4E759}" type="pres">
      <dgm:prSet presAssocID="{386BE310-D8DA-455F-8003-D73FCABE42D2}" presName="parentNode" presStyleLbl="node1" presStyleIdx="5" presStyleCnt="6" custScaleX="934938" custScaleY="156737">
        <dgm:presLayoutVars>
          <dgm:chMax val="1"/>
          <dgm:bulletEnabled val="1"/>
        </dgm:presLayoutVars>
      </dgm:prSet>
      <dgm:spPr/>
    </dgm:pt>
    <dgm:pt modelId="{52800701-DD59-45D5-B684-14A547DDDE9D}" type="pres">
      <dgm:prSet presAssocID="{386BE310-D8DA-455F-8003-D73FCABE42D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CDFF913-DCA6-434E-B868-2CC3C6F81559}" type="presOf" srcId="{DB5511B1-9CB8-4C91-96ED-F003C9579F32}" destId="{5D6F69D0-C18D-4931-BA7A-BD86D9736314}" srcOrd="0" destOrd="0" presId="urn:microsoft.com/office/officeart/2005/8/layout/radial2"/>
    <dgm:cxn modelId="{9A52A71B-DEA1-4B02-87E3-CCFD4684E433}" type="presOf" srcId="{C982786D-38F5-458E-BA80-1CF933E382C1}" destId="{ACD3CD44-0646-4C7D-8BB4-03D3BE3F823F}" srcOrd="0" destOrd="0" presId="urn:microsoft.com/office/officeart/2005/8/layout/radial2"/>
    <dgm:cxn modelId="{37F28B2A-DED0-4DF1-8E88-4B5275FC8EB0}" type="presOf" srcId="{7E5799E9-8CE9-4F49-8028-9018D8EACF47}" destId="{4544996E-97FE-4971-9CFB-D60475E3A6F0}" srcOrd="0" destOrd="0" presId="urn:microsoft.com/office/officeart/2005/8/layout/radial2"/>
    <dgm:cxn modelId="{53E07A3B-E597-4DD9-8986-8207EC86CE3F}" type="presOf" srcId="{7A5F2080-2CC7-4454-A687-D4AA5235D7B1}" destId="{89D3666A-6CC2-4367-A1D4-973F58D2FAEF}" srcOrd="0" destOrd="0" presId="urn:microsoft.com/office/officeart/2005/8/layout/radial2"/>
    <dgm:cxn modelId="{D55BA23C-02C1-46D4-8683-0C212095DEC2}" type="presOf" srcId="{AF5DDA4A-ABF1-40B7-85B2-F03FE4DE5AF0}" destId="{19D7C632-A124-4B30-9C9D-DACAFB53F402}" srcOrd="0" destOrd="0" presId="urn:microsoft.com/office/officeart/2005/8/layout/radial2"/>
    <dgm:cxn modelId="{8B942245-6BFE-4EDE-B304-0C2811AEE267}" type="presOf" srcId="{8021970A-663B-4FE3-BFF1-0362FE65418B}" destId="{1B20B784-4979-41FE-9C11-EB3481A65C88}" srcOrd="0" destOrd="0" presId="urn:microsoft.com/office/officeart/2005/8/layout/radial2"/>
    <dgm:cxn modelId="{6293BF67-1182-41F3-96C3-53262D121172}" type="presOf" srcId="{386BE310-D8DA-455F-8003-D73FCABE42D2}" destId="{64F63E30-2127-4CB3-9266-7E7A30E4E759}" srcOrd="0" destOrd="0" presId="urn:microsoft.com/office/officeart/2005/8/layout/radial2"/>
    <dgm:cxn modelId="{3B05B150-14F3-400A-9273-67B2772F67A5}" srcId="{7E5799E9-8CE9-4F49-8028-9018D8EACF47}" destId="{70237F92-21E2-4534-A2E0-59AE3B56A454}" srcOrd="2" destOrd="0" parTransId="{7A5F2080-2CC7-4454-A687-D4AA5235D7B1}" sibTransId="{BFB05E00-F6F2-47A6-8001-9A6D5B4C2DAF}"/>
    <dgm:cxn modelId="{C0EA4654-8C40-4B72-A5E8-E104ECCDD054}" srcId="{7E5799E9-8CE9-4F49-8028-9018D8EACF47}" destId="{386BE310-D8DA-455F-8003-D73FCABE42D2}" srcOrd="4" destOrd="0" parTransId="{DB5511B1-9CB8-4C91-96ED-F003C9579F32}" sibTransId="{1E1B67F7-92A3-40B3-8479-F58E68CD6A13}"/>
    <dgm:cxn modelId="{95BFCF56-7A71-42B1-96A3-8EA3B767DFDA}" srcId="{7E5799E9-8CE9-4F49-8028-9018D8EACF47}" destId="{C982786D-38F5-458E-BA80-1CF933E382C1}" srcOrd="1" destOrd="0" parTransId="{CB9705CE-03A8-414C-9042-C0D0F4DEC51E}" sibTransId="{73BF5D5C-ED88-4DEB-B065-0F6B1E4E1E9B}"/>
    <dgm:cxn modelId="{1348F981-146D-4319-BF4D-BE679603A776}" type="presOf" srcId="{3A36D248-A6E4-4DA5-982E-0F37CE57BB0B}" destId="{852E6664-9BEA-44BD-B7B9-57D9A02D2D13}" srcOrd="0" destOrd="0" presId="urn:microsoft.com/office/officeart/2005/8/layout/radial2"/>
    <dgm:cxn modelId="{E92CCF88-D33C-40CA-AB39-C1F1AD297BC0}" type="presOf" srcId="{719FA9F1-6BEF-4465-8D3D-3E42494495B4}" destId="{82071C5C-B54F-4BDA-A5BF-5F8CBC570AC1}" srcOrd="0" destOrd="0" presId="urn:microsoft.com/office/officeart/2005/8/layout/radial2"/>
    <dgm:cxn modelId="{599A60A8-55C3-4E2B-A38F-3EEA1819776B}" srcId="{7E5799E9-8CE9-4F49-8028-9018D8EACF47}" destId="{8021970A-663B-4FE3-BFF1-0362FE65418B}" srcOrd="0" destOrd="0" parTransId="{AF5DDA4A-ABF1-40B7-85B2-F03FE4DE5AF0}" sibTransId="{9C97E1F0-8170-43DE-A34B-420B0619E24C}"/>
    <dgm:cxn modelId="{E45BFEAE-C777-4814-BFA1-DAEC4D6C2DFB}" srcId="{7E5799E9-8CE9-4F49-8028-9018D8EACF47}" destId="{3A36D248-A6E4-4DA5-982E-0F37CE57BB0B}" srcOrd="3" destOrd="0" parTransId="{719FA9F1-6BEF-4465-8D3D-3E42494495B4}" sibTransId="{5CA980E9-D30D-42F4-844B-DC2E78D56C84}"/>
    <dgm:cxn modelId="{82D03BF5-6165-4B37-BE42-7DD2C1507389}" type="presOf" srcId="{CB9705CE-03A8-414C-9042-C0D0F4DEC51E}" destId="{4311A7E9-75EC-4FEA-AC8B-F44FAF188EDE}" srcOrd="0" destOrd="0" presId="urn:microsoft.com/office/officeart/2005/8/layout/radial2"/>
    <dgm:cxn modelId="{5EF043F8-CD89-4BE0-97C0-C9687FBD8FD9}" type="presOf" srcId="{70237F92-21E2-4534-A2E0-59AE3B56A454}" destId="{FE341B27-3E6E-442E-BE61-14F03431E9CC}" srcOrd="0" destOrd="0" presId="urn:microsoft.com/office/officeart/2005/8/layout/radial2"/>
    <dgm:cxn modelId="{84228EFA-2E3B-4CA9-8B3D-FC53A5EE922E}" type="presParOf" srcId="{4544996E-97FE-4971-9CFB-D60475E3A6F0}" destId="{69B6F30E-69E5-461E-9881-1469EAA44BFE}" srcOrd="0" destOrd="0" presId="urn:microsoft.com/office/officeart/2005/8/layout/radial2"/>
    <dgm:cxn modelId="{D75997F0-1F77-4AA5-9E2D-08638615B86D}" type="presParOf" srcId="{69B6F30E-69E5-461E-9881-1469EAA44BFE}" destId="{F1F81379-C79B-4D71-8A7C-7AC363159334}" srcOrd="0" destOrd="0" presId="urn:microsoft.com/office/officeart/2005/8/layout/radial2"/>
    <dgm:cxn modelId="{4A0D443C-28F7-4679-87B2-7202976F11F5}" type="presParOf" srcId="{F1F81379-C79B-4D71-8A7C-7AC363159334}" destId="{C4720677-E40B-4C4F-AFFE-30DFAC2E1750}" srcOrd="0" destOrd="0" presId="urn:microsoft.com/office/officeart/2005/8/layout/radial2"/>
    <dgm:cxn modelId="{43C5BBC0-6329-46FD-ABF1-6691DCD7D2DC}" type="presParOf" srcId="{F1F81379-C79B-4D71-8A7C-7AC363159334}" destId="{A191F4C8-C51B-4E49-B07A-DC73510712C7}" srcOrd="1" destOrd="0" presId="urn:microsoft.com/office/officeart/2005/8/layout/radial2"/>
    <dgm:cxn modelId="{0682164C-1CE0-45C6-B159-AE5B0850BB9A}" type="presParOf" srcId="{69B6F30E-69E5-461E-9881-1469EAA44BFE}" destId="{19D7C632-A124-4B30-9C9D-DACAFB53F402}" srcOrd="1" destOrd="0" presId="urn:microsoft.com/office/officeart/2005/8/layout/radial2"/>
    <dgm:cxn modelId="{196A0FEC-0456-4405-BCE6-D8715CC899EB}" type="presParOf" srcId="{69B6F30E-69E5-461E-9881-1469EAA44BFE}" destId="{C39FFA5A-F81E-4D2C-B778-66CF02122CCC}" srcOrd="2" destOrd="0" presId="urn:microsoft.com/office/officeart/2005/8/layout/radial2"/>
    <dgm:cxn modelId="{6A460AB9-AE06-4F14-8FCB-DB67541E0178}" type="presParOf" srcId="{C39FFA5A-F81E-4D2C-B778-66CF02122CCC}" destId="{1B20B784-4979-41FE-9C11-EB3481A65C88}" srcOrd="0" destOrd="0" presId="urn:microsoft.com/office/officeart/2005/8/layout/radial2"/>
    <dgm:cxn modelId="{9C696455-8731-478E-B9F0-57257232E9CA}" type="presParOf" srcId="{C39FFA5A-F81E-4D2C-B778-66CF02122CCC}" destId="{E5859865-EA2B-479E-B503-5963E36DC9F0}" srcOrd="1" destOrd="0" presId="urn:microsoft.com/office/officeart/2005/8/layout/radial2"/>
    <dgm:cxn modelId="{9AC758B6-8CE9-4097-B627-F004DF93EA92}" type="presParOf" srcId="{69B6F30E-69E5-461E-9881-1469EAA44BFE}" destId="{4311A7E9-75EC-4FEA-AC8B-F44FAF188EDE}" srcOrd="3" destOrd="0" presId="urn:microsoft.com/office/officeart/2005/8/layout/radial2"/>
    <dgm:cxn modelId="{57467059-54E1-4054-8AE2-D3FCED793164}" type="presParOf" srcId="{69B6F30E-69E5-461E-9881-1469EAA44BFE}" destId="{711F58A0-84FF-4406-A9F9-516B64711BF4}" srcOrd="4" destOrd="0" presId="urn:microsoft.com/office/officeart/2005/8/layout/radial2"/>
    <dgm:cxn modelId="{31CC0F7E-D7AF-46BE-BEDA-15052AC805EA}" type="presParOf" srcId="{711F58A0-84FF-4406-A9F9-516B64711BF4}" destId="{ACD3CD44-0646-4C7D-8BB4-03D3BE3F823F}" srcOrd="0" destOrd="0" presId="urn:microsoft.com/office/officeart/2005/8/layout/radial2"/>
    <dgm:cxn modelId="{5103C620-2B81-4D7A-92BB-AF33333D5F17}" type="presParOf" srcId="{711F58A0-84FF-4406-A9F9-516B64711BF4}" destId="{8D1C4428-294F-42B4-A8F1-B6E384D3AD16}" srcOrd="1" destOrd="0" presId="urn:microsoft.com/office/officeart/2005/8/layout/radial2"/>
    <dgm:cxn modelId="{1AFC7B69-81CC-452D-B604-1965F5927E17}" type="presParOf" srcId="{69B6F30E-69E5-461E-9881-1469EAA44BFE}" destId="{89D3666A-6CC2-4367-A1D4-973F58D2FAEF}" srcOrd="5" destOrd="0" presId="urn:microsoft.com/office/officeart/2005/8/layout/radial2"/>
    <dgm:cxn modelId="{F8A9FB72-9560-4970-BACA-CD544215992F}" type="presParOf" srcId="{69B6F30E-69E5-461E-9881-1469EAA44BFE}" destId="{17A2E763-71B4-4596-BA5D-352732FB324C}" srcOrd="6" destOrd="0" presId="urn:microsoft.com/office/officeart/2005/8/layout/radial2"/>
    <dgm:cxn modelId="{3A14A32D-FB34-42FE-BEE4-EC56B3AD9B80}" type="presParOf" srcId="{17A2E763-71B4-4596-BA5D-352732FB324C}" destId="{FE341B27-3E6E-442E-BE61-14F03431E9CC}" srcOrd="0" destOrd="0" presId="urn:microsoft.com/office/officeart/2005/8/layout/radial2"/>
    <dgm:cxn modelId="{401C60BA-C3DD-4564-BF37-E6EB3981FF80}" type="presParOf" srcId="{17A2E763-71B4-4596-BA5D-352732FB324C}" destId="{C8B68DDC-A784-4C7B-8185-D80875058E18}" srcOrd="1" destOrd="0" presId="urn:microsoft.com/office/officeart/2005/8/layout/radial2"/>
    <dgm:cxn modelId="{CBD8CC82-869E-444C-82AF-E00E047EB215}" type="presParOf" srcId="{69B6F30E-69E5-461E-9881-1469EAA44BFE}" destId="{82071C5C-B54F-4BDA-A5BF-5F8CBC570AC1}" srcOrd="7" destOrd="0" presId="urn:microsoft.com/office/officeart/2005/8/layout/radial2"/>
    <dgm:cxn modelId="{83138589-2EA6-4C0B-9B1E-45F2BD32015D}" type="presParOf" srcId="{69B6F30E-69E5-461E-9881-1469EAA44BFE}" destId="{6AC0DFF8-7361-4C5F-82A8-0081F264EBC6}" srcOrd="8" destOrd="0" presId="urn:microsoft.com/office/officeart/2005/8/layout/radial2"/>
    <dgm:cxn modelId="{7E3E97B0-36B9-4D8B-B8C1-289CA9AD782A}" type="presParOf" srcId="{6AC0DFF8-7361-4C5F-82A8-0081F264EBC6}" destId="{852E6664-9BEA-44BD-B7B9-57D9A02D2D13}" srcOrd="0" destOrd="0" presId="urn:microsoft.com/office/officeart/2005/8/layout/radial2"/>
    <dgm:cxn modelId="{085EE12A-B013-46DF-A4B2-7FBE083AF42C}" type="presParOf" srcId="{6AC0DFF8-7361-4C5F-82A8-0081F264EBC6}" destId="{2321D3F0-A90A-412B-AF13-F2389DDF0BF4}" srcOrd="1" destOrd="0" presId="urn:microsoft.com/office/officeart/2005/8/layout/radial2"/>
    <dgm:cxn modelId="{3B251C0F-A82C-4367-A848-69AE50B50EC0}" type="presParOf" srcId="{69B6F30E-69E5-461E-9881-1469EAA44BFE}" destId="{5D6F69D0-C18D-4931-BA7A-BD86D9736314}" srcOrd="9" destOrd="0" presId="urn:microsoft.com/office/officeart/2005/8/layout/radial2"/>
    <dgm:cxn modelId="{D0DEF4A6-95E6-4910-8A2C-3B921DA253DB}" type="presParOf" srcId="{69B6F30E-69E5-461E-9881-1469EAA44BFE}" destId="{F2521D0E-E56B-4AFF-8F12-35BF9B465D6E}" srcOrd="10" destOrd="0" presId="urn:microsoft.com/office/officeart/2005/8/layout/radial2"/>
    <dgm:cxn modelId="{8D5B0BDF-8418-455B-81ED-4F20305A06E9}" type="presParOf" srcId="{F2521D0E-E56B-4AFF-8F12-35BF9B465D6E}" destId="{64F63E30-2127-4CB3-9266-7E7A30E4E759}" srcOrd="0" destOrd="0" presId="urn:microsoft.com/office/officeart/2005/8/layout/radial2"/>
    <dgm:cxn modelId="{E36D6371-E7E0-4470-A2C1-DE6E054732F3}" type="presParOf" srcId="{F2521D0E-E56B-4AFF-8F12-35BF9B465D6E}" destId="{52800701-DD59-45D5-B684-14A547DDDE9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C541D4-CE4C-45F4-B9B4-8A3F10D1AE51}" type="doc">
      <dgm:prSet loTypeId="urn:microsoft.com/office/officeart/2005/8/layout/targe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725C007-38A7-448B-9D7B-E8606587EB92}">
      <dgm:prSet phldrT="[Texto]" custT="1"/>
      <dgm:spPr/>
      <dgm:t>
        <a:bodyPr/>
        <a:lstStyle/>
        <a:p>
          <a:pPr algn="ctr"/>
          <a:r>
            <a:rPr lang="pt-BR" sz="2400" b="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Trabalho Saudável </a:t>
          </a:r>
        </a:p>
      </dgm:t>
    </dgm:pt>
    <dgm:pt modelId="{6F7E1066-7703-4BA2-A57D-EA21C715533F}" type="parTrans" cxnId="{CD5FBD89-4A71-4B17-88DC-4D51DEBC004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632B75A-1B0F-4172-B64E-0778951C4766}" type="sibTrans" cxnId="{CD5FBD89-4A71-4B17-88DC-4D51DEBC004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64C6CB6-88EC-4A1A-840B-EDCBAF4FFE3A}">
      <dgm:prSet custT="1"/>
      <dgm:spPr/>
      <dgm:t>
        <a:bodyPr/>
        <a:lstStyle/>
        <a:p>
          <a:pPr algn="ctr"/>
          <a:r>
            <a:rPr lang="pt-BR" sz="2400" b="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Gerenciamento do Clima Organizacional</a:t>
          </a:r>
        </a:p>
      </dgm:t>
    </dgm:pt>
    <dgm:pt modelId="{88311AB6-B28E-467B-BBAF-DE12FD68848A}" type="parTrans" cxnId="{DE6E83A9-38DD-419B-A5EA-9DA5A4B2D5D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255DF76-561B-44C2-8A37-653CD918BAE1}" type="sibTrans" cxnId="{DE6E83A9-38DD-419B-A5EA-9DA5A4B2D5D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6A6AA0-5993-4355-AFF1-EDF5B8F0804B}">
      <dgm:prSet custT="1"/>
      <dgm:spPr/>
      <dgm:t>
        <a:bodyPr/>
        <a:lstStyle/>
        <a:p>
          <a:pPr algn="ctr"/>
          <a:r>
            <a:rPr lang="pt-BR" sz="2400" b="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Balanço dos Indicadores de QVT</a:t>
          </a:r>
        </a:p>
      </dgm:t>
    </dgm:pt>
    <dgm:pt modelId="{53D7B62B-102B-402E-8CF0-4D96B9A1B609}" type="parTrans" cxnId="{830A2E05-1359-4F44-B439-A8DE30AC941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1E52C0C-E13B-4F31-B12B-63BA7B116F36}" type="sibTrans" cxnId="{830A2E05-1359-4F44-B439-A8DE30AC941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D22680-FB91-42DE-A714-B4737B628F3E}">
      <dgm:prSet custT="1"/>
      <dgm:spPr/>
      <dgm:t>
        <a:bodyPr/>
        <a:lstStyle/>
        <a:p>
          <a:pPr algn="ctr"/>
          <a:r>
            <a:rPr lang="pt-BR" sz="2400" b="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FIB e PIB integrados</a:t>
          </a:r>
        </a:p>
      </dgm:t>
    </dgm:pt>
    <dgm:pt modelId="{0F7BE4E2-A7F3-4E04-A62A-09EE07089AD5}" type="parTrans" cxnId="{D850D63E-8030-4469-8150-0DBD797E5221}">
      <dgm:prSet/>
      <dgm:spPr/>
      <dgm:t>
        <a:bodyPr/>
        <a:lstStyle/>
        <a:p>
          <a:endParaRPr lang="pt-BR"/>
        </a:p>
      </dgm:t>
    </dgm:pt>
    <dgm:pt modelId="{CD833074-52CE-41DE-AD5C-16E8E6F6E94C}" type="sibTrans" cxnId="{D850D63E-8030-4469-8150-0DBD797E5221}">
      <dgm:prSet/>
      <dgm:spPr/>
      <dgm:t>
        <a:bodyPr/>
        <a:lstStyle/>
        <a:p>
          <a:endParaRPr lang="pt-BR"/>
        </a:p>
      </dgm:t>
    </dgm:pt>
    <dgm:pt modelId="{B7A3E169-A201-4D03-B860-CF39034EFFEE}" type="pres">
      <dgm:prSet presAssocID="{63C541D4-CE4C-45F4-B9B4-8A3F10D1AE5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D8C382D-141E-4DB4-83CA-E4D4F234425D}" type="pres">
      <dgm:prSet presAssocID="{6725C007-38A7-448B-9D7B-E8606587EB92}" presName="circle1" presStyleLbl="node1" presStyleIdx="0" presStyleCnt="4"/>
      <dgm:spPr/>
    </dgm:pt>
    <dgm:pt modelId="{C6531D6E-FB6A-4764-942E-A9AFDED2AD2D}" type="pres">
      <dgm:prSet presAssocID="{6725C007-38A7-448B-9D7B-E8606587EB92}" presName="space" presStyleCnt="0"/>
      <dgm:spPr/>
    </dgm:pt>
    <dgm:pt modelId="{6A159F01-957A-4EAC-BC91-FBC001BD64F7}" type="pres">
      <dgm:prSet presAssocID="{6725C007-38A7-448B-9D7B-E8606587EB92}" presName="rect1" presStyleLbl="alignAcc1" presStyleIdx="0" presStyleCnt="4"/>
      <dgm:spPr/>
    </dgm:pt>
    <dgm:pt modelId="{7EC799C7-2C4C-4E39-ACAA-F237AF26E0F6}" type="pres">
      <dgm:prSet presAssocID="{064C6CB6-88EC-4A1A-840B-EDCBAF4FFE3A}" presName="vertSpace2" presStyleLbl="node1" presStyleIdx="0" presStyleCnt="4"/>
      <dgm:spPr/>
    </dgm:pt>
    <dgm:pt modelId="{9626A06A-15CE-4B4A-8AF7-BA8BF1703797}" type="pres">
      <dgm:prSet presAssocID="{064C6CB6-88EC-4A1A-840B-EDCBAF4FFE3A}" presName="circle2" presStyleLbl="node1" presStyleIdx="1" presStyleCnt="4"/>
      <dgm:spPr/>
    </dgm:pt>
    <dgm:pt modelId="{82FF6C6C-5D7A-4DB3-93A6-560EF6BED824}" type="pres">
      <dgm:prSet presAssocID="{064C6CB6-88EC-4A1A-840B-EDCBAF4FFE3A}" presName="rect2" presStyleLbl="alignAcc1" presStyleIdx="1" presStyleCnt="4"/>
      <dgm:spPr/>
    </dgm:pt>
    <dgm:pt modelId="{FAB57159-7664-406B-A376-77CF28F5E2CA}" type="pres">
      <dgm:prSet presAssocID="{3F6A6AA0-5993-4355-AFF1-EDF5B8F0804B}" presName="vertSpace3" presStyleLbl="node1" presStyleIdx="1" presStyleCnt="4"/>
      <dgm:spPr/>
    </dgm:pt>
    <dgm:pt modelId="{C6C61556-B013-40AA-A571-1251F19CB00A}" type="pres">
      <dgm:prSet presAssocID="{3F6A6AA0-5993-4355-AFF1-EDF5B8F0804B}" presName="circle3" presStyleLbl="node1" presStyleIdx="2" presStyleCnt="4"/>
      <dgm:spPr/>
    </dgm:pt>
    <dgm:pt modelId="{B1A761FC-38E2-4A6D-97CA-4036ACDE9182}" type="pres">
      <dgm:prSet presAssocID="{3F6A6AA0-5993-4355-AFF1-EDF5B8F0804B}" presName="rect3" presStyleLbl="alignAcc1" presStyleIdx="2" presStyleCnt="4"/>
      <dgm:spPr/>
    </dgm:pt>
    <dgm:pt modelId="{00B301D0-472B-481B-9D7A-7A13D311559C}" type="pres">
      <dgm:prSet presAssocID="{89D22680-FB91-42DE-A714-B4737B628F3E}" presName="vertSpace4" presStyleLbl="node1" presStyleIdx="2" presStyleCnt="4"/>
      <dgm:spPr/>
    </dgm:pt>
    <dgm:pt modelId="{9F3BB3DF-2B9C-4D1E-B51E-10153A5246BC}" type="pres">
      <dgm:prSet presAssocID="{89D22680-FB91-42DE-A714-B4737B628F3E}" presName="circle4" presStyleLbl="node1" presStyleIdx="3" presStyleCnt="4"/>
      <dgm:spPr/>
    </dgm:pt>
    <dgm:pt modelId="{57C9A9D1-75C6-40A7-9685-A4D00D6B01A6}" type="pres">
      <dgm:prSet presAssocID="{89D22680-FB91-42DE-A714-B4737B628F3E}" presName="rect4" presStyleLbl="alignAcc1" presStyleIdx="3" presStyleCnt="4"/>
      <dgm:spPr/>
    </dgm:pt>
    <dgm:pt modelId="{D77A67A7-8352-48BE-81B4-1DED927198CE}" type="pres">
      <dgm:prSet presAssocID="{6725C007-38A7-448B-9D7B-E8606587EB92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D2053416-22A7-49D4-A8AA-4E57490A1915}" type="pres">
      <dgm:prSet presAssocID="{064C6CB6-88EC-4A1A-840B-EDCBAF4FFE3A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41405FA1-4C49-4830-B6E9-E799EED4820A}" type="pres">
      <dgm:prSet presAssocID="{3F6A6AA0-5993-4355-AFF1-EDF5B8F0804B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90C1FDA0-8CC9-4CFC-BDA1-FE824A3E5858}" type="pres">
      <dgm:prSet presAssocID="{89D22680-FB91-42DE-A714-B4737B628F3E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830A2E05-1359-4F44-B439-A8DE30AC941E}" srcId="{63C541D4-CE4C-45F4-B9B4-8A3F10D1AE51}" destId="{3F6A6AA0-5993-4355-AFF1-EDF5B8F0804B}" srcOrd="2" destOrd="0" parTransId="{53D7B62B-102B-402E-8CF0-4D96B9A1B609}" sibTransId="{71E52C0C-E13B-4F31-B12B-63BA7B116F36}"/>
    <dgm:cxn modelId="{1954ED0B-667B-4319-B197-AC5A6DDFB2DE}" type="presOf" srcId="{89D22680-FB91-42DE-A714-B4737B628F3E}" destId="{90C1FDA0-8CC9-4CFC-BDA1-FE824A3E5858}" srcOrd="1" destOrd="0" presId="urn:microsoft.com/office/officeart/2005/8/layout/target3"/>
    <dgm:cxn modelId="{607C3110-99CE-4D19-AEA7-94DCD27C4569}" type="presOf" srcId="{3F6A6AA0-5993-4355-AFF1-EDF5B8F0804B}" destId="{41405FA1-4C49-4830-B6E9-E799EED4820A}" srcOrd="1" destOrd="0" presId="urn:microsoft.com/office/officeart/2005/8/layout/target3"/>
    <dgm:cxn modelId="{88695D38-376F-4FA8-93D5-0896D0EC940C}" type="presOf" srcId="{63C541D4-CE4C-45F4-B9B4-8A3F10D1AE51}" destId="{B7A3E169-A201-4D03-B860-CF39034EFFEE}" srcOrd="0" destOrd="0" presId="urn:microsoft.com/office/officeart/2005/8/layout/target3"/>
    <dgm:cxn modelId="{D850D63E-8030-4469-8150-0DBD797E5221}" srcId="{63C541D4-CE4C-45F4-B9B4-8A3F10D1AE51}" destId="{89D22680-FB91-42DE-A714-B4737B628F3E}" srcOrd="3" destOrd="0" parTransId="{0F7BE4E2-A7F3-4E04-A62A-09EE07089AD5}" sibTransId="{CD833074-52CE-41DE-AD5C-16E8E6F6E94C}"/>
    <dgm:cxn modelId="{F503E465-8EE2-488A-BA85-4C5EC1C0D64C}" type="presOf" srcId="{064C6CB6-88EC-4A1A-840B-EDCBAF4FFE3A}" destId="{D2053416-22A7-49D4-A8AA-4E57490A1915}" srcOrd="1" destOrd="0" presId="urn:microsoft.com/office/officeart/2005/8/layout/target3"/>
    <dgm:cxn modelId="{BBC7B359-2784-4285-BD8F-CD2AE80A0991}" type="presOf" srcId="{064C6CB6-88EC-4A1A-840B-EDCBAF4FFE3A}" destId="{82FF6C6C-5D7A-4DB3-93A6-560EF6BED824}" srcOrd="0" destOrd="0" presId="urn:microsoft.com/office/officeart/2005/8/layout/target3"/>
    <dgm:cxn modelId="{CD5FBD89-4A71-4B17-88DC-4D51DEBC0042}" srcId="{63C541D4-CE4C-45F4-B9B4-8A3F10D1AE51}" destId="{6725C007-38A7-448B-9D7B-E8606587EB92}" srcOrd="0" destOrd="0" parTransId="{6F7E1066-7703-4BA2-A57D-EA21C715533F}" sibTransId="{A632B75A-1B0F-4172-B64E-0778951C4766}"/>
    <dgm:cxn modelId="{4F41EC94-41B6-47DF-A498-8B5459E776B2}" type="presOf" srcId="{6725C007-38A7-448B-9D7B-E8606587EB92}" destId="{D77A67A7-8352-48BE-81B4-1DED927198CE}" srcOrd="1" destOrd="0" presId="urn:microsoft.com/office/officeart/2005/8/layout/target3"/>
    <dgm:cxn modelId="{DE6E83A9-38DD-419B-A5EA-9DA5A4B2D5DC}" srcId="{63C541D4-CE4C-45F4-B9B4-8A3F10D1AE51}" destId="{064C6CB6-88EC-4A1A-840B-EDCBAF4FFE3A}" srcOrd="1" destOrd="0" parTransId="{88311AB6-B28E-467B-BBAF-DE12FD68848A}" sibTransId="{4255DF76-561B-44C2-8A37-653CD918BAE1}"/>
    <dgm:cxn modelId="{D97ADDBF-D46E-4FCC-AAD0-FA565EA60DC3}" type="presOf" srcId="{3F6A6AA0-5993-4355-AFF1-EDF5B8F0804B}" destId="{B1A761FC-38E2-4A6D-97CA-4036ACDE9182}" srcOrd="0" destOrd="0" presId="urn:microsoft.com/office/officeart/2005/8/layout/target3"/>
    <dgm:cxn modelId="{CA1F77F3-AD9D-4DA0-957F-1D1702A59FA2}" type="presOf" srcId="{6725C007-38A7-448B-9D7B-E8606587EB92}" destId="{6A159F01-957A-4EAC-BC91-FBC001BD64F7}" srcOrd="0" destOrd="0" presId="urn:microsoft.com/office/officeart/2005/8/layout/target3"/>
    <dgm:cxn modelId="{D5BB8AFB-EADB-4033-A110-C8971E0338B6}" type="presOf" srcId="{89D22680-FB91-42DE-A714-B4737B628F3E}" destId="{57C9A9D1-75C6-40A7-9685-A4D00D6B01A6}" srcOrd="0" destOrd="0" presId="urn:microsoft.com/office/officeart/2005/8/layout/target3"/>
    <dgm:cxn modelId="{C30FCF16-29B6-4402-9E4A-875A6E7FA102}" type="presParOf" srcId="{B7A3E169-A201-4D03-B860-CF39034EFFEE}" destId="{9D8C382D-141E-4DB4-83CA-E4D4F234425D}" srcOrd="0" destOrd="0" presId="urn:microsoft.com/office/officeart/2005/8/layout/target3"/>
    <dgm:cxn modelId="{99E43C07-FCAA-4EFC-B0A5-3C6CE9DFA3F6}" type="presParOf" srcId="{B7A3E169-A201-4D03-B860-CF39034EFFEE}" destId="{C6531D6E-FB6A-4764-942E-A9AFDED2AD2D}" srcOrd="1" destOrd="0" presId="urn:microsoft.com/office/officeart/2005/8/layout/target3"/>
    <dgm:cxn modelId="{0F1C1979-C7F0-4467-BD06-D6DA98C0B03F}" type="presParOf" srcId="{B7A3E169-A201-4D03-B860-CF39034EFFEE}" destId="{6A159F01-957A-4EAC-BC91-FBC001BD64F7}" srcOrd="2" destOrd="0" presId="urn:microsoft.com/office/officeart/2005/8/layout/target3"/>
    <dgm:cxn modelId="{0D460739-5450-4AFE-A729-7765D1295A09}" type="presParOf" srcId="{B7A3E169-A201-4D03-B860-CF39034EFFEE}" destId="{7EC799C7-2C4C-4E39-ACAA-F237AF26E0F6}" srcOrd="3" destOrd="0" presId="urn:microsoft.com/office/officeart/2005/8/layout/target3"/>
    <dgm:cxn modelId="{300050A6-D05F-4751-8A2D-DDFBA438C096}" type="presParOf" srcId="{B7A3E169-A201-4D03-B860-CF39034EFFEE}" destId="{9626A06A-15CE-4B4A-8AF7-BA8BF1703797}" srcOrd="4" destOrd="0" presId="urn:microsoft.com/office/officeart/2005/8/layout/target3"/>
    <dgm:cxn modelId="{A87A6051-C6C2-4730-B317-C31DC0CD2369}" type="presParOf" srcId="{B7A3E169-A201-4D03-B860-CF39034EFFEE}" destId="{82FF6C6C-5D7A-4DB3-93A6-560EF6BED824}" srcOrd="5" destOrd="0" presId="urn:microsoft.com/office/officeart/2005/8/layout/target3"/>
    <dgm:cxn modelId="{4EFEAAA4-9532-46DC-BAB0-58ED094F0C62}" type="presParOf" srcId="{B7A3E169-A201-4D03-B860-CF39034EFFEE}" destId="{FAB57159-7664-406B-A376-77CF28F5E2CA}" srcOrd="6" destOrd="0" presId="urn:microsoft.com/office/officeart/2005/8/layout/target3"/>
    <dgm:cxn modelId="{CDF98628-68CE-4721-A3B2-2A001560CAF5}" type="presParOf" srcId="{B7A3E169-A201-4D03-B860-CF39034EFFEE}" destId="{C6C61556-B013-40AA-A571-1251F19CB00A}" srcOrd="7" destOrd="0" presId="urn:microsoft.com/office/officeart/2005/8/layout/target3"/>
    <dgm:cxn modelId="{C4401B83-9F99-4311-BAC0-303DD4EA10A5}" type="presParOf" srcId="{B7A3E169-A201-4D03-B860-CF39034EFFEE}" destId="{B1A761FC-38E2-4A6D-97CA-4036ACDE9182}" srcOrd="8" destOrd="0" presId="urn:microsoft.com/office/officeart/2005/8/layout/target3"/>
    <dgm:cxn modelId="{5D84AC1D-95AF-428E-9556-620F03EA9AB1}" type="presParOf" srcId="{B7A3E169-A201-4D03-B860-CF39034EFFEE}" destId="{00B301D0-472B-481B-9D7A-7A13D311559C}" srcOrd="9" destOrd="0" presId="urn:microsoft.com/office/officeart/2005/8/layout/target3"/>
    <dgm:cxn modelId="{752F5E76-352D-454E-94CA-AC7F33B5D0C4}" type="presParOf" srcId="{B7A3E169-A201-4D03-B860-CF39034EFFEE}" destId="{9F3BB3DF-2B9C-4D1E-B51E-10153A5246BC}" srcOrd="10" destOrd="0" presId="urn:microsoft.com/office/officeart/2005/8/layout/target3"/>
    <dgm:cxn modelId="{9631566C-1B17-4F1C-9618-CBDA78AD6A7D}" type="presParOf" srcId="{B7A3E169-A201-4D03-B860-CF39034EFFEE}" destId="{57C9A9D1-75C6-40A7-9685-A4D00D6B01A6}" srcOrd="11" destOrd="0" presId="urn:microsoft.com/office/officeart/2005/8/layout/target3"/>
    <dgm:cxn modelId="{0FBE318D-5CBB-4031-993A-802B620D8A29}" type="presParOf" srcId="{B7A3E169-A201-4D03-B860-CF39034EFFEE}" destId="{D77A67A7-8352-48BE-81B4-1DED927198CE}" srcOrd="12" destOrd="0" presId="urn:microsoft.com/office/officeart/2005/8/layout/target3"/>
    <dgm:cxn modelId="{5533ACC5-D7E7-4ABE-9FFF-8DC252C04A2D}" type="presParOf" srcId="{B7A3E169-A201-4D03-B860-CF39034EFFEE}" destId="{D2053416-22A7-49D4-A8AA-4E57490A1915}" srcOrd="13" destOrd="0" presId="urn:microsoft.com/office/officeart/2005/8/layout/target3"/>
    <dgm:cxn modelId="{498580A2-DC4C-4C22-8820-7408A1788474}" type="presParOf" srcId="{B7A3E169-A201-4D03-B860-CF39034EFFEE}" destId="{41405FA1-4C49-4830-B6E9-E799EED4820A}" srcOrd="14" destOrd="0" presId="urn:microsoft.com/office/officeart/2005/8/layout/target3"/>
    <dgm:cxn modelId="{0B72FB55-9039-4CF4-BC63-146D9732A1BF}" type="presParOf" srcId="{B7A3E169-A201-4D03-B860-CF39034EFFEE}" destId="{90C1FDA0-8CC9-4CFC-BDA1-FE824A3E585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4A56A-EAE1-48E9-931D-36FF3F85D4E8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CFCFFF4-F2D5-4C6C-A30E-657E0C166F83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1800" b="0" dirty="0"/>
            <a:t>1. Atenção e profilaxia no ambiente de trabalho</a:t>
          </a:r>
        </a:p>
      </dgm:t>
    </dgm:pt>
    <dgm:pt modelId="{730D003C-98C8-47F2-90DA-13F1A73768B8}" type="parTrans" cxnId="{1172040D-C8E9-4712-9800-5AEBA1CB22B1}">
      <dgm:prSet/>
      <dgm:spPr/>
      <dgm:t>
        <a:bodyPr/>
        <a:lstStyle/>
        <a:p>
          <a:pPr algn="l"/>
          <a:endParaRPr lang="pt-BR" sz="1800" b="0"/>
        </a:p>
      </dgm:t>
    </dgm:pt>
    <dgm:pt modelId="{1F07C151-9B22-45DF-A8DC-AA2C9103A766}" type="sibTrans" cxnId="{1172040D-C8E9-4712-9800-5AEBA1CB22B1}">
      <dgm:prSet/>
      <dgm:spPr/>
      <dgm:t>
        <a:bodyPr/>
        <a:lstStyle/>
        <a:p>
          <a:pPr algn="l"/>
          <a:endParaRPr lang="pt-BR" sz="1800" b="0"/>
        </a:p>
      </dgm:t>
    </dgm:pt>
    <dgm:pt modelId="{428DEB44-7C57-4D27-BC56-B02A1C19B9FA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1800" b="0" dirty="0"/>
            <a:t>2. Cuidados com a saúde mental e psicossocial</a:t>
          </a:r>
        </a:p>
      </dgm:t>
    </dgm:pt>
    <dgm:pt modelId="{C833A0D1-5046-4651-938B-09D80755458F}" type="parTrans" cxnId="{71A095CB-1F88-4B40-976A-3BADB10A4B6A}">
      <dgm:prSet/>
      <dgm:spPr/>
      <dgm:t>
        <a:bodyPr/>
        <a:lstStyle/>
        <a:p>
          <a:pPr algn="l"/>
          <a:endParaRPr lang="pt-BR" sz="1800" b="0"/>
        </a:p>
      </dgm:t>
    </dgm:pt>
    <dgm:pt modelId="{2E737260-EE51-42D4-AB7E-1577932C70FC}" type="sibTrans" cxnId="{71A095CB-1F88-4B40-976A-3BADB10A4B6A}">
      <dgm:prSet/>
      <dgm:spPr/>
      <dgm:t>
        <a:bodyPr/>
        <a:lstStyle/>
        <a:p>
          <a:pPr algn="l"/>
          <a:endParaRPr lang="pt-BR" sz="1800" b="0"/>
        </a:p>
      </dgm:t>
    </dgm:pt>
    <dgm:pt modelId="{6635D4F1-C5A8-448B-B450-3FB41E5939B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1800" b="0" dirty="0"/>
            <a:t>3. Comprometimento com a função pública</a:t>
          </a:r>
        </a:p>
      </dgm:t>
    </dgm:pt>
    <dgm:pt modelId="{31A49151-F60E-408F-A75B-C905EB462B39}" type="parTrans" cxnId="{D661CA66-8B7B-4A63-9C19-FF8D2F8CECC2}">
      <dgm:prSet/>
      <dgm:spPr/>
      <dgm:t>
        <a:bodyPr/>
        <a:lstStyle/>
        <a:p>
          <a:pPr algn="l"/>
          <a:endParaRPr lang="pt-BR" sz="1800" b="0"/>
        </a:p>
      </dgm:t>
    </dgm:pt>
    <dgm:pt modelId="{DD90B7B7-4A94-41D0-82B3-036F3B6F438A}" type="sibTrans" cxnId="{D661CA66-8B7B-4A63-9C19-FF8D2F8CECC2}">
      <dgm:prSet/>
      <dgm:spPr/>
      <dgm:t>
        <a:bodyPr/>
        <a:lstStyle/>
        <a:p>
          <a:pPr algn="l"/>
          <a:endParaRPr lang="pt-BR" sz="1800" b="0"/>
        </a:p>
      </dgm:t>
    </dgm:pt>
    <dgm:pt modelId="{EDAF489E-5F5C-4270-A10B-BAF45FB038F2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1800" b="0" dirty="0"/>
            <a:t>4. Motivação e gestão da carreira e projeto de vida </a:t>
          </a:r>
        </a:p>
      </dgm:t>
    </dgm:pt>
    <dgm:pt modelId="{E757D339-606B-4CC7-956F-79B51335F9E4}" type="parTrans" cxnId="{6953FA88-6840-489B-AB9A-BBCDB617FD49}">
      <dgm:prSet/>
      <dgm:spPr/>
      <dgm:t>
        <a:bodyPr/>
        <a:lstStyle/>
        <a:p>
          <a:pPr algn="l"/>
          <a:endParaRPr lang="pt-BR" sz="1800" b="0"/>
        </a:p>
      </dgm:t>
    </dgm:pt>
    <dgm:pt modelId="{A94497F3-C176-4F76-91F3-257E176C8C45}" type="sibTrans" cxnId="{6953FA88-6840-489B-AB9A-BBCDB617FD49}">
      <dgm:prSet/>
      <dgm:spPr/>
      <dgm:t>
        <a:bodyPr/>
        <a:lstStyle/>
        <a:p>
          <a:pPr algn="l"/>
          <a:endParaRPr lang="pt-BR" sz="1800" b="0"/>
        </a:p>
      </dgm:t>
    </dgm:pt>
    <dgm:pt modelId="{7511506F-1E94-451A-9BF6-851C7CA689B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1800" b="0" dirty="0"/>
            <a:t>5. Custos de médio e longo prazo.</a:t>
          </a:r>
        </a:p>
      </dgm:t>
    </dgm:pt>
    <dgm:pt modelId="{AF8FC7B1-5078-45E8-98AC-2472834308BC}" type="parTrans" cxnId="{8A539ABA-2C41-4387-8A9E-F387B6906AEE}">
      <dgm:prSet/>
      <dgm:spPr/>
      <dgm:t>
        <a:bodyPr/>
        <a:lstStyle/>
        <a:p>
          <a:pPr algn="l"/>
          <a:endParaRPr lang="pt-BR" sz="1800" b="0"/>
        </a:p>
      </dgm:t>
    </dgm:pt>
    <dgm:pt modelId="{07567E4E-7EAE-445F-8B9F-0AD610D6CFF0}" type="sibTrans" cxnId="{8A539ABA-2C41-4387-8A9E-F387B6906AEE}">
      <dgm:prSet/>
      <dgm:spPr/>
      <dgm:t>
        <a:bodyPr/>
        <a:lstStyle/>
        <a:p>
          <a:pPr algn="l"/>
          <a:endParaRPr lang="pt-BR" sz="1800" b="0"/>
        </a:p>
      </dgm:t>
    </dgm:pt>
    <dgm:pt modelId="{462D20FF-2E85-4C63-B010-A42328ACE58F}" type="pres">
      <dgm:prSet presAssocID="{7444A56A-EAE1-48E9-931D-36FF3F85D4E8}" presName="linear" presStyleCnt="0">
        <dgm:presLayoutVars>
          <dgm:dir/>
          <dgm:animLvl val="lvl"/>
          <dgm:resizeHandles val="exact"/>
        </dgm:presLayoutVars>
      </dgm:prSet>
      <dgm:spPr/>
    </dgm:pt>
    <dgm:pt modelId="{DA397F90-9E0E-428E-BA43-F04D6E1FCF83}" type="pres">
      <dgm:prSet presAssocID="{4CFCFFF4-F2D5-4C6C-A30E-657E0C166F83}" presName="parentLin" presStyleCnt="0"/>
      <dgm:spPr/>
    </dgm:pt>
    <dgm:pt modelId="{BDA8E08D-EB56-456B-8638-332E5C6AFA1F}" type="pres">
      <dgm:prSet presAssocID="{4CFCFFF4-F2D5-4C6C-A30E-657E0C166F83}" presName="parentLeftMargin" presStyleLbl="node1" presStyleIdx="0" presStyleCnt="5"/>
      <dgm:spPr/>
    </dgm:pt>
    <dgm:pt modelId="{BEAAEE9B-6EA3-4748-BA9B-124BC9CFF334}" type="pres">
      <dgm:prSet presAssocID="{4CFCFFF4-F2D5-4C6C-A30E-657E0C166F83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8579F135-9013-410C-974E-C5B298131B1F}" type="pres">
      <dgm:prSet presAssocID="{4CFCFFF4-F2D5-4C6C-A30E-657E0C166F83}" presName="negativeSpace" presStyleCnt="0"/>
      <dgm:spPr/>
    </dgm:pt>
    <dgm:pt modelId="{BEA73C60-EAC9-4481-9F41-FE3803190031}" type="pres">
      <dgm:prSet presAssocID="{4CFCFFF4-F2D5-4C6C-A30E-657E0C166F83}" presName="childText" presStyleLbl="conFgAcc1" presStyleIdx="0" presStyleCnt="5" custLinFactNeighborX="1111" custLinFactNeighborY="-63474">
        <dgm:presLayoutVars>
          <dgm:bulletEnabled val="1"/>
        </dgm:presLayoutVars>
      </dgm:prSet>
      <dgm:spPr/>
    </dgm:pt>
    <dgm:pt modelId="{68610316-6653-4D59-BC31-0098AE69BE09}" type="pres">
      <dgm:prSet presAssocID="{1F07C151-9B22-45DF-A8DC-AA2C9103A766}" presName="spaceBetweenRectangles" presStyleCnt="0"/>
      <dgm:spPr/>
    </dgm:pt>
    <dgm:pt modelId="{8FC5A0F5-D24C-451E-8A11-791E885C7B7B}" type="pres">
      <dgm:prSet presAssocID="{428DEB44-7C57-4D27-BC56-B02A1C19B9FA}" presName="parentLin" presStyleCnt="0"/>
      <dgm:spPr/>
    </dgm:pt>
    <dgm:pt modelId="{729A2214-C578-4CD9-AC60-C235F6ABB095}" type="pres">
      <dgm:prSet presAssocID="{428DEB44-7C57-4D27-BC56-B02A1C19B9FA}" presName="parentLeftMargin" presStyleLbl="node1" presStyleIdx="0" presStyleCnt="5"/>
      <dgm:spPr/>
    </dgm:pt>
    <dgm:pt modelId="{575E44F5-C2C8-4262-942A-11A349D20C4F}" type="pres">
      <dgm:prSet presAssocID="{428DEB44-7C57-4D27-BC56-B02A1C19B9FA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3D4B8A03-0CC4-42E8-9BF6-8D997B4679B4}" type="pres">
      <dgm:prSet presAssocID="{428DEB44-7C57-4D27-BC56-B02A1C19B9FA}" presName="negativeSpace" presStyleCnt="0"/>
      <dgm:spPr/>
    </dgm:pt>
    <dgm:pt modelId="{CED6D9D9-0AF7-421F-94E3-268E6EE3ABDB}" type="pres">
      <dgm:prSet presAssocID="{428DEB44-7C57-4D27-BC56-B02A1C19B9FA}" presName="childText" presStyleLbl="conFgAcc1" presStyleIdx="1" presStyleCnt="5">
        <dgm:presLayoutVars>
          <dgm:bulletEnabled val="1"/>
        </dgm:presLayoutVars>
      </dgm:prSet>
      <dgm:spPr/>
    </dgm:pt>
    <dgm:pt modelId="{1221873A-DE30-406F-A0DB-97586187CC9C}" type="pres">
      <dgm:prSet presAssocID="{2E737260-EE51-42D4-AB7E-1577932C70FC}" presName="spaceBetweenRectangles" presStyleCnt="0"/>
      <dgm:spPr/>
    </dgm:pt>
    <dgm:pt modelId="{5CB7C2AE-15F2-4ADF-92DC-45383EE035D3}" type="pres">
      <dgm:prSet presAssocID="{6635D4F1-C5A8-448B-B450-3FB41E5939B7}" presName="parentLin" presStyleCnt="0"/>
      <dgm:spPr/>
    </dgm:pt>
    <dgm:pt modelId="{A8381768-15FD-49EF-9246-62741333EF9E}" type="pres">
      <dgm:prSet presAssocID="{6635D4F1-C5A8-448B-B450-3FB41E5939B7}" presName="parentLeftMargin" presStyleLbl="node1" presStyleIdx="1" presStyleCnt="5"/>
      <dgm:spPr/>
    </dgm:pt>
    <dgm:pt modelId="{62076FB4-0375-4FC8-A0DD-B87292B77466}" type="pres">
      <dgm:prSet presAssocID="{6635D4F1-C5A8-448B-B450-3FB41E5939B7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D46E258B-C77F-48E9-BFF3-6E1F4320A25B}" type="pres">
      <dgm:prSet presAssocID="{6635D4F1-C5A8-448B-B450-3FB41E5939B7}" presName="negativeSpace" presStyleCnt="0"/>
      <dgm:spPr/>
    </dgm:pt>
    <dgm:pt modelId="{3D0141C7-7317-4CBD-A6C4-A4DBEBC99C0D}" type="pres">
      <dgm:prSet presAssocID="{6635D4F1-C5A8-448B-B450-3FB41E5939B7}" presName="childText" presStyleLbl="conFgAcc1" presStyleIdx="2" presStyleCnt="5">
        <dgm:presLayoutVars>
          <dgm:bulletEnabled val="1"/>
        </dgm:presLayoutVars>
      </dgm:prSet>
      <dgm:spPr/>
    </dgm:pt>
    <dgm:pt modelId="{2A250773-A5F0-4A02-B022-3F4BF8E84434}" type="pres">
      <dgm:prSet presAssocID="{DD90B7B7-4A94-41D0-82B3-036F3B6F438A}" presName="spaceBetweenRectangles" presStyleCnt="0"/>
      <dgm:spPr/>
    </dgm:pt>
    <dgm:pt modelId="{396AF2DF-8DF8-4B93-AB80-8AF74FE7AE99}" type="pres">
      <dgm:prSet presAssocID="{EDAF489E-5F5C-4270-A10B-BAF45FB038F2}" presName="parentLin" presStyleCnt="0"/>
      <dgm:spPr/>
    </dgm:pt>
    <dgm:pt modelId="{C5C81036-1355-4549-B641-39EC1F484424}" type="pres">
      <dgm:prSet presAssocID="{EDAF489E-5F5C-4270-A10B-BAF45FB038F2}" presName="parentLeftMargin" presStyleLbl="node1" presStyleIdx="2" presStyleCnt="5"/>
      <dgm:spPr/>
    </dgm:pt>
    <dgm:pt modelId="{1D2AE3A5-BD77-43B8-85C2-74C95C18109D}" type="pres">
      <dgm:prSet presAssocID="{EDAF489E-5F5C-4270-A10B-BAF45FB038F2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6E4D9C5D-BC35-4AB7-AFAD-C7A6C024F600}" type="pres">
      <dgm:prSet presAssocID="{EDAF489E-5F5C-4270-A10B-BAF45FB038F2}" presName="negativeSpace" presStyleCnt="0"/>
      <dgm:spPr/>
    </dgm:pt>
    <dgm:pt modelId="{7848FD2C-974D-4975-BB6A-AF9E07C15F13}" type="pres">
      <dgm:prSet presAssocID="{EDAF489E-5F5C-4270-A10B-BAF45FB038F2}" presName="childText" presStyleLbl="conFgAcc1" presStyleIdx="3" presStyleCnt="5">
        <dgm:presLayoutVars>
          <dgm:bulletEnabled val="1"/>
        </dgm:presLayoutVars>
      </dgm:prSet>
      <dgm:spPr/>
    </dgm:pt>
    <dgm:pt modelId="{0F12E825-0EE6-4E31-B458-00B794BF5779}" type="pres">
      <dgm:prSet presAssocID="{A94497F3-C176-4F76-91F3-257E176C8C45}" presName="spaceBetweenRectangles" presStyleCnt="0"/>
      <dgm:spPr/>
    </dgm:pt>
    <dgm:pt modelId="{48479B8D-5515-4AC9-A1C5-D52E6CA1199F}" type="pres">
      <dgm:prSet presAssocID="{7511506F-1E94-451A-9BF6-851C7CA689B1}" presName="parentLin" presStyleCnt="0"/>
      <dgm:spPr/>
    </dgm:pt>
    <dgm:pt modelId="{AD7A4628-E703-420A-BA8E-24B8E3B898C5}" type="pres">
      <dgm:prSet presAssocID="{7511506F-1E94-451A-9BF6-851C7CA689B1}" presName="parentLeftMargin" presStyleLbl="node1" presStyleIdx="3" presStyleCnt="5"/>
      <dgm:spPr/>
    </dgm:pt>
    <dgm:pt modelId="{51EEF10A-EED9-486C-A40B-8BCEF78AAF40}" type="pres">
      <dgm:prSet presAssocID="{7511506F-1E94-451A-9BF6-851C7CA689B1}" presName="parentText" presStyleLbl="node1" presStyleIdx="4" presStyleCnt="5" custScaleX="142857">
        <dgm:presLayoutVars>
          <dgm:chMax val="0"/>
          <dgm:bulletEnabled val="1"/>
        </dgm:presLayoutVars>
      </dgm:prSet>
      <dgm:spPr/>
    </dgm:pt>
    <dgm:pt modelId="{024E5A51-E634-43BF-8EBF-0B61D83FE88A}" type="pres">
      <dgm:prSet presAssocID="{7511506F-1E94-451A-9BF6-851C7CA689B1}" presName="negativeSpace" presStyleCnt="0"/>
      <dgm:spPr/>
    </dgm:pt>
    <dgm:pt modelId="{9CF262DF-8B5F-478F-AAE0-4DB37E5EC870}" type="pres">
      <dgm:prSet presAssocID="{7511506F-1E94-451A-9BF6-851C7CA689B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172040D-C8E9-4712-9800-5AEBA1CB22B1}" srcId="{7444A56A-EAE1-48E9-931D-36FF3F85D4E8}" destId="{4CFCFFF4-F2D5-4C6C-A30E-657E0C166F83}" srcOrd="0" destOrd="0" parTransId="{730D003C-98C8-47F2-90DA-13F1A73768B8}" sibTransId="{1F07C151-9B22-45DF-A8DC-AA2C9103A766}"/>
    <dgm:cxn modelId="{2FFD7728-3172-46BE-822C-9380AA0B7961}" type="presOf" srcId="{4CFCFFF4-F2D5-4C6C-A30E-657E0C166F83}" destId="{BEAAEE9B-6EA3-4748-BA9B-124BC9CFF334}" srcOrd="1" destOrd="0" presId="urn:microsoft.com/office/officeart/2005/8/layout/list1"/>
    <dgm:cxn modelId="{50DFB845-0AAD-44C5-999C-C33459026D1C}" type="presOf" srcId="{6635D4F1-C5A8-448B-B450-3FB41E5939B7}" destId="{62076FB4-0375-4FC8-A0DD-B87292B77466}" srcOrd="1" destOrd="0" presId="urn:microsoft.com/office/officeart/2005/8/layout/list1"/>
    <dgm:cxn modelId="{D661CA66-8B7B-4A63-9C19-FF8D2F8CECC2}" srcId="{7444A56A-EAE1-48E9-931D-36FF3F85D4E8}" destId="{6635D4F1-C5A8-448B-B450-3FB41E5939B7}" srcOrd="2" destOrd="0" parTransId="{31A49151-F60E-408F-A75B-C905EB462B39}" sibTransId="{DD90B7B7-4A94-41D0-82B3-036F3B6F438A}"/>
    <dgm:cxn modelId="{14F20A6B-BC3F-4131-8749-B9B9C7A62D98}" type="presOf" srcId="{6635D4F1-C5A8-448B-B450-3FB41E5939B7}" destId="{A8381768-15FD-49EF-9246-62741333EF9E}" srcOrd="0" destOrd="0" presId="urn:microsoft.com/office/officeart/2005/8/layout/list1"/>
    <dgm:cxn modelId="{6953FA88-6840-489B-AB9A-BBCDB617FD49}" srcId="{7444A56A-EAE1-48E9-931D-36FF3F85D4E8}" destId="{EDAF489E-5F5C-4270-A10B-BAF45FB038F2}" srcOrd="3" destOrd="0" parTransId="{E757D339-606B-4CC7-956F-79B51335F9E4}" sibTransId="{A94497F3-C176-4F76-91F3-257E176C8C45}"/>
    <dgm:cxn modelId="{CC67478E-1B22-47A9-95A0-63AE281CC540}" type="presOf" srcId="{428DEB44-7C57-4D27-BC56-B02A1C19B9FA}" destId="{575E44F5-C2C8-4262-942A-11A349D20C4F}" srcOrd="1" destOrd="0" presId="urn:microsoft.com/office/officeart/2005/8/layout/list1"/>
    <dgm:cxn modelId="{3A325291-1567-457E-904B-5258F76D2F49}" type="presOf" srcId="{EDAF489E-5F5C-4270-A10B-BAF45FB038F2}" destId="{C5C81036-1355-4549-B641-39EC1F484424}" srcOrd="0" destOrd="0" presId="urn:microsoft.com/office/officeart/2005/8/layout/list1"/>
    <dgm:cxn modelId="{EC10EB9F-0733-4B6C-8B44-3AE890A34C36}" type="presOf" srcId="{428DEB44-7C57-4D27-BC56-B02A1C19B9FA}" destId="{729A2214-C578-4CD9-AC60-C235F6ABB095}" srcOrd="0" destOrd="0" presId="urn:microsoft.com/office/officeart/2005/8/layout/list1"/>
    <dgm:cxn modelId="{8FD2C1A3-6C71-45C7-9068-990696ADF6FB}" type="presOf" srcId="{7511506F-1E94-451A-9BF6-851C7CA689B1}" destId="{AD7A4628-E703-420A-BA8E-24B8E3B898C5}" srcOrd="0" destOrd="0" presId="urn:microsoft.com/office/officeart/2005/8/layout/list1"/>
    <dgm:cxn modelId="{8A539ABA-2C41-4387-8A9E-F387B6906AEE}" srcId="{7444A56A-EAE1-48E9-931D-36FF3F85D4E8}" destId="{7511506F-1E94-451A-9BF6-851C7CA689B1}" srcOrd="4" destOrd="0" parTransId="{AF8FC7B1-5078-45E8-98AC-2472834308BC}" sibTransId="{07567E4E-7EAE-445F-8B9F-0AD610D6CFF0}"/>
    <dgm:cxn modelId="{71A095CB-1F88-4B40-976A-3BADB10A4B6A}" srcId="{7444A56A-EAE1-48E9-931D-36FF3F85D4E8}" destId="{428DEB44-7C57-4D27-BC56-B02A1C19B9FA}" srcOrd="1" destOrd="0" parTransId="{C833A0D1-5046-4651-938B-09D80755458F}" sibTransId="{2E737260-EE51-42D4-AB7E-1577932C70FC}"/>
    <dgm:cxn modelId="{76EBDBD5-591E-46E2-AF0F-87F04989CA4E}" type="presOf" srcId="{7511506F-1E94-451A-9BF6-851C7CA689B1}" destId="{51EEF10A-EED9-486C-A40B-8BCEF78AAF40}" srcOrd="1" destOrd="0" presId="urn:microsoft.com/office/officeart/2005/8/layout/list1"/>
    <dgm:cxn modelId="{958066E1-0277-40C3-A414-307A79E0FDF6}" type="presOf" srcId="{EDAF489E-5F5C-4270-A10B-BAF45FB038F2}" destId="{1D2AE3A5-BD77-43B8-85C2-74C95C18109D}" srcOrd="1" destOrd="0" presId="urn:microsoft.com/office/officeart/2005/8/layout/list1"/>
    <dgm:cxn modelId="{5193FDF4-4069-46A3-904C-20E5493FAF99}" type="presOf" srcId="{4CFCFFF4-F2D5-4C6C-A30E-657E0C166F83}" destId="{BDA8E08D-EB56-456B-8638-332E5C6AFA1F}" srcOrd="0" destOrd="0" presId="urn:microsoft.com/office/officeart/2005/8/layout/list1"/>
    <dgm:cxn modelId="{94BB9FFD-2DCC-4798-A1CA-E3C9A3181519}" type="presOf" srcId="{7444A56A-EAE1-48E9-931D-36FF3F85D4E8}" destId="{462D20FF-2E85-4C63-B010-A42328ACE58F}" srcOrd="0" destOrd="0" presId="urn:microsoft.com/office/officeart/2005/8/layout/list1"/>
    <dgm:cxn modelId="{E5F5648F-E01D-45E2-904E-3229D48A4E01}" type="presParOf" srcId="{462D20FF-2E85-4C63-B010-A42328ACE58F}" destId="{DA397F90-9E0E-428E-BA43-F04D6E1FCF83}" srcOrd="0" destOrd="0" presId="urn:microsoft.com/office/officeart/2005/8/layout/list1"/>
    <dgm:cxn modelId="{207CDC36-E6A3-46F0-BA23-362A9A9B18C8}" type="presParOf" srcId="{DA397F90-9E0E-428E-BA43-F04D6E1FCF83}" destId="{BDA8E08D-EB56-456B-8638-332E5C6AFA1F}" srcOrd="0" destOrd="0" presId="urn:microsoft.com/office/officeart/2005/8/layout/list1"/>
    <dgm:cxn modelId="{BE7D9F83-6B4D-4961-808E-C14B88E7D3A0}" type="presParOf" srcId="{DA397F90-9E0E-428E-BA43-F04D6E1FCF83}" destId="{BEAAEE9B-6EA3-4748-BA9B-124BC9CFF334}" srcOrd="1" destOrd="0" presId="urn:microsoft.com/office/officeart/2005/8/layout/list1"/>
    <dgm:cxn modelId="{507A91EE-AC13-4810-B01A-04A46EB10886}" type="presParOf" srcId="{462D20FF-2E85-4C63-B010-A42328ACE58F}" destId="{8579F135-9013-410C-974E-C5B298131B1F}" srcOrd="1" destOrd="0" presId="urn:microsoft.com/office/officeart/2005/8/layout/list1"/>
    <dgm:cxn modelId="{F5A068E0-E053-44E4-BD44-CAC233A37896}" type="presParOf" srcId="{462D20FF-2E85-4C63-B010-A42328ACE58F}" destId="{BEA73C60-EAC9-4481-9F41-FE3803190031}" srcOrd="2" destOrd="0" presId="urn:microsoft.com/office/officeart/2005/8/layout/list1"/>
    <dgm:cxn modelId="{67F87280-260D-4935-B272-A2C3220C00D6}" type="presParOf" srcId="{462D20FF-2E85-4C63-B010-A42328ACE58F}" destId="{68610316-6653-4D59-BC31-0098AE69BE09}" srcOrd="3" destOrd="0" presId="urn:microsoft.com/office/officeart/2005/8/layout/list1"/>
    <dgm:cxn modelId="{59929476-CEB7-41C9-9094-FCD95FE9A72A}" type="presParOf" srcId="{462D20FF-2E85-4C63-B010-A42328ACE58F}" destId="{8FC5A0F5-D24C-451E-8A11-791E885C7B7B}" srcOrd="4" destOrd="0" presId="urn:microsoft.com/office/officeart/2005/8/layout/list1"/>
    <dgm:cxn modelId="{1EDA55FE-4029-4467-B495-DF0076ACDFC4}" type="presParOf" srcId="{8FC5A0F5-D24C-451E-8A11-791E885C7B7B}" destId="{729A2214-C578-4CD9-AC60-C235F6ABB095}" srcOrd="0" destOrd="0" presId="urn:microsoft.com/office/officeart/2005/8/layout/list1"/>
    <dgm:cxn modelId="{C4D13625-D82E-4927-AF63-EBEF2C69EEF9}" type="presParOf" srcId="{8FC5A0F5-D24C-451E-8A11-791E885C7B7B}" destId="{575E44F5-C2C8-4262-942A-11A349D20C4F}" srcOrd="1" destOrd="0" presId="urn:microsoft.com/office/officeart/2005/8/layout/list1"/>
    <dgm:cxn modelId="{F9085EEC-56CC-434E-BD7F-A0E30835A9FE}" type="presParOf" srcId="{462D20FF-2E85-4C63-B010-A42328ACE58F}" destId="{3D4B8A03-0CC4-42E8-9BF6-8D997B4679B4}" srcOrd="5" destOrd="0" presId="urn:microsoft.com/office/officeart/2005/8/layout/list1"/>
    <dgm:cxn modelId="{704F724B-D19C-4AD9-A0F6-6410FEF8E613}" type="presParOf" srcId="{462D20FF-2E85-4C63-B010-A42328ACE58F}" destId="{CED6D9D9-0AF7-421F-94E3-268E6EE3ABDB}" srcOrd="6" destOrd="0" presId="urn:microsoft.com/office/officeart/2005/8/layout/list1"/>
    <dgm:cxn modelId="{8F8D434E-854F-4C5B-9775-9D61EEC605B5}" type="presParOf" srcId="{462D20FF-2E85-4C63-B010-A42328ACE58F}" destId="{1221873A-DE30-406F-A0DB-97586187CC9C}" srcOrd="7" destOrd="0" presId="urn:microsoft.com/office/officeart/2005/8/layout/list1"/>
    <dgm:cxn modelId="{18FC85FC-4D29-4E00-B77D-C61238B0A283}" type="presParOf" srcId="{462D20FF-2E85-4C63-B010-A42328ACE58F}" destId="{5CB7C2AE-15F2-4ADF-92DC-45383EE035D3}" srcOrd="8" destOrd="0" presId="urn:microsoft.com/office/officeart/2005/8/layout/list1"/>
    <dgm:cxn modelId="{1150D269-4808-4733-8EF7-820802E90C5D}" type="presParOf" srcId="{5CB7C2AE-15F2-4ADF-92DC-45383EE035D3}" destId="{A8381768-15FD-49EF-9246-62741333EF9E}" srcOrd="0" destOrd="0" presId="urn:microsoft.com/office/officeart/2005/8/layout/list1"/>
    <dgm:cxn modelId="{1D01BD3F-018B-4B4C-BF30-ADE2CA157614}" type="presParOf" srcId="{5CB7C2AE-15F2-4ADF-92DC-45383EE035D3}" destId="{62076FB4-0375-4FC8-A0DD-B87292B77466}" srcOrd="1" destOrd="0" presId="urn:microsoft.com/office/officeart/2005/8/layout/list1"/>
    <dgm:cxn modelId="{C5B6C375-B752-4476-B259-27AAFBA951BF}" type="presParOf" srcId="{462D20FF-2E85-4C63-B010-A42328ACE58F}" destId="{D46E258B-C77F-48E9-BFF3-6E1F4320A25B}" srcOrd="9" destOrd="0" presId="urn:microsoft.com/office/officeart/2005/8/layout/list1"/>
    <dgm:cxn modelId="{6A465BC7-CE7E-4541-92A6-B8E072831031}" type="presParOf" srcId="{462D20FF-2E85-4C63-B010-A42328ACE58F}" destId="{3D0141C7-7317-4CBD-A6C4-A4DBEBC99C0D}" srcOrd="10" destOrd="0" presId="urn:microsoft.com/office/officeart/2005/8/layout/list1"/>
    <dgm:cxn modelId="{D773E297-A7FE-4AE6-9EA8-8FF092E5E3BF}" type="presParOf" srcId="{462D20FF-2E85-4C63-B010-A42328ACE58F}" destId="{2A250773-A5F0-4A02-B022-3F4BF8E84434}" srcOrd="11" destOrd="0" presId="urn:microsoft.com/office/officeart/2005/8/layout/list1"/>
    <dgm:cxn modelId="{D20B79EC-A01A-48A6-A30C-09FBCD19627C}" type="presParOf" srcId="{462D20FF-2E85-4C63-B010-A42328ACE58F}" destId="{396AF2DF-8DF8-4B93-AB80-8AF74FE7AE99}" srcOrd="12" destOrd="0" presId="urn:microsoft.com/office/officeart/2005/8/layout/list1"/>
    <dgm:cxn modelId="{15AC5B77-7DC1-48AA-BF5C-ACB35AF88B8A}" type="presParOf" srcId="{396AF2DF-8DF8-4B93-AB80-8AF74FE7AE99}" destId="{C5C81036-1355-4549-B641-39EC1F484424}" srcOrd="0" destOrd="0" presId="urn:microsoft.com/office/officeart/2005/8/layout/list1"/>
    <dgm:cxn modelId="{639D2C27-2375-4CFD-A591-77C31EFBF512}" type="presParOf" srcId="{396AF2DF-8DF8-4B93-AB80-8AF74FE7AE99}" destId="{1D2AE3A5-BD77-43B8-85C2-74C95C18109D}" srcOrd="1" destOrd="0" presId="urn:microsoft.com/office/officeart/2005/8/layout/list1"/>
    <dgm:cxn modelId="{ED4EFB51-F788-4E92-8784-06DB793CDD00}" type="presParOf" srcId="{462D20FF-2E85-4C63-B010-A42328ACE58F}" destId="{6E4D9C5D-BC35-4AB7-AFAD-C7A6C024F600}" srcOrd="13" destOrd="0" presId="urn:microsoft.com/office/officeart/2005/8/layout/list1"/>
    <dgm:cxn modelId="{83FBA696-21A9-49B0-BF80-F1151B6EFB7A}" type="presParOf" srcId="{462D20FF-2E85-4C63-B010-A42328ACE58F}" destId="{7848FD2C-974D-4975-BB6A-AF9E07C15F13}" srcOrd="14" destOrd="0" presId="urn:microsoft.com/office/officeart/2005/8/layout/list1"/>
    <dgm:cxn modelId="{65086680-F682-4F3D-BFD6-77FAEA603101}" type="presParOf" srcId="{462D20FF-2E85-4C63-B010-A42328ACE58F}" destId="{0F12E825-0EE6-4E31-B458-00B794BF5779}" srcOrd="15" destOrd="0" presId="urn:microsoft.com/office/officeart/2005/8/layout/list1"/>
    <dgm:cxn modelId="{F05915D0-31F2-4094-9107-C9FFF1E0DEC0}" type="presParOf" srcId="{462D20FF-2E85-4C63-B010-A42328ACE58F}" destId="{48479B8D-5515-4AC9-A1C5-D52E6CA1199F}" srcOrd="16" destOrd="0" presId="urn:microsoft.com/office/officeart/2005/8/layout/list1"/>
    <dgm:cxn modelId="{26302FC3-21EB-459F-A62B-AA680354982D}" type="presParOf" srcId="{48479B8D-5515-4AC9-A1C5-D52E6CA1199F}" destId="{AD7A4628-E703-420A-BA8E-24B8E3B898C5}" srcOrd="0" destOrd="0" presId="urn:microsoft.com/office/officeart/2005/8/layout/list1"/>
    <dgm:cxn modelId="{02C5048B-2395-4FDC-B478-44B78307FFA4}" type="presParOf" srcId="{48479B8D-5515-4AC9-A1C5-D52E6CA1199F}" destId="{51EEF10A-EED9-486C-A40B-8BCEF78AAF40}" srcOrd="1" destOrd="0" presId="urn:microsoft.com/office/officeart/2005/8/layout/list1"/>
    <dgm:cxn modelId="{14442A90-EDC2-486D-B29C-E35D0CBBE534}" type="presParOf" srcId="{462D20FF-2E85-4C63-B010-A42328ACE58F}" destId="{024E5A51-E634-43BF-8EBF-0B61D83FE88A}" srcOrd="17" destOrd="0" presId="urn:microsoft.com/office/officeart/2005/8/layout/list1"/>
    <dgm:cxn modelId="{A0366CE8-7C25-46DF-ABA3-E8DB7B754391}" type="presParOf" srcId="{462D20FF-2E85-4C63-B010-A42328ACE58F}" destId="{9CF262DF-8B5F-478F-AAE0-4DB37E5EC87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12B6F0-6B90-4D22-9215-C4C9E6A422FD}" type="doc">
      <dgm:prSet loTypeId="urn:microsoft.com/office/officeart/2005/8/layout/matrix1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6AE4A5F-CDD7-4DD9-B03E-F0EF12973C85}">
      <dgm:prSet phldrT="[Texto]" custT="1"/>
      <dgm:spPr/>
      <dgm:t>
        <a:bodyPr/>
        <a:lstStyle/>
        <a:p>
          <a:r>
            <a:rPr lang="pt-BR" sz="2400" b="1" dirty="0"/>
            <a:t>Solucionar</a:t>
          </a:r>
        </a:p>
      </dgm:t>
    </dgm:pt>
    <dgm:pt modelId="{CFD73508-303A-4E22-B150-B757C25BF45F}" type="parTrans" cxnId="{19A10EC4-C256-47CE-AC40-D7F3D13D47F2}">
      <dgm:prSet/>
      <dgm:spPr/>
      <dgm:t>
        <a:bodyPr/>
        <a:lstStyle/>
        <a:p>
          <a:endParaRPr lang="pt-BR"/>
        </a:p>
      </dgm:t>
    </dgm:pt>
    <dgm:pt modelId="{3FB842F4-C3BF-4391-A9A2-D2ABC8634F89}" type="sibTrans" cxnId="{19A10EC4-C256-47CE-AC40-D7F3D13D47F2}">
      <dgm:prSet/>
      <dgm:spPr/>
      <dgm:t>
        <a:bodyPr/>
        <a:lstStyle/>
        <a:p>
          <a:endParaRPr lang="pt-BR"/>
        </a:p>
      </dgm:t>
    </dgm:pt>
    <dgm:pt modelId="{50C8779F-A68B-4390-AB08-818016021C41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ntegrar e pertencer</a:t>
          </a:r>
          <a:endParaRPr lang="pt-BR" dirty="0"/>
        </a:p>
      </dgm:t>
    </dgm:pt>
    <dgm:pt modelId="{5DE25631-99B4-4A2A-8013-111C5F6FCC27}" type="parTrans" cxnId="{E3886629-189B-48C9-8B5D-1C3BD80692E2}">
      <dgm:prSet/>
      <dgm:spPr/>
      <dgm:t>
        <a:bodyPr/>
        <a:lstStyle/>
        <a:p>
          <a:endParaRPr lang="pt-BR"/>
        </a:p>
      </dgm:t>
    </dgm:pt>
    <dgm:pt modelId="{9A5A8273-955B-4654-BCFF-AA68C5927A93}" type="sibTrans" cxnId="{E3886629-189B-48C9-8B5D-1C3BD80692E2}">
      <dgm:prSet/>
      <dgm:spPr/>
      <dgm:t>
        <a:bodyPr/>
        <a:lstStyle/>
        <a:p>
          <a:endParaRPr lang="pt-BR"/>
        </a:p>
      </dgm:t>
    </dgm:pt>
    <dgm:pt modelId="{A3546EFE-61D3-4869-88DB-9552C681707B}">
      <dgm:prSet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Reconhecer individualidade </a:t>
          </a:r>
        </a:p>
      </dgm:t>
    </dgm:pt>
    <dgm:pt modelId="{560C5B68-BAEE-4ED6-8EBF-32BFF1736829}" type="parTrans" cxnId="{A212D73B-B0CD-490B-AD49-28324BFF36E7}">
      <dgm:prSet/>
      <dgm:spPr/>
      <dgm:t>
        <a:bodyPr/>
        <a:lstStyle/>
        <a:p>
          <a:endParaRPr lang="pt-BR"/>
        </a:p>
      </dgm:t>
    </dgm:pt>
    <dgm:pt modelId="{2598AC87-E810-4DC3-AE3B-9FB5D162536B}" type="sibTrans" cxnId="{A212D73B-B0CD-490B-AD49-28324BFF36E7}">
      <dgm:prSet/>
      <dgm:spPr/>
      <dgm:t>
        <a:bodyPr/>
        <a:lstStyle/>
        <a:p>
          <a:endParaRPr lang="pt-BR"/>
        </a:p>
      </dgm:t>
    </dgm:pt>
    <dgm:pt modelId="{E303CF20-CF23-4F0A-B86F-18A28ACB75B5}">
      <dgm:prSet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Otimizar olhar diferenciado</a:t>
          </a:r>
        </a:p>
      </dgm:t>
    </dgm:pt>
    <dgm:pt modelId="{B1DB4DA0-82D7-43FC-86C7-74C735C71252}" type="parTrans" cxnId="{A2A22C4D-F976-4FCE-BDE6-61DCDCF6688D}">
      <dgm:prSet/>
      <dgm:spPr/>
      <dgm:t>
        <a:bodyPr/>
        <a:lstStyle/>
        <a:p>
          <a:endParaRPr lang="pt-BR"/>
        </a:p>
      </dgm:t>
    </dgm:pt>
    <dgm:pt modelId="{EAB2C7F1-54E4-4CA3-95FF-6EC1A01D2481}" type="sibTrans" cxnId="{A2A22C4D-F976-4FCE-BDE6-61DCDCF6688D}">
      <dgm:prSet/>
      <dgm:spPr/>
      <dgm:t>
        <a:bodyPr/>
        <a:lstStyle/>
        <a:p>
          <a:endParaRPr lang="pt-BR"/>
        </a:p>
      </dgm:t>
    </dgm:pt>
    <dgm:pt modelId="{639CF205-D28A-446B-8FAB-CA91828C2987}">
      <dgm:prSet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Compartilhar e decidir</a:t>
          </a:r>
        </a:p>
      </dgm:t>
    </dgm:pt>
    <dgm:pt modelId="{38F246BB-A6C3-4379-A24C-BFF0902A0FE3}" type="parTrans" cxnId="{BFAFCB05-18F0-4D51-B561-0A5F9A3C3359}">
      <dgm:prSet/>
      <dgm:spPr/>
      <dgm:t>
        <a:bodyPr/>
        <a:lstStyle/>
        <a:p>
          <a:endParaRPr lang="pt-BR"/>
        </a:p>
      </dgm:t>
    </dgm:pt>
    <dgm:pt modelId="{47021BF2-6460-4F0E-9126-D988E58C61B1}" type="sibTrans" cxnId="{BFAFCB05-18F0-4D51-B561-0A5F9A3C3359}">
      <dgm:prSet/>
      <dgm:spPr/>
      <dgm:t>
        <a:bodyPr/>
        <a:lstStyle/>
        <a:p>
          <a:endParaRPr lang="pt-BR"/>
        </a:p>
      </dgm:t>
    </dgm:pt>
    <dgm:pt modelId="{85D43CF8-7632-4AC6-9B2D-596E69BEE938}" type="pres">
      <dgm:prSet presAssocID="{9312B6F0-6B90-4D22-9215-C4C9E6A422F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63EB66-6CC2-4B01-98D2-04C7DFDE8E23}" type="pres">
      <dgm:prSet presAssocID="{9312B6F0-6B90-4D22-9215-C4C9E6A422FD}" presName="matrix" presStyleCnt="0"/>
      <dgm:spPr/>
    </dgm:pt>
    <dgm:pt modelId="{E884D50E-DD93-4489-951B-96122EB8576C}" type="pres">
      <dgm:prSet presAssocID="{9312B6F0-6B90-4D22-9215-C4C9E6A422FD}" presName="tile1" presStyleLbl="node1" presStyleIdx="0" presStyleCnt="4"/>
      <dgm:spPr/>
    </dgm:pt>
    <dgm:pt modelId="{BAB521AB-6EC6-40A3-B1E0-35C8832B3523}" type="pres">
      <dgm:prSet presAssocID="{9312B6F0-6B90-4D22-9215-C4C9E6A422F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8BC54C-F6BF-4F0F-A553-3476196EEBA5}" type="pres">
      <dgm:prSet presAssocID="{9312B6F0-6B90-4D22-9215-C4C9E6A422FD}" presName="tile2" presStyleLbl="node1" presStyleIdx="1" presStyleCnt="4"/>
      <dgm:spPr/>
    </dgm:pt>
    <dgm:pt modelId="{3B89CE82-64B5-4AF0-B00C-6AD721521F96}" type="pres">
      <dgm:prSet presAssocID="{9312B6F0-6B90-4D22-9215-C4C9E6A422F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7F4BC77-3F9A-4B16-8AC0-4783CA422BC9}" type="pres">
      <dgm:prSet presAssocID="{9312B6F0-6B90-4D22-9215-C4C9E6A422FD}" presName="tile3" presStyleLbl="node1" presStyleIdx="2" presStyleCnt="4"/>
      <dgm:spPr/>
    </dgm:pt>
    <dgm:pt modelId="{A208E2FE-053E-4BA5-A87D-A23267AE88EB}" type="pres">
      <dgm:prSet presAssocID="{9312B6F0-6B90-4D22-9215-C4C9E6A422F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5E39659-0CDF-46D5-9D98-CD0B16371A74}" type="pres">
      <dgm:prSet presAssocID="{9312B6F0-6B90-4D22-9215-C4C9E6A422FD}" presName="tile4" presStyleLbl="node1" presStyleIdx="3" presStyleCnt="4"/>
      <dgm:spPr/>
    </dgm:pt>
    <dgm:pt modelId="{6D886633-0F8B-4CBC-A312-857AD259A4C6}" type="pres">
      <dgm:prSet presAssocID="{9312B6F0-6B90-4D22-9215-C4C9E6A422F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7B388E2-21EA-41C0-BA35-668F31C9443B}" type="pres">
      <dgm:prSet presAssocID="{9312B6F0-6B90-4D22-9215-C4C9E6A422F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FAFCB05-18F0-4D51-B561-0A5F9A3C3359}" srcId="{E6AE4A5F-CDD7-4DD9-B03E-F0EF12973C85}" destId="{639CF205-D28A-446B-8FAB-CA91828C2987}" srcOrd="3" destOrd="0" parTransId="{38F246BB-A6C3-4379-A24C-BFF0902A0FE3}" sibTransId="{47021BF2-6460-4F0E-9126-D988E58C61B1}"/>
    <dgm:cxn modelId="{F5F71017-FB08-4BFE-A187-5A696EBBC8D8}" type="presOf" srcId="{639CF205-D28A-446B-8FAB-CA91828C2987}" destId="{6D886633-0F8B-4CBC-A312-857AD259A4C6}" srcOrd="1" destOrd="0" presId="urn:microsoft.com/office/officeart/2005/8/layout/matrix1"/>
    <dgm:cxn modelId="{60634E1F-D790-4200-B871-D1BB1EF04A82}" type="presOf" srcId="{50C8779F-A68B-4390-AB08-818016021C41}" destId="{BAB521AB-6EC6-40A3-B1E0-35C8832B3523}" srcOrd="1" destOrd="0" presId="urn:microsoft.com/office/officeart/2005/8/layout/matrix1"/>
    <dgm:cxn modelId="{E3886629-189B-48C9-8B5D-1C3BD80692E2}" srcId="{E6AE4A5F-CDD7-4DD9-B03E-F0EF12973C85}" destId="{50C8779F-A68B-4390-AB08-818016021C41}" srcOrd="0" destOrd="0" parTransId="{5DE25631-99B4-4A2A-8013-111C5F6FCC27}" sibTransId="{9A5A8273-955B-4654-BCFF-AA68C5927A93}"/>
    <dgm:cxn modelId="{A212D73B-B0CD-490B-AD49-28324BFF36E7}" srcId="{E6AE4A5F-CDD7-4DD9-B03E-F0EF12973C85}" destId="{A3546EFE-61D3-4869-88DB-9552C681707B}" srcOrd="1" destOrd="0" parTransId="{560C5B68-BAEE-4ED6-8EBF-32BFF1736829}" sibTransId="{2598AC87-E810-4DC3-AE3B-9FB5D162536B}"/>
    <dgm:cxn modelId="{0E065064-7D94-4641-A1D4-41C5D07E01AC}" type="presOf" srcId="{A3546EFE-61D3-4869-88DB-9552C681707B}" destId="{578BC54C-F6BF-4F0F-A553-3476196EEBA5}" srcOrd="0" destOrd="0" presId="urn:microsoft.com/office/officeart/2005/8/layout/matrix1"/>
    <dgm:cxn modelId="{A2A22C4D-F976-4FCE-BDE6-61DCDCF6688D}" srcId="{E6AE4A5F-CDD7-4DD9-B03E-F0EF12973C85}" destId="{E303CF20-CF23-4F0A-B86F-18A28ACB75B5}" srcOrd="2" destOrd="0" parTransId="{B1DB4DA0-82D7-43FC-86C7-74C735C71252}" sibTransId="{EAB2C7F1-54E4-4CA3-95FF-6EC1A01D2481}"/>
    <dgm:cxn modelId="{FF0E064F-71B0-479D-BB46-6E437C5CA747}" type="presOf" srcId="{9312B6F0-6B90-4D22-9215-C4C9E6A422FD}" destId="{85D43CF8-7632-4AC6-9B2D-596E69BEE938}" srcOrd="0" destOrd="0" presId="urn:microsoft.com/office/officeart/2005/8/layout/matrix1"/>
    <dgm:cxn modelId="{34000A75-0A6E-45A5-8955-01B996A768A9}" type="presOf" srcId="{E303CF20-CF23-4F0A-B86F-18A28ACB75B5}" destId="{A208E2FE-053E-4BA5-A87D-A23267AE88EB}" srcOrd="1" destOrd="0" presId="urn:microsoft.com/office/officeart/2005/8/layout/matrix1"/>
    <dgm:cxn modelId="{E596F78B-3087-45A2-B0FF-09570BDF9CC5}" type="presOf" srcId="{E303CF20-CF23-4F0A-B86F-18A28ACB75B5}" destId="{37F4BC77-3F9A-4B16-8AC0-4783CA422BC9}" srcOrd="0" destOrd="0" presId="urn:microsoft.com/office/officeart/2005/8/layout/matrix1"/>
    <dgm:cxn modelId="{801C6E9F-7475-405B-8122-9DD709BF6599}" type="presOf" srcId="{E6AE4A5F-CDD7-4DD9-B03E-F0EF12973C85}" destId="{27B388E2-21EA-41C0-BA35-668F31C9443B}" srcOrd="0" destOrd="0" presId="urn:microsoft.com/office/officeart/2005/8/layout/matrix1"/>
    <dgm:cxn modelId="{1813DAA2-420D-4E68-A50C-B66EB43C233F}" type="presOf" srcId="{639CF205-D28A-446B-8FAB-CA91828C2987}" destId="{D5E39659-0CDF-46D5-9D98-CD0B16371A74}" srcOrd="0" destOrd="0" presId="urn:microsoft.com/office/officeart/2005/8/layout/matrix1"/>
    <dgm:cxn modelId="{DAF80FB0-8403-4AAC-9701-D00979A915A9}" type="presOf" srcId="{50C8779F-A68B-4390-AB08-818016021C41}" destId="{E884D50E-DD93-4489-951B-96122EB8576C}" srcOrd="0" destOrd="0" presId="urn:microsoft.com/office/officeart/2005/8/layout/matrix1"/>
    <dgm:cxn modelId="{19A10EC4-C256-47CE-AC40-D7F3D13D47F2}" srcId="{9312B6F0-6B90-4D22-9215-C4C9E6A422FD}" destId="{E6AE4A5F-CDD7-4DD9-B03E-F0EF12973C85}" srcOrd="0" destOrd="0" parTransId="{CFD73508-303A-4E22-B150-B757C25BF45F}" sibTransId="{3FB842F4-C3BF-4391-A9A2-D2ABC8634F89}"/>
    <dgm:cxn modelId="{18579AD8-43DA-4640-ABD1-2213027DEBA1}" type="presOf" srcId="{A3546EFE-61D3-4869-88DB-9552C681707B}" destId="{3B89CE82-64B5-4AF0-B00C-6AD721521F96}" srcOrd="1" destOrd="0" presId="urn:microsoft.com/office/officeart/2005/8/layout/matrix1"/>
    <dgm:cxn modelId="{C4B46E08-33AC-40A9-ADF6-0DF8DBA4A566}" type="presParOf" srcId="{85D43CF8-7632-4AC6-9B2D-596E69BEE938}" destId="{BD63EB66-6CC2-4B01-98D2-04C7DFDE8E23}" srcOrd="0" destOrd="0" presId="urn:microsoft.com/office/officeart/2005/8/layout/matrix1"/>
    <dgm:cxn modelId="{B33D48F5-0044-4FBC-B370-690D3D7D565B}" type="presParOf" srcId="{BD63EB66-6CC2-4B01-98D2-04C7DFDE8E23}" destId="{E884D50E-DD93-4489-951B-96122EB8576C}" srcOrd="0" destOrd="0" presId="urn:microsoft.com/office/officeart/2005/8/layout/matrix1"/>
    <dgm:cxn modelId="{4A07C9CF-F5BE-42E8-9D25-6E302FA5F7A3}" type="presParOf" srcId="{BD63EB66-6CC2-4B01-98D2-04C7DFDE8E23}" destId="{BAB521AB-6EC6-40A3-B1E0-35C8832B3523}" srcOrd="1" destOrd="0" presId="urn:microsoft.com/office/officeart/2005/8/layout/matrix1"/>
    <dgm:cxn modelId="{FCD6D781-360F-47CD-BCE1-780E2145ACFE}" type="presParOf" srcId="{BD63EB66-6CC2-4B01-98D2-04C7DFDE8E23}" destId="{578BC54C-F6BF-4F0F-A553-3476196EEBA5}" srcOrd="2" destOrd="0" presId="urn:microsoft.com/office/officeart/2005/8/layout/matrix1"/>
    <dgm:cxn modelId="{D26252DE-C589-4111-89E3-F7610A08C23F}" type="presParOf" srcId="{BD63EB66-6CC2-4B01-98D2-04C7DFDE8E23}" destId="{3B89CE82-64B5-4AF0-B00C-6AD721521F96}" srcOrd="3" destOrd="0" presId="urn:microsoft.com/office/officeart/2005/8/layout/matrix1"/>
    <dgm:cxn modelId="{AC994EB4-C0E3-4160-B431-77FAB72839B5}" type="presParOf" srcId="{BD63EB66-6CC2-4B01-98D2-04C7DFDE8E23}" destId="{37F4BC77-3F9A-4B16-8AC0-4783CA422BC9}" srcOrd="4" destOrd="0" presId="urn:microsoft.com/office/officeart/2005/8/layout/matrix1"/>
    <dgm:cxn modelId="{558D6692-CF7B-4A8F-BD91-7A89174D3910}" type="presParOf" srcId="{BD63EB66-6CC2-4B01-98D2-04C7DFDE8E23}" destId="{A208E2FE-053E-4BA5-A87D-A23267AE88EB}" srcOrd="5" destOrd="0" presId="urn:microsoft.com/office/officeart/2005/8/layout/matrix1"/>
    <dgm:cxn modelId="{0E4DF6ED-27BE-4A5B-8E32-0073A14AAB3A}" type="presParOf" srcId="{BD63EB66-6CC2-4B01-98D2-04C7DFDE8E23}" destId="{D5E39659-0CDF-46D5-9D98-CD0B16371A74}" srcOrd="6" destOrd="0" presId="urn:microsoft.com/office/officeart/2005/8/layout/matrix1"/>
    <dgm:cxn modelId="{858BBDC2-341B-4057-8981-503A75A7E410}" type="presParOf" srcId="{BD63EB66-6CC2-4B01-98D2-04C7DFDE8E23}" destId="{6D886633-0F8B-4CBC-A312-857AD259A4C6}" srcOrd="7" destOrd="0" presId="urn:microsoft.com/office/officeart/2005/8/layout/matrix1"/>
    <dgm:cxn modelId="{1CC60F46-4E2B-4BAF-85F4-F98FAA30E353}" type="presParOf" srcId="{85D43CF8-7632-4AC6-9B2D-596E69BEE938}" destId="{27B388E2-21EA-41C0-BA35-668F31C9443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99BD31-B3CA-4C63-BEA0-1012160A6911}" type="doc">
      <dgm:prSet loTypeId="urn:microsoft.com/office/officeart/2005/8/layout/list1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D6BAEA8E-72EE-458F-AB53-158A6B057182}">
      <dgm:prSet custT="1"/>
      <dgm:spPr/>
      <dgm:t>
        <a:bodyPr/>
        <a:lstStyle/>
        <a:p>
          <a:pPr rtl="0"/>
          <a:r>
            <a:rPr lang="pt-BR" sz="2800" b="1" baseline="0" dirty="0"/>
            <a:t>Trabalho: </a:t>
          </a:r>
        </a:p>
        <a:p>
          <a:pPr rtl="0"/>
          <a:r>
            <a:rPr lang="pt-BR" sz="2800" baseline="0" dirty="0"/>
            <a:t>Atividade sistemática, em geral compulsória norteada por disciplina e cadeia produtiva de ciclos diversos, com carga real diferente da carga prescrita.</a:t>
          </a:r>
          <a:endParaRPr lang="pt-BR" sz="2800" dirty="0"/>
        </a:p>
      </dgm:t>
    </dgm:pt>
    <dgm:pt modelId="{702844EC-E04B-4B14-B871-E7EBD558675F}" type="parTrans" cxnId="{30102022-999C-4249-B73E-B4CDE0799CB2}">
      <dgm:prSet/>
      <dgm:spPr/>
      <dgm:t>
        <a:bodyPr/>
        <a:lstStyle/>
        <a:p>
          <a:endParaRPr lang="pt-BR"/>
        </a:p>
      </dgm:t>
    </dgm:pt>
    <dgm:pt modelId="{C6AE0D29-490C-48D1-B855-77523BBAE278}" type="sibTrans" cxnId="{30102022-999C-4249-B73E-B4CDE0799CB2}">
      <dgm:prSet/>
      <dgm:spPr/>
      <dgm:t>
        <a:bodyPr/>
        <a:lstStyle/>
        <a:p>
          <a:endParaRPr lang="pt-BR"/>
        </a:p>
      </dgm:t>
    </dgm:pt>
    <dgm:pt modelId="{2809DC1D-3621-4640-907F-81DF50F1EB41}" type="pres">
      <dgm:prSet presAssocID="{CE99BD31-B3CA-4C63-BEA0-1012160A6911}" presName="linear" presStyleCnt="0">
        <dgm:presLayoutVars>
          <dgm:dir/>
          <dgm:animLvl val="lvl"/>
          <dgm:resizeHandles val="exact"/>
        </dgm:presLayoutVars>
      </dgm:prSet>
      <dgm:spPr/>
    </dgm:pt>
    <dgm:pt modelId="{718F8941-8B15-49E8-A6A4-97FF20A13750}" type="pres">
      <dgm:prSet presAssocID="{D6BAEA8E-72EE-458F-AB53-158A6B057182}" presName="parentLin" presStyleCnt="0"/>
      <dgm:spPr/>
    </dgm:pt>
    <dgm:pt modelId="{AA3B1E9E-DF4F-4979-A519-0946A10910A0}" type="pres">
      <dgm:prSet presAssocID="{D6BAEA8E-72EE-458F-AB53-158A6B057182}" presName="parentLeftMargin" presStyleLbl="node1" presStyleIdx="0" presStyleCnt="1"/>
      <dgm:spPr/>
    </dgm:pt>
    <dgm:pt modelId="{21AD54CF-7BFA-4DAD-8451-869E902FE9A0}" type="pres">
      <dgm:prSet presAssocID="{D6BAEA8E-72EE-458F-AB53-158A6B057182}" presName="parentText" presStyleLbl="node1" presStyleIdx="0" presStyleCnt="1" custScaleX="142997" custScaleY="249011">
        <dgm:presLayoutVars>
          <dgm:chMax val="0"/>
          <dgm:bulletEnabled val="1"/>
        </dgm:presLayoutVars>
      </dgm:prSet>
      <dgm:spPr/>
    </dgm:pt>
    <dgm:pt modelId="{105E1B33-8B5C-48AB-8499-15DAA78D0623}" type="pres">
      <dgm:prSet presAssocID="{D6BAEA8E-72EE-458F-AB53-158A6B057182}" presName="negativeSpace" presStyleCnt="0"/>
      <dgm:spPr/>
    </dgm:pt>
    <dgm:pt modelId="{C3A11E02-4B43-40C3-A98D-6BEB826039D5}" type="pres">
      <dgm:prSet presAssocID="{D6BAEA8E-72EE-458F-AB53-158A6B05718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0102022-999C-4249-B73E-B4CDE0799CB2}" srcId="{CE99BD31-B3CA-4C63-BEA0-1012160A6911}" destId="{D6BAEA8E-72EE-458F-AB53-158A6B057182}" srcOrd="0" destOrd="0" parTransId="{702844EC-E04B-4B14-B871-E7EBD558675F}" sibTransId="{C6AE0D29-490C-48D1-B855-77523BBAE278}"/>
    <dgm:cxn modelId="{90D54C84-5985-482E-A2BE-77FCDC7FF446}" type="presOf" srcId="{D6BAEA8E-72EE-458F-AB53-158A6B057182}" destId="{AA3B1E9E-DF4F-4979-A519-0946A10910A0}" srcOrd="0" destOrd="0" presId="urn:microsoft.com/office/officeart/2005/8/layout/list1"/>
    <dgm:cxn modelId="{E7CA65DD-1CAC-40B1-9D55-08F2567D2B64}" type="presOf" srcId="{CE99BD31-B3CA-4C63-BEA0-1012160A6911}" destId="{2809DC1D-3621-4640-907F-81DF50F1EB41}" srcOrd="0" destOrd="0" presId="urn:microsoft.com/office/officeart/2005/8/layout/list1"/>
    <dgm:cxn modelId="{C4655BE0-9CAA-4130-A3C7-63FCC99FA002}" type="presOf" srcId="{D6BAEA8E-72EE-458F-AB53-158A6B057182}" destId="{21AD54CF-7BFA-4DAD-8451-869E902FE9A0}" srcOrd="1" destOrd="0" presId="urn:microsoft.com/office/officeart/2005/8/layout/list1"/>
    <dgm:cxn modelId="{52DD153C-145B-47CF-AD61-BE81778B3A3B}" type="presParOf" srcId="{2809DC1D-3621-4640-907F-81DF50F1EB41}" destId="{718F8941-8B15-49E8-A6A4-97FF20A13750}" srcOrd="0" destOrd="0" presId="urn:microsoft.com/office/officeart/2005/8/layout/list1"/>
    <dgm:cxn modelId="{37B4F724-BBE1-443B-B31F-02E64C83720A}" type="presParOf" srcId="{718F8941-8B15-49E8-A6A4-97FF20A13750}" destId="{AA3B1E9E-DF4F-4979-A519-0946A10910A0}" srcOrd="0" destOrd="0" presId="urn:microsoft.com/office/officeart/2005/8/layout/list1"/>
    <dgm:cxn modelId="{659B8641-F362-4013-A43D-3DEE63CC5AD8}" type="presParOf" srcId="{718F8941-8B15-49E8-A6A4-97FF20A13750}" destId="{21AD54CF-7BFA-4DAD-8451-869E902FE9A0}" srcOrd="1" destOrd="0" presId="urn:microsoft.com/office/officeart/2005/8/layout/list1"/>
    <dgm:cxn modelId="{0D469546-017A-48E8-B0A3-BB8B131019D5}" type="presParOf" srcId="{2809DC1D-3621-4640-907F-81DF50F1EB41}" destId="{105E1B33-8B5C-48AB-8499-15DAA78D0623}" srcOrd="1" destOrd="0" presId="urn:microsoft.com/office/officeart/2005/8/layout/list1"/>
    <dgm:cxn modelId="{64F720BD-1855-49DC-A87C-25CBBBA9F3A6}" type="presParOf" srcId="{2809DC1D-3621-4640-907F-81DF50F1EB41}" destId="{C3A11E02-4B43-40C3-A98D-6BEB826039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5B6C46-F54C-41FC-98FF-A417E5BAFA54}" type="doc">
      <dgm:prSet loTypeId="urn:microsoft.com/office/officeart/2005/8/layout/list1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031AAA99-AD36-447C-9BBA-977EA30B49B6}">
      <dgm:prSet custT="1"/>
      <dgm:spPr/>
      <dgm:t>
        <a:bodyPr/>
        <a:lstStyle/>
        <a:p>
          <a:pPr rtl="0"/>
          <a:r>
            <a:rPr lang="pt-BR" sz="2800" dirty="0" err="1"/>
            <a:t>Bem-estar</a:t>
          </a:r>
          <a:r>
            <a:rPr lang="pt-BR" sz="2800" dirty="0"/>
            <a:t> Organizacional e Pessoal: condições favoráveis, sadias e sustentáveis do modo de viver, nos diversos papéis e ciclos de vida. Condições dadas e conquistadas.</a:t>
          </a:r>
        </a:p>
      </dgm:t>
    </dgm:pt>
    <dgm:pt modelId="{327FCBC8-6A3D-4B1B-8626-8A595CE55A68}" type="parTrans" cxnId="{5C4B87C3-6536-463F-95DA-5261A1439AD2}">
      <dgm:prSet/>
      <dgm:spPr/>
      <dgm:t>
        <a:bodyPr/>
        <a:lstStyle/>
        <a:p>
          <a:endParaRPr lang="pt-BR"/>
        </a:p>
      </dgm:t>
    </dgm:pt>
    <dgm:pt modelId="{A2C1DC9B-3DB2-4FBD-A90F-CC7F30CC6818}" type="sibTrans" cxnId="{5C4B87C3-6536-463F-95DA-5261A1439AD2}">
      <dgm:prSet/>
      <dgm:spPr/>
      <dgm:t>
        <a:bodyPr/>
        <a:lstStyle/>
        <a:p>
          <a:endParaRPr lang="pt-BR"/>
        </a:p>
      </dgm:t>
    </dgm:pt>
    <dgm:pt modelId="{69CEC1FB-2B91-4534-8BC6-4298F4ACA70D}" type="pres">
      <dgm:prSet presAssocID="{FD5B6C46-F54C-41FC-98FF-A417E5BAFA54}" presName="linear" presStyleCnt="0">
        <dgm:presLayoutVars>
          <dgm:dir/>
          <dgm:animLvl val="lvl"/>
          <dgm:resizeHandles val="exact"/>
        </dgm:presLayoutVars>
      </dgm:prSet>
      <dgm:spPr/>
    </dgm:pt>
    <dgm:pt modelId="{EAC0CCE7-B68D-440E-B124-DB81DB166196}" type="pres">
      <dgm:prSet presAssocID="{031AAA99-AD36-447C-9BBA-977EA30B49B6}" presName="parentLin" presStyleCnt="0"/>
      <dgm:spPr/>
    </dgm:pt>
    <dgm:pt modelId="{CE27B0A5-0331-4FD7-8C8C-DF19155BAA05}" type="pres">
      <dgm:prSet presAssocID="{031AAA99-AD36-447C-9BBA-977EA30B49B6}" presName="parentLeftMargin" presStyleLbl="node1" presStyleIdx="0" presStyleCnt="1"/>
      <dgm:spPr/>
    </dgm:pt>
    <dgm:pt modelId="{F7F08755-2B99-4C0A-948D-82391A67AB2D}" type="pres">
      <dgm:prSet presAssocID="{031AAA99-AD36-447C-9BBA-977EA30B49B6}" presName="parentText" presStyleLbl="node1" presStyleIdx="0" presStyleCnt="1" custScaleX="142997" custScaleY="150600" custLinFactNeighborX="-1744" custLinFactNeighborY="4365">
        <dgm:presLayoutVars>
          <dgm:chMax val="0"/>
          <dgm:bulletEnabled val="1"/>
        </dgm:presLayoutVars>
      </dgm:prSet>
      <dgm:spPr/>
    </dgm:pt>
    <dgm:pt modelId="{3448B014-5229-48E9-B90C-7D591047E4AC}" type="pres">
      <dgm:prSet presAssocID="{031AAA99-AD36-447C-9BBA-977EA30B49B6}" presName="negativeSpace" presStyleCnt="0"/>
      <dgm:spPr/>
    </dgm:pt>
    <dgm:pt modelId="{C5B4AD2D-B60A-448D-AF13-194A30BD715F}" type="pres">
      <dgm:prSet presAssocID="{031AAA99-AD36-447C-9BBA-977EA30B49B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B750C23-8ED4-4C84-ACB2-C55104850589}" type="presOf" srcId="{031AAA99-AD36-447C-9BBA-977EA30B49B6}" destId="{F7F08755-2B99-4C0A-948D-82391A67AB2D}" srcOrd="1" destOrd="0" presId="urn:microsoft.com/office/officeart/2005/8/layout/list1"/>
    <dgm:cxn modelId="{02EA1933-9732-4AFC-9FD6-FDE97238D51C}" type="presOf" srcId="{031AAA99-AD36-447C-9BBA-977EA30B49B6}" destId="{CE27B0A5-0331-4FD7-8C8C-DF19155BAA05}" srcOrd="0" destOrd="0" presId="urn:microsoft.com/office/officeart/2005/8/layout/list1"/>
    <dgm:cxn modelId="{D5FF369B-8DD4-4C11-810B-49C4BDE237AB}" type="presOf" srcId="{FD5B6C46-F54C-41FC-98FF-A417E5BAFA54}" destId="{69CEC1FB-2B91-4534-8BC6-4298F4ACA70D}" srcOrd="0" destOrd="0" presId="urn:microsoft.com/office/officeart/2005/8/layout/list1"/>
    <dgm:cxn modelId="{5C4B87C3-6536-463F-95DA-5261A1439AD2}" srcId="{FD5B6C46-F54C-41FC-98FF-A417E5BAFA54}" destId="{031AAA99-AD36-447C-9BBA-977EA30B49B6}" srcOrd="0" destOrd="0" parTransId="{327FCBC8-6A3D-4B1B-8626-8A595CE55A68}" sibTransId="{A2C1DC9B-3DB2-4FBD-A90F-CC7F30CC6818}"/>
    <dgm:cxn modelId="{5EE80055-20E4-4CF8-B39C-C0F673A0AF34}" type="presParOf" srcId="{69CEC1FB-2B91-4534-8BC6-4298F4ACA70D}" destId="{EAC0CCE7-B68D-440E-B124-DB81DB166196}" srcOrd="0" destOrd="0" presId="urn:microsoft.com/office/officeart/2005/8/layout/list1"/>
    <dgm:cxn modelId="{0EEC6713-71DB-4F79-BCAD-7D9A6C7C6D31}" type="presParOf" srcId="{EAC0CCE7-B68D-440E-B124-DB81DB166196}" destId="{CE27B0A5-0331-4FD7-8C8C-DF19155BAA05}" srcOrd="0" destOrd="0" presId="urn:microsoft.com/office/officeart/2005/8/layout/list1"/>
    <dgm:cxn modelId="{AF938B6A-FA05-4307-A52F-983FF9564C88}" type="presParOf" srcId="{EAC0CCE7-B68D-440E-B124-DB81DB166196}" destId="{F7F08755-2B99-4C0A-948D-82391A67AB2D}" srcOrd="1" destOrd="0" presId="urn:microsoft.com/office/officeart/2005/8/layout/list1"/>
    <dgm:cxn modelId="{6F8F03E5-7443-49F7-BC63-E968BD60B0CA}" type="presParOf" srcId="{69CEC1FB-2B91-4534-8BC6-4298F4ACA70D}" destId="{3448B014-5229-48E9-B90C-7D591047E4AC}" srcOrd="1" destOrd="0" presId="urn:microsoft.com/office/officeart/2005/8/layout/list1"/>
    <dgm:cxn modelId="{6813FE15-8F3F-4143-B4D4-6C6DA233A990}" type="presParOf" srcId="{69CEC1FB-2B91-4534-8BC6-4298F4ACA70D}" destId="{C5B4AD2D-B60A-448D-AF13-194A30BD715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1956FE-0860-44C3-BC44-AE3C5BD19FC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CF924F-CC45-426D-8653-6E786B94F3B2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pt-BR" sz="2400" baseline="0" dirty="0"/>
            <a:t>Qualidade de Vida no Trabalho: </a:t>
          </a:r>
        </a:p>
        <a:p>
          <a:pPr rtl="0">
            <a:lnSpc>
              <a:spcPct val="100000"/>
            </a:lnSpc>
          </a:pPr>
          <a:r>
            <a:rPr lang="pt-BR" sz="2400" baseline="0" dirty="0"/>
            <a:t>Conjunto das escolhas de bem-estar com equilíbrio harmônico entre os domínios biológico, psicológico, social e organizacional - (BPSO). </a:t>
          </a:r>
        </a:p>
        <a:p>
          <a:pPr rtl="0">
            <a:lnSpc>
              <a:spcPct val="100000"/>
            </a:lnSpc>
          </a:pPr>
          <a:r>
            <a:rPr lang="pt-BR" sz="2400" baseline="0" dirty="0"/>
            <a:t>Deve resultar em valores, práticas físicas e emoções positivos e sustentáveis em níveis: pessoal, grupal e organizacional. </a:t>
          </a:r>
        </a:p>
      </dgm:t>
    </dgm:pt>
    <dgm:pt modelId="{52FFE772-D36A-4C8A-832E-CCDFDF61D132}" type="parTrans" cxnId="{E55930CE-D7E9-432C-89A8-FBEFA30E449F}">
      <dgm:prSet/>
      <dgm:spPr/>
      <dgm:t>
        <a:bodyPr/>
        <a:lstStyle/>
        <a:p>
          <a:pPr>
            <a:lnSpc>
              <a:spcPct val="100000"/>
            </a:lnSpc>
          </a:pPr>
          <a:endParaRPr lang="pt-BR" sz="6600"/>
        </a:p>
      </dgm:t>
    </dgm:pt>
    <dgm:pt modelId="{9BFEFFE5-2029-47E5-B220-5E7F892A9DEC}" type="sibTrans" cxnId="{E55930CE-D7E9-432C-89A8-FBEFA30E449F}">
      <dgm:prSet/>
      <dgm:spPr/>
      <dgm:t>
        <a:bodyPr/>
        <a:lstStyle/>
        <a:p>
          <a:pPr>
            <a:lnSpc>
              <a:spcPct val="100000"/>
            </a:lnSpc>
          </a:pPr>
          <a:endParaRPr lang="pt-BR" sz="6600"/>
        </a:p>
      </dgm:t>
    </dgm:pt>
    <dgm:pt modelId="{63CAEE11-75C9-4DA9-B10D-FB3B26E38DEE}" type="pres">
      <dgm:prSet presAssocID="{EE1956FE-0860-44C3-BC44-AE3C5BD19FC8}" presName="linear" presStyleCnt="0">
        <dgm:presLayoutVars>
          <dgm:dir/>
          <dgm:animLvl val="lvl"/>
          <dgm:resizeHandles val="exact"/>
        </dgm:presLayoutVars>
      </dgm:prSet>
      <dgm:spPr/>
    </dgm:pt>
    <dgm:pt modelId="{C3F23203-E09C-4CF0-B7C8-25C0DE5CAEF7}" type="pres">
      <dgm:prSet presAssocID="{D5CF924F-CC45-426D-8653-6E786B94F3B2}" presName="parentLin" presStyleCnt="0"/>
      <dgm:spPr/>
    </dgm:pt>
    <dgm:pt modelId="{B6CE0D58-DFC1-43AB-89B0-B95BBA66F38B}" type="pres">
      <dgm:prSet presAssocID="{D5CF924F-CC45-426D-8653-6E786B94F3B2}" presName="parentLeftMargin" presStyleLbl="node1" presStyleIdx="0" presStyleCnt="1"/>
      <dgm:spPr/>
    </dgm:pt>
    <dgm:pt modelId="{57F6E1F3-3AC7-4DD8-BDB9-CF5176FBD009}" type="pres">
      <dgm:prSet presAssocID="{D5CF924F-CC45-426D-8653-6E786B94F3B2}" presName="parentText" presStyleLbl="node1" presStyleIdx="0" presStyleCnt="1" custScaleX="142997" custScaleY="1597020">
        <dgm:presLayoutVars>
          <dgm:chMax val="0"/>
          <dgm:bulletEnabled val="1"/>
        </dgm:presLayoutVars>
      </dgm:prSet>
      <dgm:spPr/>
    </dgm:pt>
    <dgm:pt modelId="{75D368BF-7BCA-4521-99D0-542722F57E4A}" type="pres">
      <dgm:prSet presAssocID="{D5CF924F-CC45-426D-8653-6E786B94F3B2}" presName="negativeSpace" presStyleCnt="0"/>
      <dgm:spPr/>
    </dgm:pt>
    <dgm:pt modelId="{B10634DC-723E-4F8D-B8C1-7435FD25A083}" type="pres">
      <dgm:prSet presAssocID="{D5CF924F-CC45-426D-8653-6E786B94F3B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2AA8D4E-E32D-4919-84A5-3E73B484BFAF}" type="presOf" srcId="{EE1956FE-0860-44C3-BC44-AE3C5BD19FC8}" destId="{63CAEE11-75C9-4DA9-B10D-FB3B26E38DEE}" srcOrd="0" destOrd="0" presId="urn:microsoft.com/office/officeart/2005/8/layout/list1"/>
    <dgm:cxn modelId="{36CCC155-8740-4DA6-A0ED-4EE89EC14076}" type="presOf" srcId="{D5CF924F-CC45-426D-8653-6E786B94F3B2}" destId="{57F6E1F3-3AC7-4DD8-BDB9-CF5176FBD009}" srcOrd="1" destOrd="0" presId="urn:microsoft.com/office/officeart/2005/8/layout/list1"/>
    <dgm:cxn modelId="{0ED0E9B1-B768-4CF2-8301-0891F8567B15}" type="presOf" srcId="{D5CF924F-CC45-426D-8653-6E786B94F3B2}" destId="{B6CE0D58-DFC1-43AB-89B0-B95BBA66F38B}" srcOrd="0" destOrd="0" presId="urn:microsoft.com/office/officeart/2005/8/layout/list1"/>
    <dgm:cxn modelId="{E55930CE-D7E9-432C-89A8-FBEFA30E449F}" srcId="{EE1956FE-0860-44C3-BC44-AE3C5BD19FC8}" destId="{D5CF924F-CC45-426D-8653-6E786B94F3B2}" srcOrd="0" destOrd="0" parTransId="{52FFE772-D36A-4C8A-832E-CCDFDF61D132}" sibTransId="{9BFEFFE5-2029-47E5-B220-5E7F892A9DEC}"/>
    <dgm:cxn modelId="{43F0EBD0-97EB-40CC-8E37-E66EEF187E70}" type="presParOf" srcId="{63CAEE11-75C9-4DA9-B10D-FB3B26E38DEE}" destId="{C3F23203-E09C-4CF0-B7C8-25C0DE5CAEF7}" srcOrd="0" destOrd="0" presId="urn:microsoft.com/office/officeart/2005/8/layout/list1"/>
    <dgm:cxn modelId="{0C97DCAA-A2DD-4142-BC13-7DBC4C797E51}" type="presParOf" srcId="{C3F23203-E09C-4CF0-B7C8-25C0DE5CAEF7}" destId="{B6CE0D58-DFC1-43AB-89B0-B95BBA66F38B}" srcOrd="0" destOrd="0" presId="urn:microsoft.com/office/officeart/2005/8/layout/list1"/>
    <dgm:cxn modelId="{A3D87C59-BAB8-467E-857F-A4304AA8E9DC}" type="presParOf" srcId="{C3F23203-E09C-4CF0-B7C8-25C0DE5CAEF7}" destId="{57F6E1F3-3AC7-4DD8-BDB9-CF5176FBD009}" srcOrd="1" destOrd="0" presId="urn:microsoft.com/office/officeart/2005/8/layout/list1"/>
    <dgm:cxn modelId="{764B365F-2F02-451E-B635-B571CAB44F7A}" type="presParOf" srcId="{63CAEE11-75C9-4DA9-B10D-FB3B26E38DEE}" destId="{75D368BF-7BCA-4521-99D0-542722F57E4A}" srcOrd="1" destOrd="0" presId="urn:microsoft.com/office/officeart/2005/8/layout/list1"/>
    <dgm:cxn modelId="{DF95DBF7-100A-4342-BCBB-14B93C0ADA6E}" type="presParOf" srcId="{63CAEE11-75C9-4DA9-B10D-FB3B26E38DEE}" destId="{B10634DC-723E-4F8D-B8C1-7435FD25A0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8012C9-F8A8-4230-9D9B-3ED0B453F9C8}" type="doc">
      <dgm:prSet loTypeId="urn:microsoft.com/office/officeart/2005/8/layout/list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BBE4F2E0-DABC-4A30-9485-9896336F20C5}">
      <dgm:prSet phldrT="[Texto]" custT="1"/>
      <dgm:spPr/>
      <dgm:t>
        <a:bodyPr/>
        <a:lstStyle/>
        <a:p>
          <a:r>
            <a: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Felicidade: percepção objetiva e subjetiva de bem-estar - nasce com o desejo e cresce com a legitimação das vontades.</a:t>
          </a:r>
          <a:endParaRPr lang="pt-BR" sz="2800" dirty="0"/>
        </a:p>
      </dgm:t>
    </dgm:pt>
    <dgm:pt modelId="{2D7396A6-CB6F-4D1E-AB63-052995B5B21D}" type="parTrans" cxnId="{B5690DF2-A575-4C0A-A0C2-92F5E37E98EE}">
      <dgm:prSet/>
      <dgm:spPr/>
      <dgm:t>
        <a:bodyPr/>
        <a:lstStyle/>
        <a:p>
          <a:endParaRPr lang="pt-BR"/>
        </a:p>
      </dgm:t>
    </dgm:pt>
    <dgm:pt modelId="{D4C66DA4-2E17-4853-9A70-A58C70D25306}" type="sibTrans" cxnId="{B5690DF2-A575-4C0A-A0C2-92F5E37E98EE}">
      <dgm:prSet/>
      <dgm:spPr/>
      <dgm:t>
        <a:bodyPr/>
        <a:lstStyle/>
        <a:p>
          <a:endParaRPr lang="pt-BR"/>
        </a:p>
      </dgm:t>
    </dgm:pt>
    <dgm:pt modelId="{D3DB4C82-8701-4FA3-9BD5-13F169208935}" type="pres">
      <dgm:prSet presAssocID="{7C8012C9-F8A8-4230-9D9B-3ED0B453F9C8}" presName="linear" presStyleCnt="0">
        <dgm:presLayoutVars>
          <dgm:dir/>
          <dgm:animLvl val="lvl"/>
          <dgm:resizeHandles val="exact"/>
        </dgm:presLayoutVars>
      </dgm:prSet>
      <dgm:spPr/>
    </dgm:pt>
    <dgm:pt modelId="{9C223CA6-9CB7-41F1-9AC5-48F159969DAA}" type="pres">
      <dgm:prSet presAssocID="{BBE4F2E0-DABC-4A30-9485-9896336F20C5}" presName="parentLin" presStyleCnt="0"/>
      <dgm:spPr/>
    </dgm:pt>
    <dgm:pt modelId="{2C164F19-4CFB-4F02-93D1-F03C6F39FAB3}" type="pres">
      <dgm:prSet presAssocID="{BBE4F2E0-DABC-4A30-9485-9896336F20C5}" presName="parentLeftMargin" presStyleLbl="node1" presStyleIdx="0" presStyleCnt="1"/>
      <dgm:spPr/>
    </dgm:pt>
    <dgm:pt modelId="{9BA8DB92-30DB-42AF-B34E-7CEFDF0D9A08}" type="pres">
      <dgm:prSet presAssocID="{BBE4F2E0-DABC-4A30-9485-9896336F20C5}" presName="parentText" presStyleLbl="node1" presStyleIdx="0" presStyleCnt="1" custScaleX="129722" custScaleY="922382" custLinFactX="916" custLinFactY="-200000" custLinFactNeighborX="100000" custLinFactNeighborY="-235176">
        <dgm:presLayoutVars>
          <dgm:chMax val="0"/>
          <dgm:bulletEnabled val="1"/>
        </dgm:presLayoutVars>
      </dgm:prSet>
      <dgm:spPr/>
    </dgm:pt>
    <dgm:pt modelId="{E8CFB293-45FA-4B38-AEC1-29C4D1AB86D5}" type="pres">
      <dgm:prSet presAssocID="{BBE4F2E0-DABC-4A30-9485-9896336F20C5}" presName="negativeSpace" presStyleCnt="0"/>
      <dgm:spPr/>
    </dgm:pt>
    <dgm:pt modelId="{0AF52CA9-4880-42DA-A84A-27DEFCA74470}" type="pres">
      <dgm:prSet presAssocID="{BBE4F2E0-DABC-4A30-9485-9896336F20C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D2EAF62-0446-4086-8C50-F0C3669BD2D0}" type="presOf" srcId="{7C8012C9-F8A8-4230-9D9B-3ED0B453F9C8}" destId="{D3DB4C82-8701-4FA3-9BD5-13F169208935}" srcOrd="0" destOrd="0" presId="urn:microsoft.com/office/officeart/2005/8/layout/list1"/>
    <dgm:cxn modelId="{07353793-E9C4-44B1-8DF7-604863D8DA9F}" type="presOf" srcId="{BBE4F2E0-DABC-4A30-9485-9896336F20C5}" destId="{2C164F19-4CFB-4F02-93D1-F03C6F39FAB3}" srcOrd="0" destOrd="0" presId="urn:microsoft.com/office/officeart/2005/8/layout/list1"/>
    <dgm:cxn modelId="{28C3DCBB-1FA9-4923-B998-A45B0548AEE7}" type="presOf" srcId="{BBE4F2E0-DABC-4A30-9485-9896336F20C5}" destId="{9BA8DB92-30DB-42AF-B34E-7CEFDF0D9A08}" srcOrd="1" destOrd="0" presId="urn:microsoft.com/office/officeart/2005/8/layout/list1"/>
    <dgm:cxn modelId="{B5690DF2-A575-4C0A-A0C2-92F5E37E98EE}" srcId="{7C8012C9-F8A8-4230-9D9B-3ED0B453F9C8}" destId="{BBE4F2E0-DABC-4A30-9485-9896336F20C5}" srcOrd="0" destOrd="0" parTransId="{2D7396A6-CB6F-4D1E-AB63-052995B5B21D}" sibTransId="{D4C66DA4-2E17-4853-9A70-A58C70D25306}"/>
    <dgm:cxn modelId="{499FDAEA-15D3-40CB-96CB-1F689EDD2D14}" type="presParOf" srcId="{D3DB4C82-8701-4FA3-9BD5-13F169208935}" destId="{9C223CA6-9CB7-41F1-9AC5-48F159969DAA}" srcOrd="0" destOrd="0" presId="urn:microsoft.com/office/officeart/2005/8/layout/list1"/>
    <dgm:cxn modelId="{4899BE97-DB7E-4E05-9B20-A0CBEE564E6E}" type="presParOf" srcId="{9C223CA6-9CB7-41F1-9AC5-48F159969DAA}" destId="{2C164F19-4CFB-4F02-93D1-F03C6F39FAB3}" srcOrd="0" destOrd="0" presId="urn:microsoft.com/office/officeart/2005/8/layout/list1"/>
    <dgm:cxn modelId="{115A4511-504C-4D05-A9A7-5E29E49B2CA2}" type="presParOf" srcId="{9C223CA6-9CB7-41F1-9AC5-48F159969DAA}" destId="{9BA8DB92-30DB-42AF-B34E-7CEFDF0D9A08}" srcOrd="1" destOrd="0" presId="urn:microsoft.com/office/officeart/2005/8/layout/list1"/>
    <dgm:cxn modelId="{B9D9A6A1-8ABF-456D-AB23-BCE27B180D0D}" type="presParOf" srcId="{D3DB4C82-8701-4FA3-9BD5-13F169208935}" destId="{E8CFB293-45FA-4B38-AEC1-29C4D1AB86D5}" srcOrd="1" destOrd="0" presId="urn:microsoft.com/office/officeart/2005/8/layout/list1"/>
    <dgm:cxn modelId="{4826FD3D-24D7-4B88-98E0-1DB82865FA25}" type="presParOf" srcId="{D3DB4C82-8701-4FA3-9BD5-13F169208935}" destId="{0AF52CA9-4880-42DA-A84A-27DEFCA7447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BEE75-2A8B-4A0E-83D3-61825CF660EA}">
      <dsp:nvSpPr>
        <dsp:cNvPr id="0" name=""/>
        <dsp:cNvSpPr/>
      </dsp:nvSpPr>
      <dsp:spPr>
        <a:xfrm>
          <a:off x="524758" y="782635"/>
          <a:ext cx="3703142" cy="43566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A9126-8A19-40BC-A2FD-8036381158E2}">
      <dsp:nvSpPr>
        <dsp:cNvPr id="0" name=""/>
        <dsp:cNvSpPr/>
      </dsp:nvSpPr>
      <dsp:spPr>
        <a:xfrm>
          <a:off x="524758" y="946253"/>
          <a:ext cx="272046" cy="272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2038D-B22F-4ABA-B673-C4EACECD2B17}">
      <dsp:nvSpPr>
        <dsp:cNvPr id="0" name=""/>
        <dsp:cNvSpPr/>
      </dsp:nvSpPr>
      <dsp:spPr>
        <a:xfrm>
          <a:off x="524758" y="0"/>
          <a:ext cx="3703142" cy="78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Questões Estratégicas e Gerenciais</a:t>
          </a:r>
        </a:p>
      </dsp:txBody>
      <dsp:txXfrm>
        <a:off x="524758" y="0"/>
        <a:ext cx="3703142" cy="782635"/>
      </dsp:txXfrm>
    </dsp:sp>
    <dsp:sp modelId="{C2FB0541-1E9C-4A40-A8CB-A8E0D91F000E}">
      <dsp:nvSpPr>
        <dsp:cNvPr id="0" name=""/>
        <dsp:cNvSpPr/>
      </dsp:nvSpPr>
      <dsp:spPr>
        <a:xfrm>
          <a:off x="524758" y="158038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1EFB4-EE56-4B57-BE83-C9DFC91F90D0}">
      <dsp:nvSpPr>
        <dsp:cNvPr id="0" name=""/>
        <dsp:cNvSpPr/>
      </dsp:nvSpPr>
      <dsp:spPr>
        <a:xfrm>
          <a:off x="783978" y="1399342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Qualidade de Vida no Trabalho no contexto do Terceiro Milênio.</a:t>
          </a:r>
        </a:p>
      </dsp:txBody>
      <dsp:txXfrm>
        <a:off x="783978" y="1399342"/>
        <a:ext cx="3443922" cy="634124"/>
      </dsp:txXfrm>
    </dsp:sp>
    <dsp:sp modelId="{8DCA4074-D39E-46DF-AF09-C2D50F228D1B}">
      <dsp:nvSpPr>
        <dsp:cNvPr id="0" name=""/>
        <dsp:cNvSpPr/>
      </dsp:nvSpPr>
      <dsp:spPr>
        <a:xfrm>
          <a:off x="524758" y="2214509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1504"/>
              <a:satOff val="-56"/>
              <a:lumOff val="489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FEA4-94D8-480A-8E22-4F2D081E2DED}">
      <dsp:nvSpPr>
        <dsp:cNvPr id="0" name=""/>
        <dsp:cNvSpPr/>
      </dsp:nvSpPr>
      <dsp:spPr>
        <a:xfrm>
          <a:off x="783978" y="203346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Trabalho sustentável e os novos modelos que contemplam: bem-estar, qualidade de vida e felicidade.</a:t>
          </a:r>
        </a:p>
      </dsp:txBody>
      <dsp:txXfrm>
        <a:off x="783978" y="2033466"/>
        <a:ext cx="3443922" cy="634124"/>
      </dsp:txXfrm>
    </dsp:sp>
    <dsp:sp modelId="{88DCC2DA-A254-453A-8EE8-E15C8C2B22C5}">
      <dsp:nvSpPr>
        <dsp:cNvPr id="0" name=""/>
        <dsp:cNvSpPr/>
      </dsp:nvSpPr>
      <dsp:spPr>
        <a:xfrm>
          <a:off x="524758" y="284863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23007"/>
              <a:satOff val="-111"/>
              <a:lumOff val="979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095AB-5202-4B6F-96BC-DB808AA550E8}">
      <dsp:nvSpPr>
        <dsp:cNvPr id="0" name=""/>
        <dsp:cNvSpPr/>
      </dsp:nvSpPr>
      <dsp:spPr>
        <a:xfrm>
          <a:off x="783978" y="266759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Escolas de Pensamento em Gestão da Qualidade de Vida no Trabalho.</a:t>
          </a:r>
        </a:p>
      </dsp:txBody>
      <dsp:txXfrm>
        <a:off x="783978" y="2667591"/>
        <a:ext cx="3443922" cy="634124"/>
      </dsp:txXfrm>
    </dsp:sp>
    <dsp:sp modelId="{3B617B79-3ADF-4692-BF98-BA1BA7E0350F}">
      <dsp:nvSpPr>
        <dsp:cNvPr id="0" name=""/>
        <dsp:cNvSpPr/>
      </dsp:nvSpPr>
      <dsp:spPr>
        <a:xfrm>
          <a:off x="524758" y="3482759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34511"/>
              <a:satOff val="-167"/>
              <a:lumOff val="1468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6D9B7-652B-41E1-8BC4-5362E2E7D796}">
      <dsp:nvSpPr>
        <dsp:cNvPr id="0" name=""/>
        <dsp:cNvSpPr/>
      </dsp:nvSpPr>
      <dsp:spPr>
        <a:xfrm>
          <a:off x="783978" y="330171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O modelo biopsicossocial e organizacional – BPSO aplicado à QVT.</a:t>
          </a:r>
        </a:p>
      </dsp:txBody>
      <dsp:txXfrm>
        <a:off x="783978" y="3301716"/>
        <a:ext cx="3443922" cy="634124"/>
      </dsp:txXfrm>
    </dsp:sp>
    <dsp:sp modelId="{BFE8EBDF-E491-45AC-B186-83D7D6430959}">
      <dsp:nvSpPr>
        <dsp:cNvPr id="0" name=""/>
        <dsp:cNvSpPr/>
      </dsp:nvSpPr>
      <dsp:spPr>
        <a:xfrm>
          <a:off x="524758" y="411688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46014"/>
              <a:satOff val="-223"/>
              <a:lumOff val="1958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35E72-5635-4C6A-B647-AB9548081917}">
      <dsp:nvSpPr>
        <dsp:cNvPr id="0" name=""/>
        <dsp:cNvSpPr/>
      </dsp:nvSpPr>
      <dsp:spPr>
        <a:xfrm>
          <a:off x="783978" y="393584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Stress &amp; Trabalho: tipos, agentes estressores e síndromes associadas.</a:t>
          </a:r>
        </a:p>
      </dsp:txBody>
      <dsp:txXfrm>
        <a:off x="783978" y="3935841"/>
        <a:ext cx="3443922" cy="634124"/>
      </dsp:txXfrm>
    </dsp:sp>
    <dsp:sp modelId="{8794DBDC-4835-4E44-9317-E61AB6C27987}">
      <dsp:nvSpPr>
        <dsp:cNvPr id="0" name=""/>
        <dsp:cNvSpPr/>
      </dsp:nvSpPr>
      <dsp:spPr>
        <a:xfrm>
          <a:off x="524758" y="4751008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57518"/>
              <a:satOff val="-279"/>
              <a:lumOff val="244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F3EC3-8FE5-4CC2-96D3-F8AA4AE8014F}">
      <dsp:nvSpPr>
        <dsp:cNvPr id="0" name=""/>
        <dsp:cNvSpPr/>
      </dsp:nvSpPr>
      <dsp:spPr>
        <a:xfrm>
          <a:off x="783978" y="456996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Contrato Psicológico do Trabalho: expectativas, motivações e frustrações.</a:t>
          </a:r>
        </a:p>
      </dsp:txBody>
      <dsp:txXfrm>
        <a:off x="783978" y="4569966"/>
        <a:ext cx="3443922" cy="634124"/>
      </dsp:txXfrm>
    </dsp:sp>
    <dsp:sp modelId="{6D37879F-089D-4D44-9F03-E0FFEB05036A}">
      <dsp:nvSpPr>
        <dsp:cNvPr id="0" name=""/>
        <dsp:cNvSpPr/>
      </dsp:nvSpPr>
      <dsp:spPr>
        <a:xfrm>
          <a:off x="524758" y="5385133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69022"/>
              <a:satOff val="-334"/>
              <a:lumOff val="2937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C24EA-558D-4C3A-A245-63E53CE7DAFE}">
      <dsp:nvSpPr>
        <dsp:cNvPr id="0" name=""/>
        <dsp:cNvSpPr/>
      </dsp:nvSpPr>
      <dsp:spPr>
        <a:xfrm>
          <a:off x="783978" y="520409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Clima Organizacional e Produtividade e suas ligações com QVT.</a:t>
          </a:r>
        </a:p>
      </dsp:txBody>
      <dsp:txXfrm>
        <a:off x="783978" y="5204091"/>
        <a:ext cx="3443922" cy="634124"/>
      </dsp:txXfrm>
    </dsp:sp>
    <dsp:sp modelId="{386DEB92-6C05-44CD-A58D-81B105043FB6}">
      <dsp:nvSpPr>
        <dsp:cNvPr id="0" name=""/>
        <dsp:cNvSpPr/>
      </dsp:nvSpPr>
      <dsp:spPr>
        <a:xfrm>
          <a:off x="524758" y="6019258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80525"/>
              <a:satOff val="-390"/>
              <a:lumOff val="3426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CC546-205D-41B0-97AC-9F8E89EE494D}">
      <dsp:nvSpPr>
        <dsp:cNvPr id="0" name=""/>
        <dsp:cNvSpPr/>
      </dsp:nvSpPr>
      <dsp:spPr>
        <a:xfrm>
          <a:off x="886641" y="5802305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Fatores críticos de gestão da QVT: visão de pessoa, produtividade, legitimidade, liderança, práticas e valores, especialistas e especialidades.</a:t>
          </a:r>
        </a:p>
      </dsp:txBody>
      <dsp:txXfrm>
        <a:off x="886641" y="5802305"/>
        <a:ext cx="3443922" cy="634124"/>
      </dsp:txXfrm>
    </dsp:sp>
    <dsp:sp modelId="{771DD1F2-4491-4C76-B605-730832A74C7C}">
      <dsp:nvSpPr>
        <dsp:cNvPr id="0" name=""/>
        <dsp:cNvSpPr/>
      </dsp:nvSpPr>
      <dsp:spPr>
        <a:xfrm>
          <a:off x="4413058" y="782635"/>
          <a:ext cx="3703142" cy="435663"/>
        </a:xfrm>
        <a:prstGeom prst="rect">
          <a:avLst/>
        </a:prstGeom>
        <a:solidFill>
          <a:srgbClr val="FF0000"/>
        </a:solidFill>
        <a:ln w="9525" cap="flat" cmpd="sng" algn="ctr">
          <a:solidFill>
            <a:schemeClr val="accent5">
              <a:shade val="50000"/>
              <a:hueOff val="92029"/>
              <a:satOff val="-446"/>
              <a:lumOff val="391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16D2B-E3A5-42E3-811F-CF880B528BE3}">
      <dsp:nvSpPr>
        <dsp:cNvPr id="0" name=""/>
        <dsp:cNvSpPr/>
      </dsp:nvSpPr>
      <dsp:spPr>
        <a:xfrm>
          <a:off x="4413058" y="946253"/>
          <a:ext cx="272046" cy="272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92029"/>
              <a:satOff val="-446"/>
              <a:lumOff val="391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5D4CE-DF70-4E32-BF51-7C18853A3844}">
      <dsp:nvSpPr>
        <dsp:cNvPr id="0" name=""/>
        <dsp:cNvSpPr/>
      </dsp:nvSpPr>
      <dsp:spPr>
        <a:xfrm>
          <a:off x="4413058" y="0"/>
          <a:ext cx="3703142" cy="78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Competências e aplicações </a:t>
          </a:r>
        </a:p>
      </dsp:txBody>
      <dsp:txXfrm>
        <a:off x="4413058" y="0"/>
        <a:ext cx="3703142" cy="782635"/>
      </dsp:txXfrm>
    </dsp:sp>
    <dsp:sp modelId="{2269B387-DC7B-4425-AE7C-833D1C7B7955}">
      <dsp:nvSpPr>
        <dsp:cNvPr id="0" name=""/>
        <dsp:cNvSpPr/>
      </dsp:nvSpPr>
      <dsp:spPr>
        <a:xfrm>
          <a:off x="4413058" y="158038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92029"/>
              <a:satOff val="-446"/>
              <a:lumOff val="391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2BCC5-B769-4AB6-8990-E7E6F96EFB90}">
      <dsp:nvSpPr>
        <dsp:cNvPr id="0" name=""/>
        <dsp:cNvSpPr/>
      </dsp:nvSpPr>
      <dsp:spPr>
        <a:xfrm>
          <a:off x="4672278" y="1399342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Valores e Balanço BPSO: Prof. Fábio Affonso Antonio</a:t>
          </a:r>
        </a:p>
      </dsp:txBody>
      <dsp:txXfrm>
        <a:off x="4672278" y="1399342"/>
        <a:ext cx="3443922" cy="634124"/>
      </dsp:txXfrm>
    </dsp:sp>
    <dsp:sp modelId="{53C37CBD-B4C9-4BE5-BDF5-BC0F2BFFE74D}">
      <dsp:nvSpPr>
        <dsp:cNvPr id="0" name=""/>
        <dsp:cNvSpPr/>
      </dsp:nvSpPr>
      <dsp:spPr>
        <a:xfrm>
          <a:off x="4413058" y="2214509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80525"/>
              <a:satOff val="-390"/>
              <a:lumOff val="3426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4FAAA-B22F-4CA2-AB07-3D3723D6CE4B}">
      <dsp:nvSpPr>
        <dsp:cNvPr id="0" name=""/>
        <dsp:cNvSpPr/>
      </dsp:nvSpPr>
      <dsp:spPr>
        <a:xfrm>
          <a:off x="4672278" y="203346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Comprometimento Organizacional e QVT: Profa. Dra. Renata </a:t>
          </a:r>
          <a:r>
            <a:rPr lang="pt-BR" sz="1400" b="1" kern="1200" dirty="0" err="1"/>
            <a:t>Schirmeister</a:t>
          </a:r>
          <a:endParaRPr lang="pt-BR" sz="1400" b="1" kern="1200" dirty="0"/>
        </a:p>
      </dsp:txBody>
      <dsp:txXfrm>
        <a:off x="4672278" y="2033466"/>
        <a:ext cx="3443922" cy="634124"/>
      </dsp:txXfrm>
    </dsp:sp>
    <dsp:sp modelId="{C3A2D895-0446-4719-9BC5-515259ED62AE}">
      <dsp:nvSpPr>
        <dsp:cNvPr id="0" name=""/>
        <dsp:cNvSpPr/>
      </dsp:nvSpPr>
      <dsp:spPr>
        <a:xfrm>
          <a:off x="4413058" y="284863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69022"/>
              <a:satOff val="-334"/>
              <a:lumOff val="2937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68A17-71F0-4762-8576-9D363D6003E3}">
      <dsp:nvSpPr>
        <dsp:cNvPr id="0" name=""/>
        <dsp:cNvSpPr/>
      </dsp:nvSpPr>
      <dsp:spPr>
        <a:xfrm>
          <a:off x="4672278" y="266759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Protocolos, escalas e tipos de dados para diagnóstico de gestão da QVT</a:t>
          </a:r>
        </a:p>
      </dsp:txBody>
      <dsp:txXfrm>
        <a:off x="4672278" y="2667591"/>
        <a:ext cx="3443922" cy="634124"/>
      </dsp:txXfrm>
    </dsp:sp>
    <dsp:sp modelId="{557AC0F9-5E82-42A8-A5CE-846A3716673B}">
      <dsp:nvSpPr>
        <dsp:cNvPr id="0" name=""/>
        <dsp:cNvSpPr/>
      </dsp:nvSpPr>
      <dsp:spPr>
        <a:xfrm>
          <a:off x="4413058" y="3482759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57518"/>
              <a:satOff val="-279"/>
              <a:lumOff val="244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BCD45-47D7-47B7-996B-B7E1C1A7CC61}">
      <dsp:nvSpPr>
        <dsp:cNvPr id="0" name=""/>
        <dsp:cNvSpPr/>
      </dsp:nvSpPr>
      <dsp:spPr>
        <a:xfrm>
          <a:off x="4672278" y="330171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Estrutura e elementos de gestão dos Programas de QVT.</a:t>
          </a:r>
        </a:p>
      </dsp:txBody>
      <dsp:txXfrm>
        <a:off x="4672278" y="3301716"/>
        <a:ext cx="3443922" cy="634124"/>
      </dsp:txXfrm>
    </dsp:sp>
    <dsp:sp modelId="{127B9D67-4C5B-4E75-8F5B-7000368E83B2}">
      <dsp:nvSpPr>
        <dsp:cNvPr id="0" name=""/>
        <dsp:cNvSpPr/>
      </dsp:nvSpPr>
      <dsp:spPr>
        <a:xfrm>
          <a:off x="4413058" y="411688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46014"/>
              <a:satOff val="-223"/>
              <a:lumOff val="1958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45624-2309-4385-BF55-6D378E8728C9}">
      <dsp:nvSpPr>
        <dsp:cNvPr id="0" name=""/>
        <dsp:cNvSpPr/>
      </dsp:nvSpPr>
      <dsp:spPr>
        <a:xfrm>
          <a:off x="4672278" y="393584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Indicadores, resultados e relatórios gerenciais.</a:t>
          </a:r>
        </a:p>
      </dsp:txBody>
      <dsp:txXfrm>
        <a:off x="4672278" y="3935841"/>
        <a:ext cx="3443922" cy="634124"/>
      </dsp:txXfrm>
    </dsp:sp>
    <dsp:sp modelId="{E61910D1-A0A5-4D3B-BB2B-73BA3AB8D505}">
      <dsp:nvSpPr>
        <dsp:cNvPr id="0" name=""/>
        <dsp:cNvSpPr/>
      </dsp:nvSpPr>
      <dsp:spPr>
        <a:xfrm>
          <a:off x="4413058" y="4751008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34511"/>
              <a:satOff val="-167"/>
              <a:lumOff val="1468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35712-69C2-4A6B-BD28-25DF560BFF29}">
      <dsp:nvSpPr>
        <dsp:cNvPr id="0" name=""/>
        <dsp:cNvSpPr/>
      </dsp:nvSpPr>
      <dsp:spPr>
        <a:xfrm>
          <a:off x="4672278" y="456996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Agenda Pessoal e Organizacional BPSO para GQVT.</a:t>
          </a:r>
        </a:p>
      </dsp:txBody>
      <dsp:txXfrm>
        <a:off x="4672278" y="4569966"/>
        <a:ext cx="3443922" cy="634124"/>
      </dsp:txXfrm>
    </dsp:sp>
    <dsp:sp modelId="{290906B8-4F7D-428D-ACFB-CC8BB59270DD}">
      <dsp:nvSpPr>
        <dsp:cNvPr id="0" name=""/>
        <dsp:cNvSpPr/>
      </dsp:nvSpPr>
      <dsp:spPr>
        <a:xfrm>
          <a:off x="4413058" y="5385133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23007"/>
              <a:satOff val="-111"/>
              <a:lumOff val="979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CD130-CEE8-4772-8657-A8A116E3643C}">
      <dsp:nvSpPr>
        <dsp:cNvPr id="0" name=""/>
        <dsp:cNvSpPr/>
      </dsp:nvSpPr>
      <dsp:spPr>
        <a:xfrm>
          <a:off x="4672278" y="520409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Tendências para Gestão da Qualidade de Vida no Trabalho.</a:t>
          </a:r>
        </a:p>
      </dsp:txBody>
      <dsp:txXfrm>
        <a:off x="4672278" y="5204091"/>
        <a:ext cx="3443922" cy="634124"/>
      </dsp:txXfrm>
    </dsp:sp>
    <dsp:sp modelId="{FDA4946F-52F4-44AC-A0E0-D5A6DD56B1A9}">
      <dsp:nvSpPr>
        <dsp:cNvPr id="0" name=""/>
        <dsp:cNvSpPr/>
      </dsp:nvSpPr>
      <dsp:spPr>
        <a:xfrm>
          <a:off x="4413058" y="6019258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1504"/>
              <a:satOff val="-56"/>
              <a:lumOff val="489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E3298-1CBF-46FC-B305-25F5F45D1939}">
      <dsp:nvSpPr>
        <dsp:cNvPr id="0" name=""/>
        <dsp:cNvSpPr/>
      </dsp:nvSpPr>
      <dsp:spPr>
        <a:xfrm>
          <a:off x="4672278" y="5838215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Perspectivas e desafios do bem-estar e mal-estar no trabalho.</a:t>
          </a:r>
        </a:p>
      </dsp:txBody>
      <dsp:txXfrm>
        <a:off x="4672278" y="5838215"/>
        <a:ext cx="3443922" cy="6341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D8C5-8B24-4ADF-B741-6D08583A692B}">
      <dsp:nvSpPr>
        <dsp:cNvPr id="0" name=""/>
        <dsp:cNvSpPr/>
      </dsp:nvSpPr>
      <dsp:spPr>
        <a:xfrm>
          <a:off x="2891121" y="2919464"/>
          <a:ext cx="2138637" cy="2138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99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Medidas preventivas</a:t>
          </a:r>
        </a:p>
      </dsp:txBody>
      <dsp:txXfrm>
        <a:off x="3204317" y="3232660"/>
        <a:ext cx="1512245" cy="1512245"/>
      </dsp:txXfrm>
    </dsp:sp>
    <dsp:sp modelId="{64E0032E-A73C-4C71-BA8B-A78EDC6B2E36}">
      <dsp:nvSpPr>
        <dsp:cNvPr id="0" name=""/>
        <dsp:cNvSpPr/>
      </dsp:nvSpPr>
      <dsp:spPr>
        <a:xfrm rot="11700000">
          <a:off x="985341" y="3137249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C80DB5-07B3-401F-B5EE-7E867FD866E1}">
      <dsp:nvSpPr>
        <dsp:cNvPr id="0" name=""/>
        <dsp:cNvSpPr/>
      </dsp:nvSpPr>
      <dsp:spPr>
        <a:xfrm>
          <a:off x="1330" y="2387457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Resolver </a:t>
          </a:r>
          <a:r>
            <a:rPr lang="pt-BR" sz="1500" b="1" kern="1200" dirty="0"/>
            <a:t>discrepâncias entre: demandas do trabalho e número de empregados e tempo disponível</a:t>
          </a:r>
        </a:p>
      </dsp:txBody>
      <dsp:txXfrm>
        <a:off x="48935" y="2435062"/>
        <a:ext cx="1936495" cy="1530154"/>
      </dsp:txXfrm>
    </dsp:sp>
    <dsp:sp modelId="{5A036998-619A-4E91-A078-48EBFC1DC055}">
      <dsp:nvSpPr>
        <dsp:cNvPr id="0" name=""/>
        <dsp:cNvSpPr/>
      </dsp:nvSpPr>
      <dsp:spPr>
        <a:xfrm rot="14700000">
          <a:off x="2133127" y="1769371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CADD67-1724-421F-B02E-89AE529E76C8}">
      <dsp:nvSpPr>
        <dsp:cNvPr id="0" name=""/>
        <dsp:cNvSpPr/>
      </dsp:nvSpPr>
      <dsp:spPr>
        <a:xfrm>
          <a:off x="1656833" y="414505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Equilibrar </a:t>
          </a:r>
          <a:r>
            <a:rPr lang="pt-BR" sz="1500" b="1" kern="1200" dirty="0"/>
            <a:t>demandas do trabalho e habilidades com as qualificações dos empregados </a:t>
          </a:r>
        </a:p>
      </dsp:txBody>
      <dsp:txXfrm>
        <a:off x="1704438" y="462110"/>
        <a:ext cx="1936495" cy="1530154"/>
      </dsp:txXfrm>
    </dsp:sp>
    <dsp:sp modelId="{DCAEA5DA-FCDD-4067-B9F8-AF520B77339F}">
      <dsp:nvSpPr>
        <dsp:cNvPr id="0" name=""/>
        <dsp:cNvSpPr/>
      </dsp:nvSpPr>
      <dsp:spPr>
        <a:xfrm rot="17700000">
          <a:off x="3918765" y="1769371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92DF95-1F6E-4745-9DFE-D3E70AA417CF}">
      <dsp:nvSpPr>
        <dsp:cNvPr id="0" name=""/>
        <dsp:cNvSpPr/>
      </dsp:nvSpPr>
      <dsp:spPr>
        <a:xfrm>
          <a:off x="4232340" y="414505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Dimensionar </a:t>
          </a:r>
          <a:r>
            <a:rPr lang="pt-BR" sz="1500" b="1" kern="1200" dirty="0"/>
            <a:t>demandas do trabalho e apoio social de colegas e chefes</a:t>
          </a:r>
        </a:p>
      </dsp:txBody>
      <dsp:txXfrm>
        <a:off x="4279945" y="462110"/>
        <a:ext cx="1936495" cy="1530154"/>
      </dsp:txXfrm>
    </dsp:sp>
    <dsp:sp modelId="{113FA1E9-B2DC-463E-BBE6-1082785E1324}">
      <dsp:nvSpPr>
        <dsp:cNvPr id="0" name=""/>
        <dsp:cNvSpPr/>
      </dsp:nvSpPr>
      <dsp:spPr>
        <a:xfrm rot="20700000">
          <a:off x="5066551" y="3137249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474EA1-C607-4ACE-8F64-E9AA92EB0AC3}">
      <dsp:nvSpPr>
        <dsp:cNvPr id="0" name=""/>
        <dsp:cNvSpPr/>
      </dsp:nvSpPr>
      <dsp:spPr>
        <a:xfrm>
          <a:off x="5887843" y="2387457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Alinhar </a:t>
          </a:r>
          <a:r>
            <a:rPr lang="pt-BR" sz="1500" b="1" kern="1200" dirty="0"/>
            <a:t>demandas do trabalho e capacidade de controle sobre o próprio trabalho</a:t>
          </a:r>
        </a:p>
      </dsp:txBody>
      <dsp:txXfrm>
        <a:off x="5935448" y="2435062"/>
        <a:ext cx="1936495" cy="15301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06725-95C3-411B-9E49-659543280BB5}">
      <dsp:nvSpPr>
        <dsp:cNvPr id="0" name=""/>
        <dsp:cNvSpPr/>
      </dsp:nvSpPr>
      <dsp:spPr>
        <a:xfrm>
          <a:off x="108237" y="1413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Alextimia</a:t>
          </a:r>
          <a:endParaRPr lang="pt-BR" sz="1800" b="1" kern="1200" dirty="0">
            <a:effectLst/>
            <a:latin typeface="+mn-lt"/>
          </a:endParaRPr>
        </a:p>
      </dsp:txBody>
      <dsp:txXfrm>
        <a:off x="108237" y="1413"/>
        <a:ext cx="1597536" cy="958522"/>
      </dsp:txXfrm>
    </dsp:sp>
    <dsp:sp modelId="{806315D5-9F24-4BBB-BE3C-9FA4A1EC8D57}">
      <dsp:nvSpPr>
        <dsp:cNvPr id="0" name=""/>
        <dsp:cNvSpPr/>
      </dsp:nvSpPr>
      <dsp:spPr>
        <a:xfrm>
          <a:off x="1865527" y="1413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Assédio Moral</a:t>
          </a:r>
          <a:endParaRPr lang="pt-BR" sz="1800" kern="1200">
            <a:latin typeface="+mn-lt"/>
          </a:endParaRPr>
        </a:p>
      </dsp:txBody>
      <dsp:txXfrm>
        <a:off x="1865527" y="1413"/>
        <a:ext cx="1597536" cy="958522"/>
      </dsp:txXfrm>
    </dsp:sp>
    <dsp:sp modelId="{7F66CD76-F6F7-425E-9147-2F75032DD7C3}">
      <dsp:nvSpPr>
        <dsp:cNvPr id="0" name=""/>
        <dsp:cNvSpPr/>
      </dsp:nvSpPr>
      <dsp:spPr>
        <a:xfrm>
          <a:off x="3622818" y="1413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Burnout</a:t>
          </a:r>
          <a:endParaRPr lang="pt-BR" sz="1800" kern="1200">
            <a:latin typeface="+mn-lt"/>
          </a:endParaRPr>
        </a:p>
      </dsp:txBody>
      <dsp:txXfrm>
        <a:off x="3622818" y="1413"/>
        <a:ext cx="1597536" cy="958522"/>
      </dsp:txXfrm>
    </dsp:sp>
    <dsp:sp modelId="{6CD0D150-AAD8-4EAA-BE95-74A5FF86EE54}">
      <dsp:nvSpPr>
        <dsp:cNvPr id="0" name=""/>
        <dsp:cNvSpPr/>
      </dsp:nvSpPr>
      <dsp:spPr>
        <a:xfrm>
          <a:off x="108237" y="1119689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Cardiopatias</a:t>
          </a:r>
          <a:endParaRPr lang="pt-BR" sz="1800" kern="1200">
            <a:latin typeface="+mn-lt"/>
          </a:endParaRPr>
        </a:p>
      </dsp:txBody>
      <dsp:txXfrm>
        <a:off x="108237" y="1119689"/>
        <a:ext cx="1597536" cy="958522"/>
      </dsp:txXfrm>
    </dsp:sp>
    <dsp:sp modelId="{7CA7CA41-5B3D-48BA-BAB0-92C9DB1093A4}">
      <dsp:nvSpPr>
        <dsp:cNvPr id="0" name=""/>
        <dsp:cNvSpPr/>
      </dsp:nvSpPr>
      <dsp:spPr>
        <a:xfrm>
          <a:off x="1865527" y="1119689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Consumo compulsivo</a:t>
          </a:r>
          <a:endParaRPr lang="pt-BR" sz="1800" kern="1200">
            <a:latin typeface="+mn-lt"/>
          </a:endParaRPr>
        </a:p>
      </dsp:txBody>
      <dsp:txXfrm>
        <a:off x="1865527" y="1119689"/>
        <a:ext cx="1597536" cy="958522"/>
      </dsp:txXfrm>
    </dsp:sp>
    <dsp:sp modelId="{F28AC907-4F09-4AAF-9520-FBECF8B46BDA}">
      <dsp:nvSpPr>
        <dsp:cNvPr id="0" name=""/>
        <dsp:cNvSpPr/>
      </dsp:nvSpPr>
      <dsp:spPr>
        <a:xfrm>
          <a:off x="3622818" y="1119689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Depressão</a:t>
          </a:r>
          <a:endParaRPr lang="pt-BR" sz="1800" kern="1200">
            <a:latin typeface="+mn-lt"/>
          </a:endParaRPr>
        </a:p>
      </dsp:txBody>
      <dsp:txXfrm>
        <a:off x="3622818" y="1119689"/>
        <a:ext cx="1597536" cy="958522"/>
      </dsp:txXfrm>
    </dsp:sp>
    <dsp:sp modelId="{7B007B50-1B77-45E7-B1A3-F6FF653CB66D}">
      <dsp:nvSpPr>
        <dsp:cNvPr id="0" name=""/>
        <dsp:cNvSpPr/>
      </dsp:nvSpPr>
      <dsp:spPr>
        <a:xfrm>
          <a:off x="108237" y="2237965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Desordem bipolar</a:t>
          </a:r>
          <a:endParaRPr lang="pt-BR" sz="1800" kern="1200">
            <a:latin typeface="+mn-lt"/>
          </a:endParaRPr>
        </a:p>
      </dsp:txBody>
      <dsp:txXfrm>
        <a:off x="108237" y="2237965"/>
        <a:ext cx="1597536" cy="958522"/>
      </dsp:txXfrm>
    </dsp:sp>
    <dsp:sp modelId="{7A4FA2B3-AAE9-43AA-BBBA-DE41BD5AAD20}">
      <dsp:nvSpPr>
        <dsp:cNvPr id="0" name=""/>
        <dsp:cNvSpPr/>
      </dsp:nvSpPr>
      <dsp:spPr>
        <a:xfrm>
          <a:off x="1865527" y="2237965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Distúrbios do sono</a:t>
          </a:r>
          <a:endParaRPr lang="pt-BR" sz="1800" kern="1200">
            <a:latin typeface="+mn-lt"/>
          </a:endParaRPr>
        </a:p>
      </dsp:txBody>
      <dsp:txXfrm>
        <a:off x="1865527" y="2237965"/>
        <a:ext cx="1597536" cy="958522"/>
      </dsp:txXfrm>
    </dsp:sp>
    <dsp:sp modelId="{DFDCC34A-3014-48CB-8943-8E9C811FAEE6}">
      <dsp:nvSpPr>
        <dsp:cNvPr id="0" name=""/>
        <dsp:cNvSpPr/>
      </dsp:nvSpPr>
      <dsp:spPr>
        <a:xfrm>
          <a:off x="3622818" y="2237965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Fadiga</a:t>
          </a:r>
          <a:endParaRPr lang="pt-BR" sz="1800" kern="1200">
            <a:latin typeface="+mn-lt"/>
          </a:endParaRPr>
        </a:p>
      </dsp:txBody>
      <dsp:txXfrm>
        <a:off x="3622818" y="2237965"/>
        <a:ext cx="1597536" cy="958522"/>
      </dsp:txXfrm>
    </dsp:sp>
    <dsp:sp modelId="{FD14FF76-1EBA-4F72-A66E-2F1EF1633C23}">
      <dsp:nvSpPr>
        <dsp:cNvPr id="0" name=""/>
        <dsp:cNvSpPr/>
      </dsp:nvSpPr>
      <dsp:spPr>
        <a:xfrm>
          <a:off x="108237" y="3356240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Hiperatividade</a:t>
          </a:r>
          <a:endParaRPr lang="pt-BR" sz="1800" kern="1200">
            <a:latin typeface="+mn-lt"/>
          </a:endParaRPr>
        </a:p>
      </dsp:txBody>
      <dsp:txXfrm>
        <a:off x="108237" y="3356240"/>
        <a:ext cx="1597536" cy="958522"/>
      </dsp:txXfrm>
    </dsp:sp>
    <dsp:sp modelId="{8F19316E-F95F-4AA1-9A27-9189667EEF54}">
      <dsp:nvSpPr>
        <dsp:cNvPr id="0" name=""/>
        <dsp:cNvSpPr/>
      </dsp:nvSpPr>
      <dsp:spPr>
        <a:xfrm>
          <a:off x="1865527" y="3356240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Hipocondria Social</a:t>
          </a:r>
          <a:endParaRPr lang="pt-BR" sz="1800" kern="1200">
            <a:latin typeface="+mn-lt"/>
          </a:endParaRPr>
        </a:p>
      </dsp:txBody>
      <dsp:txXfrm>
        <a:off x="1865527" y="3356240"/>
        <a:ext cx="1597536" cy="958522"/>
      </dsp:txXfrm>
    </dsp:sp>
    <dsp:sp modelId="{4AC049F9-24E1-48D7-9BC0-E6A8BE4A264B}">
      <dsp:nvSpPr>
        <dsp:cNvPr id="0" name=""/>
        <dsp:cNvSpPr/>
      </dsp:nvSpPr>
      <dsp:spPr>
        <a:xfrm>
          <a:off x="3622818" y="3356240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Síndrome do Desamparo</a:t>
          </a:r>
          <a:endParaRPr lang="pt-BR" sz="1800" kern="1200">
            <a:latin typeface="+mn-lt"/>
          </a:endParaRPr>
        </a:p>
      </dsp:txBody>
      <dsp:txXfrm>
        <a:off x="3622818" y="3356240"/>
        <a:ext cx="1597536" cy="958522"/>
      </dsp:txXfrm>
    </dsp:sp>
    <dsp:sp modelId="{A1716627-E7DA-4058-A647-3BABD1201CB0}">
      <dsp:nvSpPr>
        <dsp:cNvPr id="0" name=""/>
        <dsp:cNvSpPr/>
      </dsp:nvSpPr>
      <dsp:spPr>
        <a:xfrm>
          <a:off x="108237" y="4474516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Síndrome do Lazer</a:t>
          </a:r>
          <a:endParaRPr lang="pt-BR" sz="1800" kern="1200">
            <a:latin typeface="+mn-lt"/>
          </a:endParaRPr>
        </a:p>
      </dsp:txBody>
      <dsp:txXfrm>
        <a:off x="108237" y="4474516"/>
        <a:ext cx="1597536" cy="958522"/>
      </dsp:txXfrm>
    </dsp:sp>
    <dsp:sp modelId="{289528D5-4784-4842-8A3C-971E22E45B20}">
      <dsp:nvSpPr>
        <dsp:cNvPr id="0" name=""/>
        <dsp:cNvSpPr/>
      </dsp:nvSpPr>
      <dsp:spPr>
        <a:xfrm>
          <a:off x="1865527" y="4474516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Síndrome do Pânico</a:t>
          </a:r>
          <a:endParaRPr lang="pt-BR" sz="1800" kern="1200">
            <a:latin typeface="+mn-lt"/>
          </a:endParaRPr>
        </a:p>
      </dsp:txBody>
      <dsp:txXfrm>
        <a:off x="1865527" y="4474516"/>
        <a:ext cx="1597536" cy="958522"/>
      </dsp:txXfrm>
    </dsp:sp>
    <dsp:sp modelId="{08C41724-33FD-4BC2-824C-8270BFCB7E70}">
      <dsp:nvSpPr>
        <dsp:cNvPr id="0" name=""/>
        <dsp:cNvSpPr/>
      </dsp:nvSpPr>
      <dsp:spPr>
        <a:xfrm>
          <a:off x="3622818" y="4474516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Somatização</a:t>
          </a:r>
          <a:endParaRPr lang="pt-BR" sz="1800" kern="1200">
            <a:latin typeface="+mn-lt"/>
          </a:endParaRPr>
        </a:p>
      </dsp:txBody>
      <dsp:txXfrm>
        <a:off x="3622818" y="4474516"/>
        <a:ext cx="1597536" cy="958522"/>
      </dsp:txXfrm>
    </dsp:sp>
    <dsp:sp modelId="{8F5545C2-012E-4307-8A00-6D5B1E635B14}">
      <dsp:nvSpPr>
        <dsp:cNvPr id="0" name=""/>
        <dsp:cNvSpPr/>
      </dsp:nvSpPr>
      <dsp:spPr>
        <a:xfrm>
          <a:off x="1865527" y="5592792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Tecnostress</a:t>
          </a:r>
          <a:endParaRPr lang="pt-BR" sz="1800" kern="1200">
            <a:latin typeface="+mn-lt"/>
          </a:endParaRPr>
        </a:p>
      </dsp:txBody>
      <dsp:txXfrm>
        <a:off x="1865527" y="5592792"/>
        <a:ext cx="1597536" cy="9585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E218B-439E-4FA7-B9AC-DE8F5AF732CF}">
      <dsp:nvSpPr>
        <dsp:cNvPr id="0" name=""/>
        <dsp:cNvSpPr/>
      </dsp:nvSpPr>
      <dsp:spPr>
        <a:xfrm>
          <a:off x="993974" y="508325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COPING</a:t>
          </a:r>
        </a:p>
      </dsp:txBody>
      <dsp:txXfrm>
        <a:off x="993974" y="508325"/>
        <a:ext cx="1997141" cy="624106"/>
      </dsp:txXfrm>
    </dsp:sp>
    <dsp:sp modelId="{1076DD22-7D33-4693-8957-02E7BA9DFD16}">
      <dsp:nvSpPr>
        <dsp:cNvPr id="0" name=""/>
        <dsp:cNvSpPr/>
      </dsp:nvSpPr>
      <dsp:spPr>
        <a:xfrm>
          <a:off x="910760" y="418176"/>
          <a:ext cx="436874" cy="655312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282A1E-20FC-4249-9FF4-7034C82B3B36}">
      <dsp:nvSpPr>
        <dsp:cNvPr id="0" name=""/>
        <dsp:cNvSpPr/>
      </dsp:nvSpPr>
      <dsp:spPr>
        <a:xfrm>
          <a:off x="3284785" y="508325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FLOW</a:t>
          </a:r>
        </a:p>
      </dsp:txBody>
      <dsp:txXfrm>
        <a:off x="3284785" y="508325"/>
        <a:ext cx="1997141" cy="624106"/>
      </dsp:txXfrm>
    </dsp:sp>
    <dsp:sp modelId="{6DAAA57A-92A3-4095-8D87-43467A05CA1D}">
      <dsp:nvSpPr>
        <dsp:cNvPr id="0" name=""/>
        <dsp:cNvSpPr/>
      </dsp:nvSpPr>
      <dsp:spPr>
        <a:xfrm>
          <a:off x="3201571" y="418176"/>
          <a:ext cx="436874" cy="655312"/>
        </a:xfrm>
        <a:prstGeom prst="rect">
          <a:avLst/>
        </a:prstGeom>
        <a:solidFill>
          <a:schemeClr val="accent2">
            <a:tint val="50000"/>
            <a:hueOff val="-55933"/>
            <a:satOff val="-1426"/>
            <a:lumOff val="-35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70100F-8A2B-469B-8A4A-EA727ED5D2AE}">
      <dsp:nvSpPr>
        <dsp:cNvPr id="0" name=""/>
        <dsp:cNvSpPr/>
      </dsp:nvSpPr>
      <dsp:spPr>
        <a:xfrm>
          <a:off x="993974" y="1294006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RESILIÊNCIA</a:t>
          </a:r>
        </a:p>
      </dsp:txBody>
      <dsp:txXfrm>
        <a:off x="993974" y="1294006"/>
        <a:ext cx="1997141" cy="624106"/>
      </dsp:txXfrm>
    </dsp:sp>
    <dsp:sp modelId="{083FB15E-BE9D-4922-B9DF-BD61312C3FEA}">
      <dsp:nvSpPr>
        <dsp:cNvPr id="0" name=""/>
        <dsp:cNvSpPr/>
      </dsp:nvSpPr>
      <dsp:spPr>
        <a:xfrm>
          <a:off x="910760" y="1203857"/>
          <a:ext cx="436874" cy="655312"/>
        </a:xfrm>
        <a:prstGeom prst="rect">
          <a:avLst/>
        </a:prstGeom>
        <a:solidFill>
          <a:schemeClr val="accent2">
            <a:tint val="50000"/>
            <a:hueOff val="-111865"/>
            <a:satOff val="-2852"/>
            <a:lumOff val="-70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C490B5-8C98-43C4-903A-09875F080608}">
      <dsp:nvSpPr>
        <dsp:cNvPr id="0" name=""/>
        <dsp:cNvSpPr/>
      </dsp:nvSpPr>
      <dsp:spPr>
        <a:xfrm>
          <a:off x="3284785" y="1294006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BALANÇO VIDA/TRABALHO</a:t>
          </a:r>
        </a:p>
      </dsp:txBody>
      <dsp:txXfrm>
        <a:off x="3284785" y="1294006"/>
        <a:ext cx="1997141" cy="624106"/>
      </dsp:txXfrm>
    </dsp:sp>
    <dsp:sp modelId="{0909A475-8BF2-461E-A7C0-D5B3B7798E31}">
      <dsp:nvSpPr>
        <dsp:cNvPr id="0" name=""/>
        <dsp:cNvSpPr/>
      </dsp:nvSpPr>
      <dsp:spPr>
        <a:xfrm>
          <a:off x="3201571" y="1203857"/>
          <a:ext cx="436874" cy="655312"/>
        </a:xfrm>
        <a:prstGeom prst="rect">
          <a:avLst/>
        </a:prstGeom>
        <a:solidFill>
          <a:schemeClr val="accent2">
            <a:tint val="50000"/>
            <a:hueOff val="-167798"/>
            <a:satOff val="-4279"/>
            <a:lumOff val="-105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92D63A-6DD2-49F9-A439-EED611A8ED8F}">
      <dsp:nvSpPr>
        <dsp:cNvPr id="0" name=""/>
        <dsp:cNvSpPr/>
      </dsp:nvSpPr>
      <dsp:spPr>
        <a:xfrm>
          <a:off x="993974" y="2079687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HAPINESS</a:t>
          </a:r>
        </a:p>
      </dsp:txBody>
      <dsp:txXfrm>
        <a:off x="993974" y="2079687"/>
        <a:ext cx="1997141" cy="624106"/>
      </dsp:txXfrm>
    </dsp:sp>
    <dsp:sp modelId="{0C273915-9DA9-4BB9-9F50-BA5C81EA3909}">
      <dsp:nvSpPr>
        <dsp:cNvPr id="0" name=""/>
        <dsp:cNvSpPr/>
      </dsp:nvSpPr>
      <dsp:spPr>
        <a:xfrm>
          <a:off x="910760" y="1989539"/>
          <a:ext cx="436874" cy="655312"/>
        </a:xfrm>
        <a:prstGeom prst="rect">
          <a:avLst/>
        </a:prstGeom>
        <a:solidFill>
          <a:schemeClr val="accent2">
            <a:tint val="50000"/>
            <a:hueOff val="-223731"/>
            <a:satOff val="-5705"/>
            <a:lumOff val="-140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A33C85-92A4-4B95-A2F2-A51D18411C55}">
      <dsp:nvSpPr>
        <dsp:cNvPr id="0" name=""/>
        <dsp:cNvSpPr/>
      </dsp:nvSpPr>
      <dsp:spPr>
        <a:xfrm>
          <a:off x="3284785" y="2079687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LOVER WORKING</a:t>
          </a:r>
        </a:p>
      </dsp:txBody>
      <dsp:txXfrm>
        <a:off x="3284785" y="2079687"/>
        <a:ext cx="1997141" cy="624106"/>
      </dsp:txXfrm>
    </dsp:sp>
    <dsp:sp modelId="{7E1E3328-7ADE-415F-ADD6-3F2E55E75E96}">
      <dsp:nvSpPr>
        <dsp:cNvPr id="0" name=""/>
        <dsp:cNvSpPr/>
      </dsp:nvSpPr>
      <dsp:spPr>
        <a:xfrm>
          <a:off x="3201571" y="1989539"/>
          <a:ext cx="436874" cy="655312"/>
        </a:xfrm>
        <a:prstGeom prst="rect">
          <a:avLst/>
        </a:prstGeom>
        <a:solidFill>
          <a:schemeClr val="accent2">
            <a:tint val="50000"/>
            <a:hueOff val="-279663"/>
            <a:satOff val="-7131"/>
            <a:lumOff val="-175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0367C1-0C94-47F1-9BAA-06E3CE8FD277}">
      <dsp:nvSpPr>
        <dsp:cNvPr id="0" name=""/>
        <dsp:cNvSpPr/>
      </dsp:nvSpPr>
      <dsp:spPr>
        <a:xfrm>
          <a:off x="993974" y="2865368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SUBLIMAÇÃO</a:t>
          </a:r>
        </a:p>
      </dsp:txBody>
      <dsp:txXfrm>
        <a:off x="993974" y="2865368"/>
        <a:ext cx="1997141" cy="624106"/>
      </dsp:txXfrm>
    </dsp:sp>
    <dsp:sp modelId="{1CEE21DC-6A6F-4EEB-B5A2-CBDC8BA8B437}">
      <dsp:nvSpPr>
        <dsp:cNvPr id="0" name=""/>
        <dsp:cNvSpPr/>
      </dsp:nvSpPr>
      <dsp:spPr>
        <a:xfrm>
          <a:off x="910760" y="2775220"/>
          <a:ext cx="436874" cy="655312"/>
        </a:xfrm>
        <a:prstGeom prst="rect">
          <a:avLst/>
        </a:prstGeom>
        <a:solidFill>
          <a:schemeClr val="accent2">
            <a:tint val="50000"/>
            <a:hueOff val="-335596"/>
            <a:satOff val="-8557"/>
            <a:lumOff val="-210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105EC4-C428-421B-B214-C8B0770529FA}">
      <dsp:nvSpPr>
        <dsp:cNvPr id="0" name=""/>
        <dsp:cNvSpPr/>
      </dsp:nvSpPr>
      <dsp:spPr>
        <a:xfrm>
          <a:off x="3284785" y="2865368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VOCAÇÃO LABORAL</a:t>
          </a:r>
        </a:p>
      </dsp:txBody>
      <dsp:txXfrm>
        <a:off x="3284785" y="2865368"/>
        <a:ext cx="1997141" cy="624106"/>
      </dsp:txXfrm>
    </dsp:sp>
    <dsp:sp modelId="{B09BA7A8-4DE8-4D7F-878A-75DB836F608C}">
      <dsp:nvSpPr>
        <dsp:cNvPr id="0" name=""/>
        <dsp:cNvSpPr/>
      </dsp:nvSpPr>
      <dsp:spPr>
        <a:xfrm>
          <a:off x="3201571" y="2775220"/>
          <a:ext cx="436874" cy="655312"/>
        </a:xfrm>
        <a:prstGeom prst="rect">
          <a:avLst/>
        </a:prstGeom>
        <a:solidFill>
          <a:schemeClr val="accent2">
            <a:tint val="50000"/>
            <a:hueOff val="-391529"/>
            <a:satOff val="-9983"/>
            <a:lumOff val="-245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AFCAE3-F988-4E9C-B7E6-977420D4CEF2}">
      <dsp:nvSpPr>
        <dsp:cNvPr id="0" name=""/>
        <dsp:cNvSpPr/>
      </dsp:nvSpPr>
      <dsp:spPr>
        <a:xfrm>
          <a:off x="993974" y="3651050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IDENTIDADE COM PARES</a:t>
          </a:r>
        </a:p>
      </dsp:txBody>
      <dsp:txXfrm>
        <a:off x="993974" y="3651050"/>
        <a:ext cx="1997141" cy="624106"/>
      </dsp:txXfrm>
    </dsp:sp>
    <dsp:sp modelId="{83626816-78C7-4185-9F02-F1441767BD05}">
      <dsp:nvSpPr>
        <dsp:cNvPr id="0" name=""/>
        <dsp:cNvSpPr/>
      </dsp:nvSpPr>
      <dsp:spPr>
        <a:xfrm>
          <a:off x="910760" y="3560901"/>
          <a:ext cx="436874" cy="655312"/>
        </a:xfrm>
        <a:prstGeom prst="rect">
          <a:avLst/>
        </a:prstGeom>
        <a:solidFill>
          <a:schemeClr val="accent2">
            <a:tint val="50000"/>
            <a:hueOff val="-447461"/>
            <a:satOff val="-11409"/>
            <a:lumOff val="-280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DA8814-BC8D-4105-838D-97931154C19B}">
      <dsp:nvSpPr>
        <dsp:cNvPr id="0" name=""/>
        <dsp:cNvSpPr/>
      </dsp:nvSpPr>
      <dsp:spPr>
        <a:xfrm>
          <a:off x="3284785" y="3651050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ATIVIDADES COMUNITARIAS E CULTURAIS </a:t>
          </a:r>
        </a:p>
      </dsp:txBody>
      <dsp:txXfrm>
        <a:off x="3284785" y="3651050"/>
        <a:ext cx="1997141" cy="624106"/>
      </dsp:txXfrm>
    </dsp:sp>
    <dsp:sp modelId="{19828850-6DDD-4B91-997A-A6FF5439BBCA}">
      <dsp:nvSpPr>
        <dsp:cNvPr id="0" name=""/>
        <dsp:cNvSpPr/>
      </dsp:nvSpPr>
      <dsp:spPr>
        <a:xfrm>
          <a:off x="3201571" y="3560901"/>
          <a:ext cx="436874" cy="655312"/>
        </a:xfrm>
        <a:prstGeom prst="rect">
          <a:avLst/>
        </a:prstGeom>
        <a:solidFill>
          <a:schemeClr val="accent2">
            <a:tint val="50000"/>
            <a:hueOff val="-503394"/>
            <a:satOff val="-12835"/>
            <a:lumOff val="-315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5DE81B-6FB9-43B3-87A7-236BA902F93D}">
      <dsp:nvSpPr>
        <dsp:cNvPr id="0" name=""/>
        <dsp:cNvSpPr/>
      </dsp:nvSpPr>
      <dsp:spPr>
        <a:xfrm>
          <a:off x="993974" y="4436731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COMPARTILHAMENTO DE AÇÕES DE QV</a:t>
          </a:r>
        </a:p>
      </dsp:txBody>
      <dsp:txXfrm>
        <a:off x="993974" y="4436731"/>
        <a:ext cx="1997141" cy="624106"/>
      </dsp:txXfrm>
    </dsp:sp>
    <dsp:sp modelId="{BEE85648-7763-4909-935E-DA85D1BF760F}">
      <dsp:nvSpPr>
        <dsp:cNvPr id="0" name=""/>
        <dsp:cNvSpPr/>
      </dsp:nvSpPr>
      <dsp:spPr>
        <a:xfrm>
          <a:off x="910760" y="4346582"/>
          <a:ext cx="436874" cy="655312"/>
        </a:xfrm>
        <a:prstGeom prst="rect">
          <a:avLst/>
        </a:prstGeom>
        <a:solidFill>
          <a:schemeClr val="accent2">
            <a:tint val="50000"/>
            <a:hueOff val="-559327"/>
            <a:satOff val="-14262"/>
            <a:lumOff val="-350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A6EA8B-C9CF-473C-A6F0-E0E443D4B0B0}">
      <dsp:nvSpPr>
        <dsp:cNvPr id="0" name=""/>
        <dsp:cNvSpPr/>
      </dsp:nvSpPr>
      <dsp:spPr>
        <a:xfrm>
          <a:off x="3284785" y="4436731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ENVELHECIMENTO SAUDÁVEL</a:t>
          </a:r>
        </a:p>
      </dsp:txBody>
      <dsp:txXfrm>
        <a:off x="3284785" y="4436731"/>
        <a:ext cx="1997141" cy="624106"/>
      </dsp:txXfrm>
    </dsp:sp>
    <dsp:sp modelId="{43627653-C309-47DB-A6CF-BBF32077441C}">
      <dsp:nvSpPr>
        <dsp:cNvPr id="0" name=""/>
        <dsp:cNvSpPr/>
      </dsp:nvSpPr>
      <dsp:spPr>
        <a:xfrm>
          <a:off x="3201571" y="4346582"/>
          <a:ext cx="436874" cy="655312"/>
        </a:xfrm>
        <a:prstGeom prst="rect">
          <a:avLst/>
        </a:prstGeom>
        <a:solidFill>
          <a:schemeClr val="accent2">
            <a:tint val="50000"/>
            <a:hueOff val="-615259"/>
            <a:satOff val="-15688"/>
            <a:lumOff val="-385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5D448F-763A-4185-945A-8894DCC67E1E}">
      <dsp:nvSpPr>
        <dsp:cNvPr id="0" name=""/>
        <dsp:cNvSpPr/>
      </dsp:nvSpPr>
      <dsp:spPr>
        <a:xfrm>
          <a:off x="2139380" y="5222412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FELICIDADE</a:t>
          </a:r>
        </a:p>
      </dsp:txBody>
      <dsp:txXfrm>
        <a:off x="2139380" y="5222412"/>
        <a:ext cx="1997141" cy="624106"/>
      </dsp:txXfrm>
    </dsp:sp>
    <dsp:sp modelId="{D0CDD493-7A6B-4913-86F7-726D899BF563}">
      <dsp:nvSpPr>
        <dsp:cNvPr id="0" name=""/>
        <dsp:cNvSpPr/>
      </dsp:nvSpPr>
      <dsp:spPr>
        <a:xfrm>
          <a:off x="2056165" y="5132263"/>
          <a:ext cx="436874" cy="655312"/>
        </a:xfrm>
        <a:prstGeom prst="rect">
          <a:avLst/>
        </a:prstGeom>
        <a:solidFill>
          <a:schemeClr val="accent2">
            <a:tint val="50000"/>
            <a:hueOff val="-671192"/>
            <a:satOff val="-17114"/>
            <a:lumOff val="-420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F69D0-C18D-4931-BA7A-BD86D9736314}">
      <dsp:nvSpPr>
        <dsp:cNvPr id="0" name=""/>
        <dsp:cNvSpPr/>
      </dsp:nvSpPr>
      <dsp:spPr>
        <a:xfrm rot="3430780">
          <a:off x="1348998" y="3512978"/>
          <a:ext cx="1665035" cy="21313"/>
        </a:xfrm>
        <a:custGeom>
          <a:avLst/>
          <a:gdLst/>
          <a:ahLst/>
          <a:cxnLst/>
          <a:rect l="0" t="0" r="0" b="0"/>
          <a:pathLst>
            <a:path>
              <a:moveTo>
                <a:pt x="0" y="10656"/>
              </a:moveTo>
              <a:lnTo>
                <a:pt x="1665035" y="1065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71C5C-B54F-4BDA-A5BF-5F8CBC570AC1}">
      <dsp:nvSpPr>
        <dsp:cNvPr id="0" name=""/>
        <dsp:cNvSpPr/>
      </dsp:nvSpPr>
      <dsp:spPr>
        <a:xfrm rot="1622378">
          <a:off x="1794173" y="2877834"/>
          <a:ext cx="1004261" cy="21313"/>
        </a:xfrm>
        <a:custGeom>
          <a:avLst/>
          <a:gdLst/>
          <a:ahLst/>
          <a:cxnLst/>
          <a:rect l="0" t="0" r="0" b="0"/>
          <a:pathLst>
            <a:path>
              <a:moveTo>
                <a:pt x="0" y="10656"/>
              </a:moveTo>
              <a:lnTo>
                <a:pt x="1004261" y="1065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666A-6CC2-4367-A1D4-973F58D2FAEF}">
      <dsp:nvSpPr>
        <dsp:cNvPr id="0" name=""/>
        <dsp:cNvSpPr/>
      </dsp:nvSpPr>
      <dsp:spPr>
        <a:xfrm rot="44971">
          <a:off x="1849034" y="2487052"/>
          <a:ext cx="589994" cy="21313"/>
        </a:xfrm>
        <a:custGeom>
          <a:avLst/>
          <a:gdLst/>
          <a:ahLst/>
          <a:cxnLst/>
          <a:rect l="0" t="0" r="0" b="0"/>
          <a:pathLst>
            <a:path>
              <a:moveTo>
                <a:pt x="0" y="10656"/>
              </a:moveTo>
              <a:lnTo>
                <a:pt x="589994" y="1065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1A7E9-75EC-4FEA-AC8B-F44FAF188EDE}">
      <dsp:nvSpPr>
        <dsp:cNvPr id="0" name=""/>
        <dsp:cNvSpPr/>
      </dsp:nvSpPr>
      <dsp:spPr>
        <a:xfrm rot="20239022">
          <a:off x="1787979" y="2034462"/>
          <a:ext cx="1579390" cy="21313"/>
        </a:xfrm>
        <a:custGeom>
          <a:avLst/>
          <a:gdLst/>
          <a:ahLst/>
          <a:cxnLst/>
          <a:rect l="0" t="0" r="0" b="0"/>
          <a:pathLst>
            <a:path>
              <a:moveTo>
                <a:pt x="0" y="10656"/>
              </a:moveTo>
              <a:lnTo>
                <a:pt x="1579390" y="1065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7C632-A124-4B30-9C9D-DACAFB53F402}">
      <dsp:nvSpPr>
        <dsp:cNvPr id="0" name=""/>
        <dsp:cNvSpPr/>
      </dsp:nvSpPr>
      <dsp:spPr>
        <a:xfrm rot="18237301">
          <a:off x="1375560" y="1459912"/>
          <a:ext cx="1650121" cy="21313"/>
        </a:xfrm>
        <a:custGeom>
          <a:avLst/>
          <a:gdLst/>
          <a:ahLst/>
          <a:cxnLst/>
          <a:rect l="0" t="0" r="0" b="0"/>
          <a:pathLst>
            <a:path>
              <a:moveTo>
                <a:pt x="0" y="10656"/>
              </a:moveTo>
              <a:lnTo>
                <a:pt x="1650121" y="1065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1F4C8-C51B-4E49-B07A-DC73510712C7}">
      <dsp:nvSpPr>
        <dsp:cNvPr id="0" name=""/>
        <dsp:cNvSpPr/>
      </dsp:nvSpPr>
      <dsp:spPr>
        <a:xfrm>
          <a:off x="341671" y="811782"/>
          <a:ext cx="2345705" cy="33553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0B784-4979-41FE-9C11-EB3481A65C88}">
      <dsp:nvSpPr>
        <dsp:cNvPr id="0" name=""/>
        <dsp:cNvSpPr/>
      </dsp:nvSpPr>
      <dsp:spPr>
        <a:xfrm>
          <a:off x="1399956" y="-178648"/>
          <a:ext cx="3165851" cy="9750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none" kern="1200">
              <a:solidFill>
                <a:schemeClr val="bg1"/>
              </a:solidFill>
              <a:effectLst/>
            </a:rPr>
            <a:t>Sobrevivência humana</a:t>
          </a:r>
          <a:endParaRPr lang="pt-BR" sz="1800" b="1" u="none" kern="1200" dirty="0">
            <a:solidFill>
              <a:schemeClr val="bg1"/>
            </a:solidFill>
            <a:effectLst/>
          </a:endParaRPr>
        </a:p>
      </dsp:txBody>
      <dsp:txXfrm>
        <a:off x="1863584" y="-35862"/>
        <a:ext cx="2238595" cy="689434"/>
      </dsp:txXfrm>
    </dsp:sp>
    <dsp:sp modelId="{ACD3CD44-0646-4C7D-8BB4-03D3BE3F823F}">
      <dsp:nvSpPr>
        <dsp:cNvPr id="0" name=""/>
        <dsp:cNvSpPr/>
      </dsp:nvSpPr>
      <dsp:spPr>
        <a:xfrm>
          <a:off x="2907751" y="786910"/>
          <a:ext cx="2692263" cy="11152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>
              <a:solidFill>
                <a:schemeClr val="bg1"/>
              </a:solidFill>
              <a:effectLst/>
            </a:rPr>
            <a:t>Ambiente e cultura</a:t>
          </a:r>
          <a:endParaRPr lang="pt-BR" sz="2000" b="1" u="none" kern="1200" dirty="0">
            <a:solidFill>
              <a:schemeClr val="bg1"/>
            </a:solidFill>
            <a:effectLst/>
          </a:endParaRPr>
        </a:p>
      </dsp:txBody>
      <dsp:txXfrm>
        <a:off x="3302024" y="950233"/>
        <a:ext cx="1903717" cy="788596"/>
      </dsp:txXfrm>
    </dsp:sp>
    <dsp:sp modelId="{FE341B27-3E6E-442E-BE61-14F03431E9CC}">
      <dsp:nvSpPr>
        <dsp:cNvPr id="0" name=""/>
        <dsp:cNvSpPr/>
      </dsp:nvSpPr>
      <dsp:spPr>
        <a:xfrm>
          <a:off x="2437558" y="1966683"/>
          <a:ext cx="3478442" cy="11152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>
              <a:solidFill>
                <a:schemeClr val="bg1"/>
              </a:solidFill>
              <a:effectLst/>
            </a:rPr>
            <a:t>Interesses próprios</a:t>
          </a:r>
          <a:endParaRPr lang="pt-BR" sz="2000" b="1" u="none" kern="1200" dirty="0">
            <a:solidFill>
              <a:schemeClr val="bg1"/>
            </a:solidFill>
            <a:effectLst/>
          </a:endParaRPr>
        </a:p>
      </dsp:txBody>
      <dsp:txXfrm>
        <a:off x="2946964" y="2130006"/>
        <a:ext cx="2459630" cy="788590"/>
      </dsp:txXfrm>
    </dsp:sp>
    <dsp:sp modelId="{852E6664-9BEA-44BD-B7B9-57D9A02D2D13}">
      <dsp:nvSpPr>
        <dsp:cNvPr id="0" name=""/>
        <dsp:cNvSpPr/>
      </dsp:nvSpPr>
      <dsp:spPr>
        <a:xfrm>
          <a:off x="997386" y="3084072"/>
          <a:ext cx="5379669" cy="102867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>
              <a:solidFill>
                <a:schemeClr val="bg1"/>
              </a:solidFill>
              <a:effectLst/>
            </a:rPr>
            <a:t>Pressões sociais e organizacionais</a:t>
          </a:r>
          <a:endParaRPr lang="pt-BR" sz="2000" b="1" u="none" kern="1200" dirty="0">
            <a:solidFill>
              <a:schemeClr val="bg1"/>
            </a:solidFill>
            <a:effectLst/>
          </a:endParaRPr>
        </a:p>
      </dsp:txBody>
      <dsp:txXfrm>
        <a:off x="1785220" y="3234719"/>
        <a:ext cx="3804001" cy="727385"/>
      </dsp:txXfrm>
    </dsp:sp>
    <dsp:sp modelId="{64F63E30-2127-4CB3-9266-7E7A30E4E759}">
      <dsp:nvSpPr>
        <dsp:cNvPr id="0" name=""/>
        <dsp:cNvSpPr/>
      </dsp:nvSpPr>
      <dsp:spPr>
        <a:xfrm>
          <a:off x="240047" y="4220657"/>
          <a:ext cx="5361770" cy="8988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>
              <a:solidFill>
                <a:schemeClr val="bg1"/>
              </a:solidFill>
              <a:effectLst/>
            </a:rPr>
            <a:t>Sonhos e vontades</a:t>
          </a:r>
          <a:endParaRPr lang="pt-BR" sz="2000" b="1" u="none" kern="1200" dirty="0">
            <a:solidFill>
              <a:schemeClr val="bg1"/>
            </a:solidFill>
            <a:effectLst/>
          </a:endParaRPr>
        </a:p>
      </dsp:txBody>
      <dsp:txXfrm>
        <a:off x="1025260" y="4352293"/>
        <a:ext cx="3791344" cy="635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C382D-141E-4DB4-83CA-E4D4F234425D}">
      <dsp:nvSpPr>
        <dsp:cNvPr id="0" name=""/>
        <dsp:cNvSpPr/>
      </dsp:nvSpPr>
      <dsp:spPr>
        <a:xfrm>
          <a:off x="0" y="246340"/>
          <a:ext cx="4838937" cy="48389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159F01-957A-4EAC-BC91-FBC001BD64F7}">
      <dsp:nvSpPr>
        <dsp:cNvPr id="0" name=""/>
        <dsp:cNvSpPr/>
      </dsp:nvSpPr>
      <dsp:spPr>
        <a:xfrm>
          <a:off x="2419468" y="246340"/>
          <a:ext cx="5645427" cy="4838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Trabalho Saudável </a:t>
          </a:r>
        </a:p>
      </dsp:txBody>
      <dsp:txXfrm>
        <a:off x="2419468" y="246340"/>
        <a:ext cx="5645427" cy="1028274"/>
      </dsp:txXfrm>
    </dsp:sp>
    <dsp:sp modelId="{9626A06A-15CE-4B4A-8AF7-BA8BF1703797}">
      <dsp:nvSpPr>
        <dsp:cNvPr id="0" name=""/>
        <dsp:cNvSpPr/>
      </dsp:nvSpPr>
      <dsp:spPr>
        <a:xfrm>
          <a:off x="635110" y="1274614"/>
          <a:ext cx="3568716" cy="35687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28000">
              <a:schemeClr val="accent3">
                <a:hueOff val="3811474"/>
                <a:satOff val="828"/>
                <a:lumOff val="-117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3811474"/>
                <a:satOff val="828"/>
                <a:lumOff val="-117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FF6C6C-5D7A-4DB3-93A6-560EF6BED824}">
      <dsp:nvSpPr>
        <dsp:cNvPr id="0" name=""/>
        <dsp:cNvSpPr/>
      </dsp:nvSpPr>
      <dsp:spPr>
        <a:xfrm>
          <a:off x="2419468" y="1274614"/>
          <a:ext cx="5645427" cy="3568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811474"/>
              <a:satOff val="828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Gerenciamento do Clima Organizacional</a:t>
          </a:r>
        </a:p>
      </dsp:txBody>
      <dsp:txXfrm>
        <a:off x="2419468" y="1274614"/>
        <a:ext cx="5645427" cy="1028274"/>
      </dsp:txXfrm>
    </dsp:sp>
    <dsp:sp modelId="{C6C61556-B013-40AA-A571-1251F19CB00A}">
      <dsp:nvSpPr>
        <dsp:cNvPr id="0" name=""/>
        <dsp:cNvSpPr/>
      </dsp:nvSpPr>
      <dsp:spPr>
        <a:xfrm>
          <a:off x="1270221" y="2302889"/>
          <a:ext cx="2298495" cy="22984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28000">
              <a:schemeClr val="accent3">
                <a:hueOff val="7622948"/>
                <a:satOff val="1656"/>
                <a:lumOff val="-2353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7622948"/>
                <a:satOff val="1656"/>
                <a:lumOff val="-2353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A761FC-38E2-4A6D-97CA-4036ACDE9182}">
      <dsp:nvSpPr>
        <dsp:cNvPr id="0" name=""/>
        <dsp:cNvSpPr/>
      </dsp:nvSpPr>
      <dsp:spPr>
        <a:xfrm>
          <a:off x="2419468" y="2302889"/>
          <a:ext cx="5645427" cy="22984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622948"/>
              <a:satOff val="1656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Balanço dos Indicadores de QVT</a:t>
          </a:r>
        </a:p>
      </dsp:txBody>
      <dsp:txXfrm>
        <a:off x="2419468" y="2302889"/>
        <a:ext cx="5645427" cy="1028274"/>
      </dsp:txXfrm>
    </dsp:sp>
    <dsp:sp modelId="{9F3BB3DF-2B9C-4D1E-B51E-10153A5246BC}">
      <dsp:nvSpPr>
        <dsp:cNvPr id="0" name=""/>
        <dsp:cNvSpPr/>
      </dsp:nvSpPr>
      <dsp:spPr>
        <a:xfrm>
          <a:off x="1905331" y="3331163"/>
          <a:ext cx="1028274" cy="10282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28000">
              <a:schemeClr val="accent3">
                <a:hueOff val="11434421"/>
                <a:satOff val="2484"/>
                <a:lumOff val="-353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11434421"/>
                <a:satOff val="2484"/>
                <a:lumOff val="-353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C9A9D1-75C6-40A7-9685-A4D00D6B01A6}">
      <dsp:nvSpPr>
        <dsp:cNvPr id="0" name=""/>
        <dsp:cNvSpPr/>
      </dsp:nvSpPr>
      <dsp:spPr>
        <a:xfrm>
          <a:off x="2419468" y="3331163"/>
          <a:ext cx="5645427" cy="1028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434421"/>
              <a:satOff val="2484"/>
              <a:lumOff val="-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FIB e PIB integrados</a:t>
          </a:r>
        </a:p>
      </dsp:txBody>
      <dsp:txXfrm>
        <a:off x="2419468" y="3331163"/>
        <a:ext cx="5645427" cy="1028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73C60-EAC9-4481-9F41-FE3803190031}">
      <dsp:nvSpPr>
        <dsp:cNvPr id="0" name=""/>
        <dsp:cNvSpPr/>
      </dsp:nvSpPr>
      <dsp:spPr>
        <a:xfrm>
          <a:off x="0" y="253540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AEE9B-6EA3-4748-BA9B-124BC9CFF334}">
      <dsp:nvSpPr>
        <dsp:cNvPr id="0" name=""/>
        <dsp:cNvSpPr/>
      </dsp:nvSpPr>
      <dsp:spPr>
        <a:xfrm>
          <a:off x="318814" y="15559"/>
          <a:ext cx="6376287" cy="619920"/>
        </a:xfrm>
        <a:prstGeom prst="round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1. Atenção e profilaxia no ambiente de trabalho</a:t>
          </a:r>
        </a:p>
      </dsp:txBody>
      <dsp:txXfrm>
        <a:off x="349076" y="45821"/>
        <a:ext cx="6315763" cy="559396"/>
      </dsp:txXfrm>
    </dsp:sp>
    <dsp:sp modelId="{CED6D9D9-0AF7-421F-94E3-268E6EE3ABDB}">
      <dsp:nvSpPr>
        <dsp:cNvPr id="0" name=""/>
        <dsp:cNvSpPr/>
      </dsp:nvSpPr>
      <dsp:spPr>
        <a:xfrm>
          <a:off x="0" y="1278079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4323"/>
              <a:satOff val="-517"/>
              <a:lumOff val="5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E44F5-C2C8-4262-942A-11A349D20C4F}">
      <dsp:nvSpPr>
        <dsp:cNvPr id="0" name=""/>
        <dsp:cNvSpPr/>
      </dsp:nvSpPr>
      <dsp:spPr>
        <a:xfrm>
          <a:off x="318814" y="968119"/>
          <a:ext cx="6376287" cy="619920"/>
        </a:xfrm>
        <a:prstGeom prst="roundRect">
          <a:avLst/>
        </a:prstGeom>
        <a:gradFill rotWithShape="0">
          <a:gsLst>
            <a:gs pos="28000">
              <a:schemeClr val="accent4">
                <a:hueOff val="54323"/>
                <a:satOff val="-517"/>
                <a:lumOff val="519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54323"/>
                <a:satOff val="-517"/>
                <a:lumOff val="519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2. Cuidados com a saúde mental e psicossocial</a:t>
          </a:r>
        </a:p>
      </dsp:txBody>
      <dsp:txXfrm>
        <a:off x="349076" y="998381"/>
        <a:ext cx="6315763" cy="559396"/>
      </dsp:txXfrm>
    </dsp:sp>
    <dsp:sp modelId="{3D0141C7-7317-4CBD-A6C4-A4DBEBC99C0D}">
      <dsp:nvSpPr>
        <dsp:cNvPr id="0" name=""/>
        <dsp:cNvSpPr/>
      </dsp:nvSpPr>
      <dsp:spPr>
        <a:xfrm>
          <a:off x="0" y="2230640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8645"/>
              <a:satOff val="-1035"/>
              <a:lumOff val="10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76FB4-0375-4FC8-A0DD-B87292B77466}">
      <dsp:nvSpPr>
        <dsp:cNvPr id="0" name=""/>
        <dsp:cNvSpPr/>
      </dsp:nvSpPr>
      <dsp:spPr>
        <a:xfrm>
          <a:off x="318814" y="1920679"/>
          <a:ext cx="6376287" cy="619920"/>
        </a:xfrm>
        <a:prstGeom prst="roundRect">
          <a:avLst/>
        </a:prstGeom>
        <a:gradFill rotWithShape="0">
          <a:gsLst>
            <a:gs pos="28000">
              <a:schemeClr val="accent4">
                <a:hueOff val="108645"/>
                <a:satOff val="-1035"/>
                <a:lumOff val="10392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108645"/>
                <a:satOff val="-1035"/>
                <a:lumOff val="10392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3. Comprometimento com a função pública</a:t>
          </a:r>
        </a:p>
      </dsp:txBody>
      <dsp:txXfrm>
        <a:off x="349076" y="1950941"/>
        <a:ext cx="6315763" cy="559396"/>
      </dsp:txXfrm>
    </dsp:sp>
    <dsp:sp modelId="{7848FD2C-974D-4975-BB6A-AF9E07C15F13}">
      <dsp:nvSpPr>
        <dsp:cNvPr id="0" name=""/>
        <dsp:cNvSpPr/>
      </dsp:nvSpPr>
      <dsp:spPr>
        <a:xfrm>
          <a:off x="0" y="3183200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62968"/>
              <a:satOff val="-1552"/>
              <a:lumOff val="15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AE3A5-BD77-43B8-85C2-74C95C18109D}">
      <dsp:nvSpPr>
        <dsp:cNvPr id="0" name=""/>
        <dsp:cNvSpPr/>
      </dsp:nvSpPr>
      <dsp:spPr>
        <a:xfrm>
          <a:off x="318814" y="2873240"/>
          <a:ext cx="6376287" cy="619920"/>
        </a:xfrm>
        <a:prstGeom prst="roundRect">
          <a:avLst/>
        </a:prstGeom>
        <a:gradFill rotWithShape="0">
          <a:gsLst>
            <a:gs pos="28000">
              <a:schemeClr val="accent4">
                <a:hueOff val="162968"/>
                <a:satOff val="-1552"/>
                <a:lumOff val="1558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162968"/>
                <a:satOff val="-1552"/>
                <a:lumOff val="1558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4. Motivação e gestão da carreira e projeto de vida </a:t>
          </a:r>
        </a:p>
      </dsp:txBody>
      <dsp:txXfrm>
        <a:off x="349076" y="2903502"/>
        <a:ext cx="6315763" cy="559396"/>
      </dsp:txXfrm>
    </dsp:sp>
    <dsp:sp modelId="{9CF262DF-8B5F-478F-AAE0-4DB37E5EC870}">
      <dsp:nvSpPr>
        <dsp:cNvPr id="0" name=""/>
        <dsp:cNvSpPr/>
      </dsp:nvSpPr>
      <dsp:spPr>
        <a:xfrm>
          <a:off x="0" y="4135760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17290"/>
              <a:satOff val="-2070"/>
              <a:lumOff val="2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EF10A-EED9-486C-A40B-8BCEF78AAF40}">
      <dsp:nvSpPr>
        <dsp:cNvPr id="0" name=""/>
        <dsp:cNvSpPr/>
      </dsp:nvSpPr>
      <dsp:spPr>
        <a:xfrm>
          <a:off x="318814" y="3825800"/>
          <a:ext cx="6376287" cy="619920"/>
        </a:xfrm>
        <a:prstGeom prst="roundRect">
          <a:avLst/>
        </a:prstGeom>
        <a:gradFill rotWithShape="0">
          <a:gsLst>
            <a:gs pos="28000">
              <a:schemeClr val="accent4">
                <a:hueOff val="217290"/>
                <a:satOff val="-2070"/>
                <a:lumOff val="2078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217290"/>
                <a:satOff val="-2070"/>
                <a:lumOff val="2078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5. Custos de médio e longo prazo.</a:t>
          </a:r>
        </a:p>
      </dsp:txBody>
      <dsp:txXfrm>
        <a:off x="349076" y="3856062"/>
        <a:ext cx="6315763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4D50E-DD93-4489-951B-96122EB8576C}">
      <dsp:nvSpPr>
        <dsp:cNvPr id="0" name=""/>
        <dsp:cNvSpPr/>
      </dsp:nvSpPr>
      <dsp:spPr>
        <a:xfrm rot="16200000">
          <a:off x="381986" y="-381986"/>
          <a:ext cx="2284028" cy="3048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ntegrar e pertencer</a:t>
          </a:r>
          <a:endParaRPr lang="pt-BR" sz="2800" kern="1200" dirty="0"/>
        </a:p>
      </dsp:txBody>
      <dsp:txXfrm rot="5400000">
        <a:off x="0" y="0"/>
        <a:ext cx="3048000" cy="1713021"/>
      </dsp:txXfrm>
    </dsp:sp>
    <dsp:sp modelId="{578BC54C-F6BF-4F0F-A553-3476196EEBA5}">
      <dsp:nvSpPr>
        <dsp:cNvPr id="0" name=""/>
        <dsp:cNvSpPr/>
      </dsp:nvSpPr>
      <dsp:spPr>
        <a:xfrm>
          <a:off x="3048000" y="0"/>
          <a:ext cx="3048000" cy="2284028"/>
        </a:xfrm>
        <a:prstGeom prst="round1Rect">
          <a:avLst/>
        </a:prstGeom>
        <a:solidFill>
          <a:schemeClr val="accent3">
            <a:hueOff val="3811474"/>
            <a:satOff val="828"/>
            <a:lumOff val="-1177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Reconhecer individualidade </a:t>
          </a:r>
        </a:p>
      </dsp:txBody>
      <dsp:txXfrm>
        <a:off x="3048000" y="0"/>
        <a:ext cx="3048000" cy="1713021"/>
      </dsp:txXfrm>
    </dsp:sp>
    <dsp:sp modelId="{37F4BC77-3F9A-4B16-8AC0-4783CA422BC9}">
      <dsp:nvSpPr>
        <dsp:cNvPr id="0" name=""/>
        <dsp:cNvSpPr/>
      </dsp:nvSpPr>
      <dsp:spPr>
        <a:xfrm rot="10800000">
          <a:off x="0" y="2284028"/>
          <a:ext cx="3048000" cy="2284028"/>
        </a:xfrm>
        <a:prstGeom prst="round1Rect">
          <a:avLst/>
        </a:prstGeom>
        <a:solidFill>
          <a:schemeClr val="accent3">
            <a:hueOff val="7622948"/>
            <a:satOff val="1656"/>
            <a:lumOff val="-2353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Otimizar olhar diferenciado</a:t>
          </a:r>
        </a:p>
      </dsp:txBody>
      <dsp:txXfrm rot="10800000">
        <a:off x="0" y="2855035"/>
        <a:ext cx="3048000" cy="1713021"/>
      </dsp:txXfrm>
    </dsp:sp>
    <dsp:sp modelId="{D5E39659-0CDF-46D5-9D98-CD0B16371A74}">
      <dsp:nvSpPr>
        <dsp:cNvPr id="0" name=""/>
        <dsp:cNvSpPr/>
      </dsp:nvSpPr>
      <dsp:spPr>
        <a:xfrm rot="5400000">
          <a:off x="3429986" y="1902041"/>
          <a:ext cx="2284028" cy="3048000"/>
        </a:xfrm>
        <a:prstGeom prst="round1Rect">
          <a:avLst/>
        </a:prstGeom>
        <a:solidFill>
          <a:schemeClr val="accent3">
            <a:hueOff val="11434421"/>
            <a:satOff val="2484"/>
            <a:lumOff val="-353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Compartilhar e decidir</a:t>
          </a:r>
        </a:p>
      </dsp:txBody>
      <dsp:txXfrm rot="-5400000">
        <a:off x="3048000" y="2855034"/>
        <a:ext cx="3048000" cy="1713021"/>
      </dsp:txXfrm>
    </dsp:sp>
    <dsp:sp modelId="{27B388E2-21EA-41C0-BA35-668F31C9443B}">
      <dsp:nvSpPr>
        <dsp:cNvPr id="0" name=""/>
        <dsp:cNvSpPr/>
      </dsp:nvSpPr>
      <dsp:spPr>
        <a:xfrm>
          <a:off x="2133600" y="1713021"/>
          <a:ext cx="1828800" cy="1142014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Solucionar</a:t>
          </a:r>
        </a:p>
      </dsp:txBody>
      <dsp:txXfrm>
        <a:off x="2189349" y="1768770"/>
        <a:ext cx="1717302" cy="1030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11E02-4B43-40C3-A98D-6BEB826039D5}">
      <dsp:nvSpPr>
        <dsp:cNvPr id="0" name=""/>
        <dsp:cNvSpPr/>
      </dsp:nvSpPr>
      <dsp:spPr>
        <a:xfrm>
          <a:off x="0" y="3174049"/>
          <a:ext cx="684076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D54CF-7BFA-4DAD-8451-869E902FE9A0}">
      <dsp:nvSpPr>
        <dsp:cNvPr id="0" name=""/>
        <dsp:cNvSpPr/>
      </dsp:nvSpPr>
      <dsp:spPr>
        <a:xfrm>
          <a:off x="325336" y="1654"/>
          <a:ext cx="6513108" cy="3969434"/>
        </a:xfrm>
        <a:prstGeom prst="round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baseline="0" dirty="0"/>
            <a:t>Trabalho: 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baseline="0" dirty="0"/>
            <a:t>Atividade sistemática, em geral compulsória norteada por disciplina e cadeia produtiva de ciclos diversos, com carga real diferente da carga prescrita.</a:t>
          </a:r>
          <a:endParaRPr lang="pt-BR" sz="2800" kern="1200" dirty="0"/>
        </a:p>
      </dsp:txBody>
      <dsp:txXfrm>
        <a:off x="519108" y="195426"/>
        <a:ext cx="6125564" cy="35818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4AD2D-B60A-448D-AF13-194A30BD715F}">
      <dsp:nvSpPr>
        <dsp:cNvPr id="0" name=""/>
        <dsp:cNvSpPr/>
      </dsp:nvSpPr>
      <dsp:spPr>
        <a:xfrm>
          <a:off x="0" y="2484167"/>
          <a:ext cx="7704856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08755-2B99-4C0A-948D-82391A67AB2D}">
      <dsp:nvSpPr>
        <dsp:cNvPr id="0" name=""/>
        <dsp:cNvSpPr/>
      </dsp:nvSpPr>
      <dsp:spPr>
        <a:xfrm>
          <a:off x="360041" y="666019"/>
          <a:ext cx="7335817" cy="2845255"/>
        </a:xfrm>
        <a:prstGeom prst="roundRect">
          <a:avLst/>
        </a:prstGeom>
        <a:gradFill rotWithShape="0">
          <a:gsLst>
            <a:gs pos="28000">
              <a:schemeClr val="accent6">
                <a:alpha val="9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Bem-estar</a:t>
          </a:r>
          <a:r>
            <a:rPr lang="pt-BR" sz="2800" kern="1200" dirty="0"/>
            <a:t> Organizacional e Pessoal: condições favoráveis, sadias e sustentáveis do modo de viver, nos diversos papéis e ciclos de vida. Condições dadas e conquistadas.</a:t>
          </a:r>
        </a:p>
      </dsp:txBody>
      <dsp:txXfrm>
        <a:off x="498935" y="804913"/>
        <a:ext cx="7058029" cy="25674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634DC-723E-4F8D-B8C1-7435FD25A083}">
      <dsp:nvSpPr>
        <dsp:cNvPr id="0" name=""/>
        <dsp:cNvSpPr/>
      </dsp:nvSpPr>
      <dsp:spPr>
        <a:xfrm>
          <a:off x="0" y="3742145"/>
          <a:ext cx="684076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6E1F3-3AC7-4DD8-BDB9-CF5176FBD009}">
      <dsp:nvSpPr>
        <dsp:cNvPr id="0" name=""/>
        <dsp:cNvSpPr/>
      </dsp:nvSpPr>
      <dsp:spPr>
        <a:xfrm>
          <a:off x="325336" y="88702"/>
          <a:ext cx="6513108" cy="3771522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baseline="0" dirty="0"/>
            <a:t>Qualidade de Vida no Trabalho: </a:t>
          </a:r>
        </a:p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baseline="0" dirty="0"/>
            <a:t>Conjunto das escolhas de bem-estar com equilíbrio harmônico entre os domínios biológico, psicológico, social e organizacional - (BPSO). </a:t>
          </a:r>
        </a:p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baseline="0" dirty="0"/>
            <a:t>Deve resultar em valores, práticas físicas e emoções positivos e sustentáveis em níveis: pessoal, grupal e organizacional. </a:t>
          </a:r>
        </a:p>
      </dsp:txBody>
      <dsp:txXfrm>
        <a:off x="509447" y="272813"/>
        <a:ext cx="6144886" cy="34033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52CA9-4880-42DA-A84A-27DEFCA74470}">
      <dsp:nvSpPr>
        <dsp:cNvPr id="0" name=""/>
        <dsp:cNvSpPr/>
      </dsp:nvSpPr>
      <dsp:spPr>
        <a:xfrm>
          <a:off x="0" y="3658290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8DB92-30DB-42AF-B34E-7CEFDF0D9A08}">
      <dsp:nvSpPr>
        <dsp:cNvPr id="0" name=""/>
        <dsp:cNvSpPr/>
      </dsp:nvSpPr>
      <dsp:spPr>
        <a:xfrm>
          <a:off x="565908" y="0"/>
          <a:ext cx="5530091" cy="3812020"/>
        </a:xfrm>
        <a:prstGeom prst="roundRect">
          <a:avLst/>
        </a:prstGeom>
        <a:gradFill rotWithShape="0">
          <a:gsLst>
            <a:gs pos="28000">
              <a:schemeClr val="accent3">
                <a:alpha val="9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Felicidade: percepção objetiva e subjetiva de bem-estar - nasce com o desejo e cresce com a legitimação das vontades.</a:t>
          </a:r>
          <a:endParaRPr lang="pt-BR" sz="2800" kern="1200" dirty="0"/>
        </a:p>
      </dsp:txBody>
      <dsp:txXfrm>
        <a:off x="751995" y="186087"/>
        <a:ext cx="5157917" cy="3439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7D81E-E725-4AD2-A1AF-FF2BC93F8E2A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6DD34-3B6D-42A8-B8FF-068BC505C0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38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D9CDF-3BFF-4DA1-B76F-1E823E502C4E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37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8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E9EBF-7296-4816-8A71-3AAC78DA2F0B}" type="slidenum">
              <a:rPr lang="pt-BR" smtClean="0">
                <a:solidFill>
                  <a:prstClr val="black"/>
                </a:solidFill>
              </a:rPr>
              <a:pPr/>
              <a:t>37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5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FB646BB-1757-45CE-BBE2-2292AD513CB3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51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84861" y="762266"/>
            <a:ext cx="4741083" cy="3814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pt-BR" sz="3000" b="1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948217" y="4833013"/>
            <a:ext cx="5212727" cy="466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277" tIns="51138" rIns="102277" bIns="51138" anchor="ctr"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87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153EA-7FF8-4831-9C6C-97766F827D58}" type="slidenum">
              <a:rPr lang="pt-BR" smtClean="0">
                <a:solidFill>
                  <a:prstClr val="black"/>
                </a:solidFill>
              </a:rPr>
              <a:pPr/>
              <a:t>57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1184861" y="762266"/>
            <a:ext cx="4741083" cy="3814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 algn="ctr" eaLnBrk="0" hangingPunct="0"/>
            <a:endParaRPr lang="pt-BR" sz="2600" b="1">
              <a:solidFill>
                <a:prstClr val="black"/>
              </a:solidFill>
              <a:latin typeface="Bodoni MT" pitchFamily="18" charset="0"/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/>
          </p:nvPr>
        </p:nvSpPr>
        <p:spPr>
          <a:xfrm>
            <a:off x="948217" y="4833013"/>
            <a:ext cx="5212727" cy="4665988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25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790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37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622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357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011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789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268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937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461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880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20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47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599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04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953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594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035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22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041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027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469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342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02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611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202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174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83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933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171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1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52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387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770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50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23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896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91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323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853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1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09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96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996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433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335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381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242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79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093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265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8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72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016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673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377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795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164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354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555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32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296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7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950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162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509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649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50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138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050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376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63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97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592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529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925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103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020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071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122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582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679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8107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06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763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8912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387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05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1216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068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580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6100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479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53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6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057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069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558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952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133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814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640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105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623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5873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8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2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3192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386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494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748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701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0450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766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1669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810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5566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7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1619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442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1822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161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629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2112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9616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4022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268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713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98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3976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157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641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4542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7713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737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94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2777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5445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5460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50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6483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053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821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8967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3568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0300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6263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452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0852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615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42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8424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296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1528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9954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901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3790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3339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98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775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1949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60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2356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1547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3765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6142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7492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3893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4014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568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9488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2611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5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7601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4458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214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259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807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3717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9897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522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760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9498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29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3485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1861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3494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8215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340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3363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0537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5723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2674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8995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66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1948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3504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6809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4388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8600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6021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0701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982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0322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2981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44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7710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0856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0309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9721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81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6125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236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160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58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4777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34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827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7857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3684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6042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8617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3026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949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542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126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4081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21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041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9931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8150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8668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483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2757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7633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0089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8581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8275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83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1781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6991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0327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2862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5501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59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4820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6972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434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7107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57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5769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4963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458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1931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8943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3427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069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4499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95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5404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9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0731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5189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4865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176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3755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6491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911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348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907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866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88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5417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4413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536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1753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2103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1804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2805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8135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6520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279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49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5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63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97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6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5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86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69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26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25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63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1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43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89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7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55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304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37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1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02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56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368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07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33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9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92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40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67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18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6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604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128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208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328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514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16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64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82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45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49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1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72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932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627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0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16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309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878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357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097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64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96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04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58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517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8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090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680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783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074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967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31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24/08/2022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40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87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588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6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7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5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8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8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7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7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1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0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6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5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3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2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24/08/2022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bcdn-sphotos-d-a.akamaihd.net/hphotos-ak-ash4/253152_345350562222336_1748056518_n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images.google.com.br/imgres?imgurl=http://kuryusthelord.files.wordpress.com/2009/07/sucesso.jpg&amp;imgrefurl=http://kuryusthelord.wordpress.com/2009/07/27/fatores-que-determinam-o-sucesso/&amp;usg=__3UyTkIBCnhEFUbMmmi-Sg_3MRCM=&amp;h=403&amp;w=331&amp;sz=39&amp;hl=pt-BR&amp;start=1&amp;sig2=Sic3kr83PmWz8YQptsQ2vQ&amp;um=1&amp;itbs=1&amp;tbnid=xsdn7EA6IoLCkM:&amp;tbnh=124&amp;tbnw=102&amp;prev=/images?q=sucesso&amp;um=1&amp;hl=pt-BR&amp;sa=N&amp;rlz=1T4SKPB_pt-BRBR368BR370&amp;tbs=isch:1&amp;ei=6FLbS5GcKcL6lwfpweCbCw" TargetMode="External"/><Relationship Id="rId7" Type="http://schemas.openxmlformats.org/officeDocument/2006/relationships/hyperlink" Target="http://images.google.com.br/imgres?imgurl=http://pensarseixal.files.wordpress.com/2009/02/o-grito.jpg&amp;imgrefurl=http://pensarseixal.wordpress.com/2009/02/27/o-desespero/&amp;usg=__2LdxXAL8K2t0AsgvDPO97oZqSIc=&amp;h=554&amp;w=418&amp;sz=53&amp;hl=pt-BR&amp;start=1&amp;sig2=XKA_qj6uDtfJSwhiPZa56Q&amp;um=1&amp;itbs=1&amp;tbnid=wYkCXtlS2cvCTM:&amp;tbnh=133&amp;tbnw=100&amp;prev=/images?q=o+grito&amp;um=1&amp;hl=pt-BR&amp;sa=N&amp;rlz=1T4SKPB_pt-BRBR368BR370&amp;tbs=isch:1&amp;ei=j1LbS-GqPMT_lgfju8mjA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8.jpeg"/><Relationship Id="rId5" Type="http://schemas.openxmlformats.org/officeDocument/2006/relationships/hyperlink" Target="http://images.google.com.br/imgres?imgurl=http://meninalori.files.wordpress.com/2009/06/doutores-da-alegria02.jpg&amp;imgrefurl=http://meninalori.wordpress.com/2009/06/29/coragem-e-alegria/&amp;usg=__DTJ1uHjbIpRpqkVMdD2om9l8yrc=&amp;h=300&amp;w=309&amp;sz=23&amp;hl=pt-BR&amp;start=5&amp;sig2=3j_2Awz-UBOxy2mbnmxilg&amp;um=1&amp;itbs=1&amp;tbnid=xg8LSlsbH0yIEM:&amp;tbnh=114&amp;tbnw=117&amp;prev=/images?q=alegria&amp;um=1&amp;hl=pt-BR&amp;sa=N&amp;rlz=1T4SKPB_pt-BRBR368BR370&amp;tbs=isch:1&amp;ei=v1LbS4KON8HflgfqlrSjAg" TargetMode="Externa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4.xml"/><Relationship Id="rId4" Type="http://schemas.openxmlformats.org/officeDocument/2006/relationships/hyperlink" Target="http://penut.net/images/links/donkey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0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a.com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/>
              <a:t>PSICOLOGIA E BIOÉTICA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/>
              <a:t>Ms. Valmir </a:t>
            </a:r>
            <a:r>
              <a:rPr lang="pt-BR" dirty="0" err="1"/>
              <a:t>Pasa</a:t>
            </a:r>
            <a:endParaRPr lang="pt-BR" dirty="0"/>
          </a:p>
          <a:p>
            <a:r>
              <a:rPr lang="pt-BR" dirty="0"/>
              <a:t>Aula 1</a:t>
            </a:r>
          </a:p>
        </p:txBody>
      </p:sp>
    </p:spTree>
    <p:extLst>
      <p:ext uri="{BB962C8B-B14F-4D97-AF65-F5344CB8AC3E}">
        <p14:creationId xmlns:p14="http://schemas.microsoft.com/office/powerpoint/2010/main" val="197801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25012" y="0"/>
            <a:ext cx="15825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550140" cy="68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Vamos começar com um teste de </a:t>
            </a:r>
            <a:br>
              <a:rPr lang="pt-BR" dirty="0"/>
            </a:br>
            <a:r>
              <a:rPr lang="pt-BR" dirty="0"/>
              <a:t>PSICOLOGIA?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Papel e caneta na mão:</a:t>
            </a:r>
          </a:p>
          <a:p>
            <a:endParaRPr lang="pt-BR" dirty="0"/>
          </a:p>
          <a:p>
            <a:r>
              <a:rPr lang="pt-BR" dirty="0"/>
              <a:t>Perguntas que ouço no dia-a-dia e tem a ver com psicologia: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	1. Como você está?</a:t>
            </a:r>
          </a:p>
          <a:p>
            <a:pPr marL="0" indent="0">
              <a:buNone/>
            </a:pPr>
            <a:r>
              <a:rPr lang="pt-BR" dirty="0"/>
              <a:t>	2. Você está se sentindo bem?</a:t>
            </a:r>
          </a:p>
          <a:p>
            <a:pPr marL="0" indent="0">
              <a:buNone/>
            </a:pPr>
            <a:r>
              <a:rPr lang="pt-BR" dirty="0"/>
              <a:t>	3. De que você mais gosta?</a:t>
            </a:r>
          </a:p>
          <a:p>
            <a:pPr marL="0" indent="0">
              <a:buNone/>
            </a:pPr>
            <a:r>
              <a:rPr lang="pt-BR" dirty="0"/>
              <a:t>	4. Por que aquela pessoa me odeia?</a:t>
            </a:r>
          </a:p>
          <a:p>
            <a:pPr marL="0" indent="0">
              <a:buNone/>
            </a:pPr>
            <a:r>
              <a:rPr lang="pt-BR" dirty="0"/>
              <a:t>	5. </a:t>
            </a:r>
          </a:p>
        </p:txBody>
      </p:sp>
    </p:spTree>
    <p:extLst>
      <p:ext uri="{BB962C8B-B14F-4D97-AF65-F5344CB8AC3E}">
        <p14:creationId xmlns:p14="http://schemas.microsoft.com/office/powerpoint/2010/main" val="216487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4087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8000" dirty="0"/>
              <a:t>Elenque 5 defeitos seus:</a:t>
            </a:r>
          </a:p>
        </p:txBody>
      </p:sp>
    </p:spTree>
    <p:extLst>
      <p:ext uri="{BB962C8B-B14F-4D97-AF65-F5344CB8AC3E}">
        <p14:creationId xmlns:p14="http://schemas.microsoft.com/office/powerpoint/2010/main" val="261285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082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sz="9600" dirty="0"/>
              <a:t>Agora, 5 qualidades?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88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176" y="102790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/>
              <a:t>Qual das duas você concluiu mais rapidamente: defeitos ou qualidade?</a:t>
            </a:r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/>
              <a:t>“Você sabia que isso pode definir sua personalidade?”</a:t>
            </a:r>
          </a:p>
        </p:txBody>
      </p:sp>
    </p:spTree>
    <p:extLst>
      <p:ext uri="{BB962C8B-B14F-4D97-AF65-F5344CB8AC3E}">
        <p14:creationId xmlns:p14="http://schemas.microsoft.com/office/powerpoint/2010/main" val="334607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pt-BR" dirty="0"/>
              <a:t>QUESTIONÁRIO DO RITMO DIÁRIO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dirty="0"/>
              <a:t>Relacione as coisas que você faz ao acordar. </a:t>
            </a:r>
          </a:p>
          <a:p>
            <a:pPr marL="0" indent="0">
              <a:buNone/>
            </a:pPr>
            <a:r>
              <a:rPr lang="pt-BR" sz="5400" dirty="0"/>
              <a:t>Alguém ou o despertador precisa te acordar?</a:t>
            </a:r>
          </a:p>
          <a:p>
            <a:pPr marL="0" indent="0">
              <a:buNone/>
            </a:pPr>
            <a:r>
              <a:rPr lang="pt-BR" sz="5400" dirty="0"/>
              <a:t>Indique três pensamentos ou sentimentos </a:t>
            </a:r>
            <a:r>
              <a:rPr lang="pt-BR" sz="5400"/>
              <a:t>ao acordar: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27072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21" y="237534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Levantamento de sintomas de stress</a:t>
            </a:r>
            <a:br>
              <a:rPr lang="pt-BR" dirty="0"/>
            </a:br>
            <a:r>
              <a:rPr lang="pt-BR" dirty="0"/>
              <a:t> – Sintomas Psicológicos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567" y="1563097"/>
            <a:ext cx="11483163" cy="50928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queda de produtividade</a:t>
            </a:r>
          </a:p>
          <a:p>
            <a:r>
              <a:rPr lang="pt-BR" dirty="0"/>
              <a:t>confusão mental</a:t>
            </a:r>
          </a:p>
          <a:p>
            <a:r>
              <a:rPr lang="pt-BR" dirty="0"/>
              <a:t>apatia</a:t>
            </a:r>
          </a:p>
          <a:p>
            <a:r>
              <a:rPr lang="pt-BR" dirty="0"/>
              <a:t>dificuldade de concentração</a:t>
            </a:r>
          </a:p>
          <a:p>
            <a:r>
              <a:rPr lang="pt-BR" dirty="0"/>
              <a:t>sensação de desgaste ao acordar</a:t>
            </a:r>
          </a:p>
          <a:p>
            <a:r>
              <a:rPr lang="pt-BR" dirty="0" err="1"/>
              <a:t>auto-estima</a:t>
            </a:r>
            <a:r>
              <a:rPr lang="pt-BR" dirty="0"/>
              <a:t> baixa</a:t>
            </a:r>
          </a:p>
          <a:p>
            <a:r>
              <a:rPr lang="pt-BR" dirty="0"/>
              <a:t>dificuldade com a memória</a:t>
            </a:r>
          </a:p>
          <a:p>
            <a:r>
              <a:rPr lang="pt-BR" dirty="0"/>
              <a:t>depressão</a:t>
            </a:r>
          </a:p>
          <a:p>
            <a:r>
              <a:rPr lang="pt-BR" dirty="0"/>
              <a:t>irritabilidade acima do justificável</a:t>
            </a:r>
          </a:p>
        </p:txBody>
      </p:sp>
    </p:spTree>
    <p:extLst>
      <p:ext uri="{BB962C8B-B14F-4D97-AF65-F5344CB8AC3E}">
        <p14:creationId xmlns:p14="http://schemas.microsoft.com/office/powerpoint/2010/main" val="151991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Sintomas Físicos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tensão muscular</a:t>
            </a:r>
          </a:p>
          <a:p>
            <a:r>
              <a:rPr lang="pt-BR" dirty="0"/>
              <a:t>dores de cabeça</a:t>
            </a:r>
          </a:p>
          <a:p>
            <a:r>
              <a:rPr lang="pt-BR" dirty="0"/>
              <a:t>dores de estômago ou gastrite</a:t>
            </a:r>
          </a:p>
          <a:p>
            <a:r>
              <a:rPr lang="pt-BR" dirty="0"/>
              <a:t>pressão alta</a:t>
            </a:r>
          </a:p>
          <a:p>
            <a:r>
              <a:rPr lang="pt-BR" dirty="0"/>
              <a:t>herpes</a:t>
            </a:r>
          </a:p>
          <a:p>
            <a:r>
              <a:rPr lang="pt-BR" dirty="0"/>
              <a:t>taquicardia</a:t>
            </a:r>
          </a:p>
          <a:p>
            <a:r>
              <a:rPr lang="pt-BR" dirty="0"/>
              <a:t>problemas dermatológicos</a:t>
            </a:r>
          </a:p>
          <a:p>
            <a:r>
              <a:rPr lang="pt-BR" dirty="0"/>
              <a:t>aftas, retração das gengivas</a:t>
            </a:r>
          </a:p>
          <a:p>
            <a:r>
              <a:rPr lang="pt-BR" dirty="0"/>
              <a:t>resfriados</a:t>
            </a:r>
          </a:p>
          <a:p>
            <a:r>
              <a:rPr lang="pt-BR" dirty="0"/>
              <a:t>infecções</a:t>
            </a:r>
          </a:p>
          <a:p>
            <a:r>
              <a:rPr lang="pt-BR" dirty="0"/>
              <a:t>tontura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422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SINTOMAS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acidentes de carro</a:t>
            </a:r>
          </a:p>
          <a:p>
            <a:r>
              <a:rPr lang="pt-BR" dirty="0"/>
              <a:t>derrubar documentos ou objetos</a:t>
            </a:r>
          </a:p>
          <a:p>
            <a:r>
              <a:rPr lang="pt-BR" dirty="0"/>
              <a:t>sentir-se desnorteado em lugares conhecidos</a:t>
            </a:r>
          </a:p>
          <a:p>
            <a:r>
              <a:rPr lang="pt-BR" dirty="0"/>
              <a:t>esbarrar em paredes ou objetos</a:t>
            </a:r>
          </a:p>
          <a:p>
            <a:r>
              <a:rPr lang="pt-BR" dirty="0"/>
              <a:t>perder objetos</a:t>
            </a:r>
          </a:p>
          <a:p>
            <a:r>
              <a:rPr lang="pt-BR" dirty="0"/>
              <a:t>pequenos acidentes (cortes, etc.)</a:t>
            </a:r>
          </a:p>
        </p:txBody>
      </p:sp>
    </p:spTree>
    <p:extLst>
      <p:ext uri="{BB962C8B-B14F-4D97-AF65-F5344CB8AC3E}">
        <p14:creationId xmlns:p14="http://schemas.microsoft.com/office/powerpoint/2010/main" val="120781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Aula 1.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89535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Psicologia do Trabalho: trajetória conceitual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89535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Senso comum</a:t>
            </a:r>
          </a:p>
          <a:p>
            <a:pPr marL="457200" lvl="1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89535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Primeiras palavras: psicologia, recursos humanos, gestão de pessoas, ergonomia</a:t>
            </a:r>
          </a:p>
          <a:p>
            <a:pPr marL="457200" lvl="1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89535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 Definições de Psicologia como ciência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89535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1.4. A História da Psicologia e sua influência na relações nos ambientes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75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977" y="318976"/>
            <a:ext cx="8995143" cy="65390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1. Quando eu estou em pé numa fila por mais de quinze minutos, ou num engarrafamento no trânsito, começo a sentir ansiedade e impaciência (meu coração e minha respiração se aceleram). Eu tento furar a fila ou começo a tocar a buzina agressivamente.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2. Quando eu perco nos esportes ou em jogos fico zangado comigo mesmo ou com os outros. 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3. Se as pessoas me maltratam eu fico facilmente aborrecido e sinto vontade de retaliar.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4. Eu me torno agitado e preciso me mover toda vez que tento relaxar.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5. Quando alguém me critica eu fico rapidamente irritado.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</p:txBody>
      </p:sp>
    </p:spTree>
    <p:extLst>
      <p:ext uri="{BB962C8B-B14F-4D97-AF65-F5344CB8AC3E}">
        <p14:creationId xmlns:p14="http://schemas.microsoft.com/office/powerpoint/2010/main" val="299860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651" y="209476"/>
            <a:ext cx="8697433" cy="6648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6. Eu fico irritado quando alguém fala muito devagar, ou faz as coisas muito devagar, eu sempre interrompo a conversa de alguém na intenção de apressar as coisas.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7. Eu discuto com as pessoas que não pensam do meu jeito.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8. Quando pequenas coisas dão errado eu tendo a ficar</a:t>
            </a:r>
          </a:p>
          <a:p>
            <a:pPr marL="0" indent="0">
              <a:buNone/>
            </a:pPr>
            <a:r>
              <a:rPr lang="pt-BR" dirty="0"/>
              <a:t>“de mal”  com o mundo.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9. Eu fico irritado se alguém me faz esperar.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10. Quando outras pessoas erram ou são bagunceiras ou me desconsideram eu facilmente me irrito.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</p:txBody>
      </p:sp>
    </p:spTree>
    <p:extLst>
      <p:ext uri="{BB962C8B-B14F-4D97-AF65-F5344CB8AC3E}">
        <p14:creationId xmlns:p14="http://schemas.microsoft.com/office/powerpoint/2010/main" val="231330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651" y="531628"/>
            <a:ext cx="11141149" cy="6326372"/>
          </a:xfrm>
        </p:spPr>
        <p:txBody>
          <a:bodyPr/>
          <a:lstStyle/>
          <a:p>
            <a:r>
              <a:rPr lang="pt-BR" sz="4800" dirty="0">
                <a:solidFill>
                  <a:srgbClr val="0000FF"/>
                </a:solidFill>
                <a:latin typeface="ff8"/>
              </a:rPr>
              <a:t>Menos de três respostas “sim”:</a:t>
            </a: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800" b="1" dirty="0">
                <a:solidFill>
                  <a:srgbClr val="0000FF"/>
                </a:solidFill>
                <a:latin typeface="ff7"/>
              </a:rPr>
              <a:t>você é de bem com a vida</a:t>
            </a:r>
          </a:p>
          <a:p>
            <a:pPr marL="0" indent="0">
              <a:buNone/>
            </a:pP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r>
              <a:rPr lang="pt-BR" sz="4800" dirty="0">
                <a:solidFill>
                  <a:srgbClr val="0000FF"/>
                </a:solidFill>
                <a:latin typeface="ff8"/>
              </a:rPr>
              <a:t>Três ou mais respostas “sim”:</a:t>
            </a: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800" b="1" dirty="0">
                <a:solidFill>
                  <a:srgbClr val="0000FF"/>
                </a:solidFill>
                <a:latin typeface="ff7"/>
              </a:rPr>
              <a:t>Está na hora de aprender </a:t>
            </a:r>
            <a:r>
              <a:rPr lang="pt-BR" sz="4800" b="1">
                <a:solidFill>
                  <a:srgbClr val="0000FF"/>
                </a:solidFill>
                <a:latin typeface="ff7"/>
              </a:rPr>
              <a:t>a relaxar</a:t>
            </a:r>
          </a:p>
          <a:p>
            <a:pPr marL="0" indent="0">
              <a:buNone/>
            </a:pP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r>
              <a:rPr lang="pt-BR" sz="4800" dirty="0">
                <a:solidFill>
                  <a:srgbClr val="0000FF"/>
                </a:solidFill>
                <a:latin typeface="ff8"/>
              </a:rPr>
              <a:t>(duas respostas “às vezes” são</a:t>
            </a: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800" dirty="0">
                <a:solidFill>
                  <a:srgbClr val="0000FF"/>
                </a:solidFill>
                <a:latin typeface="ff12"/>
              </a:rPr>
              <a:t>equivalentes a uma resposta sim).</a:t>
            </a: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135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714" y="2661313"/>
            <a:ext cx="11756572" cy="3907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i="1" dirty="0"/>
              <a:t>Conhecer os fundamentos da Psicologia, principais conceitos e condicionamentos que influenciam o comportamento pessoal e social no campo do trabalho, a fim de identificar dificuldades e promover o bom relacionamento e atitudes proativas.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6074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7556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Conceituar Psicologia como ciência que auxilia na compreensão do ser humano, sua personalidade e relações interpessoais;</a:t>
            </a:r>
          </a:p>
          <a:p>
            <a:r>
              <a:rPr lang="pt-BR" dirty="0"/>
              <a:t>Buscar, através de Técnicas e dinâmicas de grupo, estabelecer condições de convivência, compreensão, respeito e mútua colaboração. </a:t>
            </a:r>
          </a:p>
          <a:p>
            <a:r>
              <a:rPr lang="pt-BR" dirty="0"/>
              <a:t>Capacitar o conhecimento de si, dos outros e das condições de trabalhos que podem ser determinantes para criar um espaço de realização pessoal.</a:t>
            </a:r>
          </a:p>
          <a:p>
            <a:r>
              <a:rPr lang="pt-BR" dirty="0"/>
              <a:t>Identificar questões e situações que possam ser tratadas pela psicologia a fim de melhor a saúde, a interação, a comunicação e o desempenho individual e grupal no espaço de trabalho.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4962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PSICOLOGIA DO SENSO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As pessoas de alguma forma utilizam a psicologia em seu cotidiano, ou seja, é uma disciplina que pertence à humanidade, portanto denomina-se psicologia do senso comum, que é o conhecimento acumulado em nosso dia-a-dia. Ex. o poder de persuasão do vendedor, a jovem que usa seu poder de sedução para atrair o rapaz, quando procuramos aquele amigo que está sempre disposto a nos orientar. Esta pessoa tem o conhecimento acumulado que lhes permite explicar e entender problema ou nos ouvir de um ponto de vista psicológico. Contudo, o conhecimento herdado, tradicional não é científico nem filosófico, nem possui rigor cientifico.</a:t>
            </a:r>
          </a:p>
        </p:txBody>
      </p:sp>
    </p:spTree>
    <p:extLst>
      <p:ext uri="{BB962C8B-B14F-4D97-AF65-F5344CB8AC3E}">
        <p14:creationId xmlns:p14="http://schemas.microsoft.com/office/powerpoint/2010/main" val="373181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a importância da psicologia </a:t>
            </a:r>
            <a:br>
              <a:rPr lang="pt-BR" dirty="0"/>
            </a:br>
            <a:r>
              <a:rPr lang="pt-BR" dirty="0"/>
              <a:t>para as profissões?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320" y="2259965"/>
            <a:ext cx="11353800" cy="4351338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pt-BR" sz="3200" dirty="0"/>
              <a:t>Procurar entender as necessidades do individuo e sociedade e estratégias para supri-las e preveni-las;</a:t>
            </a:r>
          </a:p>
          <a:p>
            <a:pPr marL="514350" indent="-514350">
              <a:buAutoNum type="alphaLcPeriod"/>
            </a:pPr>
            <a:r>
              <a:rPr lang="pt-BR" sz="3200" dirty="0"/>
              <a:t>Estudar o papel da inteligência emocional; Orientar, selecionar e identificar métodos e técnicas para uma vida melhor;</a:t>
            </a:r>
          </a:p>
          <a:p>
            <a:pPr marL="514350" indent="-514350">
              <a:buAutoNum type="alphaLcPeriod"/>
            </a:pPr>
            <a:r>
              <a:rPr lang="pt-BR" sz="3200" dirty="0"/>
              <a:t>Identificar distúrbios, falhas e procurar meios de saná-los ou amenizá-los;</a:t>
            </a:r>
          </a:p>
          <a:p>
            <a:pPr marL="514350" indent="-514350">
              <a:buAutoNum type="alphaLcPeriod"/>
            </a:pPr>
            <a:r>
              <a:rPr lang="pt-BR" sz="3200" dirty="0"/>
              <a:t>Trabalhar relacionamento intrapessoal e interpessoal;</a:t>
            </a:r>
          </a:p>
          <a:p>
            <a:pPr marL="514350" indent="-514350">
              <a:buAutoNum type="alphaLcPeriod"/>
            </a:pPr>
            <a:r>
              <a:rPr lang="pt-BR" sz="3200" dirty="0"/>
              <a:t>Identificar perfil, potencial, treiná-los e acompanhá-los.</a:t>
            </a:r>
          </a:p>
        </p:txBody>
      </p:sp>
    </p:spTree>
    <p:extLst>
      <p:ext uri="{BB962C8B-B14F-4D97-AF65-F5344CB8AC3E}">
        <p14:creationId xmlns:p14="http://schemas.microsoft.com/office/powerpoint/2010/main" val="345039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pt-BR" sz="5400" dirty="0">
                <a:latin typeface="Adobe Garamond Pro Bold" panose="02020702060506020403" pitchFamily="18" charset="0"/>
              </a:rPr>
              <a:t>Psicologia aplicada</a:t>
            </a:r>
            <a:br>
              <a:rPr lang="pt-BR" sz="5400" dirty="0">
                <a:latin typeface="Adobe Garamond Pro Bold" panose="02020702060506020403" pitchFamily="18" charset="0"/>
              </a:rPr>
            </a:br>
            <a:br>
              <a:rPr lang="pt-BR" sz="5400" dirty="0">
                <a:latin typeface="Adobe Garamond Pro Bold" panose="02020702060506020403" pitchFamily="18" charset="0"/>
              </a:rPr>
            </a:br>
            <a:r>
              <a:rPr lang="pt-BR" sz="5400" dirty="0">
                <a:latin typeface="Adobe Garamond Pro Bold" panose="02020702060506020403" pitchFamily="18" charset="0"/>
              </a:rPr>
              <a:t>ou Psicologia e Gestão </a:t>
            </a:r>
            <a:r>
              <a:rPr lang="pt-BR" sz="5400">
                <a:latin typeface="Adobe Garamond Pro Bold" panose="02020702060506020403" pitchFamily="18" charset="0"/>
              </a:rPr>
              <a:t>de pessoas</a:t>
            </a:r>
            <a:endParaRPr lang="pt-BR" sz="54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8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919536" y="116632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7273926" y="1919288"/>
            <a:ext cx="1847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pt-BR">
              <a:solidFill>
                <a:srgbClr val="D2533C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1847851" y="404813"/>
            <a:ext cx="8861425" cy="1077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200" dirty="0"/>
              <a:t> </a:t>
            </a:r>
            <a:r>
              <a:rPr lang="pt-BR" sz="3200" dirty="0">
                <a:solidFill>
                  <a:schemeClr val="tx1"/>
                </a:solidFill>
              </a:rPr>
              <a:t>Sobre motivações e qualidade de vida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1600" dirty="0">
                <a:solidFill>
                  <a:srgbClr val="FFC000"/>
                </a:solidFill>
              </a:rPr>
              <a:t>surgem das necessidades e é sustentada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desejo de ser e ter</a:t>
            </a:r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4294967295"/>
          </p:nvPr>
        </p:nvGraphicFramePr>
        <p:xfrm>
          <a:off x="2279577" y="1628801"/>
          <a:ext cx="8072209" cy="4940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788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6089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02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332656"/>
            <a:ext cx="7776864" cy="119159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latin typeface="Bauhaus 93" pitchFamily="82" charset="0"/>
              </a:rPr>
              <a:t>Empresas  de Bem-estar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3"/>
          </p:nvPr>
        </p:nvGraphicFramePr>
        <p:xfrm>
          <a:off x="2063552" y="1268761"/>
          <a:ext cx="8064896" cy="5331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512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620688"/>
            <a:ext cx="7956748" cy="1224136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Dilemas: trabalho, dinheiro e resultados: </a:t>
            </a:r>
            <a:b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 CASO: A CIGARRA E A FORMIGA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9459" name="Picture 5" descr="ciga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1"/>
            <a:ext cx="5334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65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39616" y="404664"/>
            <a:ext cx="7024744" cy="1080120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IMPORTÂNCIA DAS AÇÕES DE </a:t>
            </a:r>
            <a:br>
              <a:rPr lang="pt-B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pt-B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QUALIDADE DE VIDA NO TRABALHO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2783632" y="1844824"/>
          <a:ext cx="66967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Picture 4" descr="C:\Users\Cristina limonge\AppData\Local\Microsoft\Windows\Temporary Internet Files\Content.IE5\XZ4UBXZN\MC900441880[1].wm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60648"/>
            <a:ext cx="1584176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17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5840" y="332656"/>
            <a:ext cx="5182344" cy="17281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dirty="0">
                <a:solidFill>
                  <a:srgbClr val="C00000"/>
                </a:solidFill>
              </a:rPr>
              <a:t>Gestão do </a:t>
            </a:r>
            <a:r>
              <a:rPr lang="pt-BR" sz="4000" dirty="0" err="1">
                <a:solidFill>
                  <a:srgbClr val="C00000"/>
                </a:solidFill>
              </a:rPr>
              <a:t>Bem-estar</a:t>
            </a:r>
            <a:r>
              <a:rPr lang="pt-BR" sz="4000" dirty="0">
                <a:solidFill>
                  <a:srgbClr val="C00000"/>
                </a:solidFill>
              </a:rPr>
              <a:t> e do stress</a:t>
            </a: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5206802" y="2041998"/>
            <a:ext cx="4104456" cy="367240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defRPr/>
            </a:pPr>
            <a:endParaRPr lang="pt-BR" sz="2400" dirty="0"/>
          </a:p>
          <a:p>
            <a:pPr>
              <a:spcAft>
                <a:spcPts val="0"/>
              </a:spcAft>
              <a:defRPr/>
            </a:pPr>
            <a:r>
              <a:rPr lang="pt-BR" sz="3200" dirty="0">
                <a:solidFill>
                  <a:schemeClr val="tx1"/>
                </a:solidFill>
                <a:effectLst>
                  <a:reflection blurRad="12700" stA="25000" endPos="55000" dist="5000" dir="5400000" sy="-100000" algn="bl" rotWithShape="0"/>
                </a:effectLst>
                <a:latin typeface="+mn-lt"/>
              </a:rPr>
              <a:t>posicionamento diante das tensões da vida diária, características pessoais e natureza dos agentes estressores</a:t>
            </a:r>
            <a:endParaRPr lang="pt-BR" sz="2800" dirty="0">
              <a:solidFill>
                <a:schemeClr val="tx1"/>
              </a:solidFill>
              <a:effectLst>
                <a:reflection blurRad="12700" stA="25000" endPos="55000" dist="5000" dir="5400000" sy="-100000" algn="bl" rotWithShape="0"/>
              </a:effectLst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196752"/>
            <a:ext cx="3215258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7" name="Retângulo 5"/>
          <p:cNvSpPr>
            <a:spLocks noChangeArrowheads="1"/>
          </p:cNvSpPr>
          <p:nvPr/>
        </p:nvSpPr>
        <p:spPr bwMode="auto">
          <a:xfrm rot="20082683">
            <a:off x="1616810" y="1053259"/>
            <a:ext cx="3120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92934"/>
                </a:solidFill>
                <a:latin typeface="helvetica" pitchFamily="34" charset="0"/>
              </a:rPr>
              <a:t>Um </a:t>
            </a:r>
            <a:r>
              <a:rPr lang="en-US" sz="1600" b="1" dirty="0" err="1">
                <a:solidFill>
                  <a:srgbClr val="292934"/>
                </a:solidFill>
                <a:latin typeface="helvetica" pitchFamily="34" charset="0"/>
              </a:rPr>
              <a:t>músico</a:t>
            </a:r>
            <a:r>
              <a:rPr lang="en-US" sz="1600" b="1" dirty="0">
                <a:solidFill>
                  <a:srgbClr val="292934"/>
                </a:solidFill>
                <a:latin typeface="helvetica" pitchFamily="34" charset="0"/>
              </a:rPr>
              <a:t> </a:t>
            </a:r>
            <a:r>
              <a:rPr lang="en-US" sz="1600" b="1" dirty="0" err="1">
                <a:solidFill>
                  <a:srgbClr val="292934"/>
                </a:solidFill>
                <a:latin typeface="helvetica" pitchFamily="34" charset="0"/>
              </a:rPr>
              <a:t>ou</a:t>
            </a:r>
            <a:r>
              <a:rPr lang="en-US" sz="1600" b="1" dirty="0">
                <a:solidFill>
                  <a:srgbClr val="292934"/>
                </a:solidFill>
                <a:latin typeface="helvetica" pitchFamily="34" charset="0"/>
              </a:rPr>
              <a:t> um </a:t>
            </a:r>
            <a:r>
              <a:rPr lang="en-US" sz="1600" b="1" dirty="0" err="1">
                <a:solidFill>
                  <a:srgbClr val="292934"/>
                </a:solidFill>
                <a:latin typeface="helvetica" pitchFamily="34" charset="0"/>
              </a:rPr>
              <a:t>rosto</a:t>
            </a:r>
            <a:r>
              <a:rPr lang="en-US" sz="1600" b="1" dirty="0">
                <a:solidFill>
                  <a:srgbClr val="292934"/>
                </a:solidFill>
                <a:latin typeface="helvetica" pitchFamily="34" charset="0"/>
              </a:rPr>
              <a:t>? </a:t>
            </a:r>
            <a:endParaRPr lang="pt-BR" sz="1600" b="1" dirty="0">
              <a:solidFill>
                <a:srgbClr val="292934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40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DSC03743 ganhar a 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88640"/>
            <a:ext cx="6840760" cy="56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15716" y="6150359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92934"/>
                </a:solidFill>
              </a:rPr>
              <a:t>Fonte: </a:t>
            </a:r>
            <a:r>
              <a:rPr lang="pt-BR" u="sng" dirty="0">
                <a:solidFill>
                  <a:srgbClr val="292934"/>
                </a:solidFill>
                <a:hlinkClick r:id="rId3"/>
              </a:rPr>
              <a:t>https://fbcdn-sphotos-d-a.akamaihd.net/hphotos-ak-ash4/253152_345350562222336_1748056518_n.jpg</a:t>
            </a:r>
            <a:r>
              <a:rPr lang="pt-BR" dirty="0">
                <a:solidFill>
                  <a:srgbClr val="292934"/>
                </a:solidFill>
              </a:rPr>
              <a:t> </a:t>
            </a:r>
          </a:p>
          <a:p>
            <a:endParaRPr lang="pt-BR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20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1213" y="1844676"/>
            <a:ext cx="8001000" cy="4379913"/>
            <a:chOff x="285" y="672"/>
            <a:chExt cx="5040" cy="2759"/>
          </a:xfrm>
        </p:grpSpPr>
        <p:sp>
          <p:nvSpPr>
            <p:cNvPr id="1160195" name="Oval 3"/>
            <p:cNvSpPr>
              <a:spLocks noChangeArrowheads="1"/>
            </p:cNvSpPr>
            <p:nvPr/>
          </p:nvSpPr>
          <p:spPr bwMode="auto">
            <a:xfrm>
              <a:off x="2136" y="1752"/>
              <a:ext cx="1488" cy="52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pt-BR" sz="320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Pessoa</a:t>
              </a:r>
            </a:p>
          </p:txBody>
        </p:sp>
        <p:sp>
          <p:nvSpPr>
            <p:cNvPr id="1160196" name="Text Box 4"/>
            <p:cNvSpPr txBox="1">
              <a:spLocks noChangeArrowheads="1"/>
            </p:cNvSpPr>
            <p:nvPr/>
          </p:nvSpPr>
          <p:spPr bwMode="auto">
            <a:xfrm>
              <a:off x="2352" y="672"/>
              <a:ext cx="1324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edifícios inteligentes</a:t>
              </a:r>
            </a:p>
          </p:txBody>
        </p:sp>
        <p:sp>
          <p:nvSpPr>
            <p:cNvPr id="1160197" name="Text Box 5"/>
            <p:cNvSpPr txBox="1">
              <a:spLocks noChangeArrowheads="1"/>
            </p:cNvSpPr>
            <p:nvPr/>
          </p:nvSpPr>
          <p:spPr bwMode="auto">
            <a:xfrm>
              <a:off x="4320" y="1467"/>
              <a:ext cx="1005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chão de fábrica</a:t>
              </a:r>
            </a:p>
          </p:txBody>
        </p:sp>
        <p:sp>
          <p:nvSpPr>
            <p:cNvPr id="1160198" name="Text Box 6"/>
            <p:cNvSpPr txBox="1">
              <a:spLocks noChangeArrowheads="1"/>
            </p:cNvSpPr>
            <p:nvPr/>
          </p:nvSpPr>
          <p:spPr bwMode="auto">
            <a:xfrm>
              <a:off x="4220" y="2676"/>
              <a:ext cx="827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i="1">
                  <a:solidFill>
                    <a:srgbClr val="4B4BFF"/>
                  </a:solidFill>
                  <a:latin typeface="Times New Roman" pitchFamily="18" charset="0"/>
                </a:rPr>
                <a:t>teletrabalho</a:t>
              </a:r>
            </a:p>
          </p:txBody>
        </p:sp>
        <p:sp>
          <p:nvSpPr>
            <p:cNvPr id="1160199" name="Text Box 7"/>
            <p:cNvSpPr txBox="1">
              <a:spLocks noChangeArrowheads="1"/>
            </p:cNvSpPr>
            <p:nvPr/>
          </p:nvSpPr>
          <p:spPr bwMode="auto">
            <a:xfrm>
              <a:off x="2031" y="3024"/>
              <a:ext cx="1243" cy="4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veículos terrestres, </a:t>
              </a:r>
            </a:p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fluviais, aéreos</a:t>
              </a:r>
            </a:p>
          </p:txBody>
        </p:sp>
        <p:sp>
          <p:nvSpPr>
            <p:cNvPr id="1160200" name="Text Box 8"/>
            <p:cNvSpPr txBox="1">
              <a:spLocks noChangeArrowheads="1"/>
            </p:cNvSpPr>
            <p:nvPr/>
          </p:nvSpPr>
          <p:spPr bwMode="auto">
            <a:xfrm>
              <a:off x="285" y="2544"/>
              <a:ext cx="916" cy="4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atividades de </a:t>
              </a:r>
            </a:p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alto risco</a:t>
              </a:r>
            </a:p>
          </p:txBody>
        </p:sp>
        <p:sp>
          <p:nvSpPr>
            <p:cNvPr id="1160201" name="Text Box 9"/>
            <p:cNvSpPr txBox="1">
              <a:spLocks noChangeArrowheads="1"/>
            </p:cNvSpPr>
            <p:nvPr/>
          </p:nvSpPr>
          <p:spPr bwMode="auto">
            <a:xfrm>
              <a:off x="336" y="936"/>
              <a:ext cx="1195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4B4BFF"/>
                  </a:solidFill>
                  <a:latin typeface="Times New Roman" pitchFamily="18" charset="0"/>
                </a:rPr>
                <a:t>escritórios virtuais</a:t>
              </a:r>
            </a:p>
          </p:txBody>
        </p:sp>
        <p:sp>
          <p:nvSpPr>
            <p:cNvPr id="11275" name="Line 10"/>
            <p:cNvSpPr>
              <a:spLocks noChangeShapeType="1"/>
            </p:cNvSpPr>
            <p:nvPr/>
          </p:nvSpPr>
          <p:spPr bwMode="auto">
            <a:xfrm flipV="1">
              <a:off x="1488" y="2256"/>
              <a:ext cx="672" cy="3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6" name="Line 11"/>
            <p:cNvSpPr>
              <a:spLocks noChangeShapeType="1"/>
            </p:cNvSpPr>
            <p:nvPr/>
          </p:nvSpPr>
          <p:spPr bwMode="auto">
            <a:xfrm flipV="1">
              <a:off x="2880" y="2496"/>
              <a:ext cx="0" cy="5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7" name="Line 12"/>
            <p:cNvSpPr>
              <a:spLocks noChangeShapeType="1"/>
            </p:cNvSpPr>
            <p:nvPr/>
          </p:nvSpPr>
          <p:spPr bwMode="auto">
            <a:xfrm rot="14853112" flipV="1">
              <a:off x="3550" y="2352"/>
              <a:ext cx="672" cy="3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8" name="Line 13"/>
            <p:cNvSpPr>
              <a:spLocks noChangeShapeType="1"/>
            </p:cNvSpPr>
            <p:nvPr/>
          </p:nvSpPr>
          <p:spPr bwMode="auto">
            <a:xfrm rot="9453112">
              <a:off x="3634" y="1769"/>
              <a:ext cx="640" cy="3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 rot="10800000" flipV="1">
              <a:off x="2880" y="960"/>
              <a:ext cx="0" cy="5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80" name="Line 15"/>
            <p:cNvSpPr>
              <a:spLocks noChangeShapeType="1"/>
            </p:cNvSpPr>
            <p:nvPr/>
          </p:nvSpPr>
          <p:spPr bwMode="auto">
            <a:xfrm rot="1346888">
              <a:off x="1588" y="1440"/>
              <a:ext cx="764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</p:grpSp>
      <p:sp>
        <p:nvSpPr>
          <p:cNvPr id="11267" name="Rectangle 16"/>
          <p:cNvSpPr>
            <a:spLocks noGrp="1" noChangeArrowheads="1"/>
          </p:cNvSpPr>
          <p:nvPr>
            <p:ph type="title"/>
          </p:nvPr>
        </p:nvSpPr>
        <p:spPr>
          <a:xfrm>
            <a:off x="1919289" y="260351"/>
            <a:ext cx="8497887" cy="792163"/>
          </a:xfrm>
        </p:spPr>
        <p:txBody>
          <a:bodyPr>
            <a:noAutofit/>
          </a:bodyPr>
          <a:lstStyle/>
          <a:p>
            <a:pPr algn="ctr">
              <a:buFont typeface="Times New Roman" charset="0"/>
              <a:buNone/>
            </a:pPr>
            <a:r>
              <a:rPr lang="pt-BR" sz="2800" dirty="0">
                <a:solidFill>
                  <a:srgbClr val="FFFF99"/>
                </a:solidFill>
                <a:latin typeface="Bauhaus 93" pitchFamily="82" charset="0"/>
              </a:rPr>
              <a:t>A arquitetura e o espaço do trabalho:</a:t>
            </a:r>
            <a:br>
              <a:rPr lang="pt-BR" sz="2800" dirty="0">
                <a:solidFill>
                  <a:srgbClr val="FFFF99"/>
                </a:solidFill>
                <a:latin typeface="Bauhaus 93" pitchFamily="82" charset="0"/>
              </a:rPr>
            </a:br>
            <a:r>
              <a:rPr lang="pt-BR" sz="2800" dirty="0">
                <a:solidFill>
                  <a:srgbClr val="FFFF99"/>
                </a:solidFill>
                <a:latin typeface="Bauhaus 93" pitchFamily="82" charset="0"/>
              </a:rPr>
              <a:t>diferentes adaptações e comportamentos laborais</a:t>
            </a:r>
          </a:p>
        </p:txBody>
      </p:sp>
    </p:spTree>
    <p:extLst>
      <p:ext uri="{BB962C8B-B14F-4D97-AF65-F5344CB8AC3E}">
        <p14:creationId xmlns:p14="http://schemas.microsoft.com/office/powerpoint/2010/main" val="789428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imagesCAJVQNA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418" b="22418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2135560" y="1052736"/>
            <a:ext cx="3888432" cy="43924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 nas Organizações</a:t>
            </a: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Emoções, produtividade,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 Sucesso!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O que emociona?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Quem emociona?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O que não emociona?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Perfil, competências, talentos,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Políticas e estratégias de RH..</a:t>
            </a:r>
          </a:p>
          <a:p>
            <a:pPr>
              <a:buFontTx/>
              <a:buChar char="-"/>
              <a:defRPr/>
            </a:pPr>
            <a:endParaRPr lang="pt-BR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Choro...Raiva</a:t>
            </a:r>
          </a:p>
          <a:p>
            <a:pPr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Grito...Silêncio</a:t>
            </a:r>
          </a:p>
          <a:p>
            <a:pPr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......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3974" name="Picture 6" descr="http://t3.gstatic.com/images?q=tbn:xsdn7EA6IoLCkM:http://kuryusthelord.files.wordpress.com/2009/07/sucess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152" y="548681"/>
            <a:ext cx="2748844" cy="3140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3972" name="Picture 4" descr="http://t3.gstatic.com/images?q=tbn:xg8LSlsbH0yIEM:http://meninalori.files.wordpress.com/2009/06/doutores-da-alegria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7928" y="188640"/>
            <a:ext cx="2143140" cy="208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3970" name="Picture 2" descr="http://t2.gstatic.com/images?q=tbn:wYkCXtlS2cvCTM:http://pensarseixal.files.wordpress.com/2009/02/o-grit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28248" y="3501008"/>
            <a:ext cx="205737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8427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bp2.blogger.com/_Vcacc-paFv8/SDmefzZEUwI/AAAAAAAAAOg/X2N-Sh2waqM/s320/equip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571321">
            <a:off x="1841773" y="3532111"/>
            <a:ext cx="3048000" cy="2615431"/>
          </a:xfrm>
          <a:prstGeom prst="rect">
            <a:avLst/>
          </a:prstGeom>
          <a:noFill/>
        </p:spPr>
      </p:pic>
      <p:pic>
        <p:nvPicPr>
          <p:cNvPr id="8" name="Espaço Reservado para Imagem 7" descr="DSC07929.JPG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864" r="21864"/>
          <a:stretch>
            <a:fillRect/>
          </a:stretch>
        </p:blipFill>
        <p:spPr>
          <a:xfrm>
            <a:off x="4295798" y="2996952"/>
            <a:ext cx="2520280" cy="2520280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7248128" y="1484784"/>
            <a:ext cx="3240360" cy="2647533"/>
          </a:xfrm>
        </p:spPr>
        <p:txBody>
          <a:bodyPr>
            <a:noAutofit/>
          </a:bodyPr>
          <a:lstStyle/>
          <a:p>
            <a:r>
              <a:rPr lang="pt-BR" sz="2000" b="1" dirty="0"/>
              <a:t>Saúde? Psicopatologia? Felicidade? Bons Hábitos, “bons modos” de liderar e relacionar-se....demandas de carreira, retenção de talentos, qualificação</a:t>
            </a:r>
            <a:r>
              <a:rPr lang="pt-BR" sz="1800" b="1" dirty="0"/>
              <a:t>...resultados!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>
                <a:solidFill>
                  <a:schemeClr val="tx1">
                    <a:lumMod val="95000"/>
                  </a:schemeClr>
                </a:solidFill>
              </a:rPr>
              <a:t>E a Gestão da Qualidade de Vida na prática?!</a:t>
            </a:r>
          </a:p>
        </p:txBody>
      </p:sp>
      <p:pic>
        <p:nvPicPr>
          <p:cNvPr id="122884" name="Picture 4" descr="http://3.bp.blogspot.com/_jXgurfV2q-U/TEO7GEf9-uI/AAAAAAAAAC0/km95rd9QXQY/s320/joilza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633820">
            <a:off x="1859644" y="725696"/>
            <a:ext cx="3048000" cy="2286001"/>
          </a:xfrm>
          <a:prstGeom prst="rect">
            <a:avLst/>
          </a:prstGeom>
          <a:noFill/>
        </p:spPr>
      </p:pic>
      <p:pic>
        <p:nvPicPr>
          <p:cNvPr id="9" name="Picture 2" descr="http://t3.gstatic.com/images?q=tbn:ANd9GcQUaMMDJM9pGZic_gwg5g8203D0NR3Ubcoq9Gcvkbqa5MtBVRAiZQ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925311">
            <a:off x="4437983" y="831228"/>
            <a:ext cx="2803140" cy="2074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4318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91544" y="620689"/>
            <a:ext cx="7668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natureza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multiprofissional e interdisciplinar  da GQVT</a:t>
            </a:r>
          </a:p>
          <a:p>
            <a:pPr algn="r">
              <a:defRPr/>
            </a:pPr>
            <a:endParaRPr lang="pt-BR" sz="2400" b="1" dirty="0">
              <a:solidFill>
                <a:srgbClr val="2929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2783632" y="1700808"/>
          <a:ext cx="609600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557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7568" y="332656"/>
            <a:ext cx="69533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funcionar eficazmente?</a:t>
            </a:r>
          </a:p>
          <a:p>
            <a:pPr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diferenciar habilidades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integrar processos e ferramentas </a:t>
            </a:r>
            <a:r>
              <a:rPr lang="pt-BR" sz="2400" b="1" dirty="0">
                <a:solidFill>
                  <a:srgbClr val="794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harmonizar decisões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obter resultados de qualidade de vida</a:t>
            </a:r>
          </a:p>
        </p:txBody>
      </p:sp>
      <p:pic>
        <p:nvPicPr>
          <p:cNvPr id="5" name="Picture 2" descr="http://3.bp.blogspot.com/-RFJyPbhvf4w/Tbdm5a6LbcI/AAAAAAAAAM8/KfiSS7MdhJ0/s1600/trabalho-de-equip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2996952"/>
            <a:ext cx="525658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19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257" y="2406440"/>
            <a:ext cx="5722257" cy="1325563"/>
          </a:xfrm>
        </p:spPr>
        <p:txBody>
          <a:bodyPr/>
          <a:lstStyle/>
          <a:p>
            <a:r>
              <a:rPr lang="pt-BR" dirty="0"/>
              <a:t>O que é PSICOLOGIA?</a:t>
            </a:r>
          </a:p>
        </p:txBody>
      </p:sp>
    </p:spTree>
    <p:extLst>
      <p:ext uri="{BB962C8B-B14F-4D97-AF65-F5344CB8AC3E}">
        <p14:creationId xmlns:p14="http://schemas.microsoft.com/office/powerpoint/2010/main" val="3273459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9616" y="548680"/>
            <a:ext cx="5616624" cy="85010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</p:nvPr>
        </p:nvGraphicFramePr>
        <p:xfrm>
          <a:off x="2351584" y="1772816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639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620688"/>
            <a:ext cx="7962088" cy="8501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 ORGANIZACIONAL E PESSOAL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</p:nvPr>
        </p:nvGraphicFramePr>
        <p:xfrm>
          <a:off x="1775520" y="1916832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108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0" y="274638"/>
            <a:ext cx="6696744" cy="8501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Qualidade de vida no trabalho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</p:nvPr>
        </p:nvGraphicFramePr>
        <p:xfrm>
          <a:off x="2135560" y="1700808"/>
          <a:ext cx="68407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03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260648"/>
            <a:ext cx="6912768" cy="85010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FELICIDADE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278363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311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620688"/>
            <a:ext cx="7488832" cy="2016224"/>
          </a:xfrm>
        </p:spPr>
        <p:txBody>
          <a:bodyPr/>
          <a:lstStyle/>
          <a:p>
            <a:r>
              <a:rPr lang="pt-BR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br>
              <a:rPr lang="pt-BR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 silêncio dos órgãos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775520" y="2852936"/>
            <a:ext cx="8229600" cy="2664296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solidFill>
                  <a:srgbClr val="C00000"/>
                </a:solidFill>
              </a:rPr>
              <a:t>  </a:t>
            </a:r>
            <a:r>
              <a:rPr lang="pt-BR" sz="4000" dirty="0">
                <a:solidFill>
                  <a:srgbClr val="C00000"/>
                </a:solidFill>
              </a:rPr>
              <a:t>Adoecer</a:t>
            </a:r>
          </a:p>
          <a:p>
            <a:pPr algn="l"/>
            <a:r>
              <a:rPr lang="pt-BR" sz="4000" dirty="0">
                <a:solidFill>
                  <a:srgbClr val="C00000"/>
                </a:solidFill>
              </a:rPr>
              <a:t>  é o grito dos órgãos no silêncio do sujeito</a:t>
            </a:r>
            <a:r>
              <a:rPr lang="pt-BR" sz="2800" dirty="0">
                <a:solidFill>
                  <a:srgbClr val="C00000"/>
                </a:solidFill>
              </a:rPr>
              <a:t>.(*)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546766" y="6021288"/>
            <a:ext cx="7697688" cy="66484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(*) Caldeira, 1996 – Congresso Brasileiro de Medicina Psicossomática RJ</a:t>
            </a:r>
          </a:p>
        </p:txBody>
      </p:sp>
    </p:spTree>
    <p:extLst>
      <p:ext uri="{BB962C8B-B14F-4D97-AF65-F5344CB8AC3E}">
        <p14:creationId xmlns:p14="http://schemas.microsoft.com/office/powerpoint/2010/main" val="735807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351584" y="428358"/>
            <a:ext cx="7543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>
                <a:solidFill>
                  <a:srgbClr val="F3F2DC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saúde?</a:t>
            </a:r>
          </a:p>
        </p:txBody>
      </p:sp>
      <p:sp>
        <p:nvSpPr>
          <p:cNvPr id="3" name="Espaço Reservado para Texto 4"/>
          <p:cNvSpPr txBox="1">
            <a:spLocks/>
          </p:cNvSpPr>
          <p:nvPr/>
        </p:nvSpPr>
        <p:spPr>
          <a:xfrm>
            <a:off x="1631504" y="1888954"/>
            <a:ext cx="4184650" cy="3413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spcBef>
                <a:spcPts val="600"/>
              </a:spcBef>
              <a:buClr>
                <a:srgbClr val="93A299"/>
              </a:buClr>
              <a:buSzPct val="80000"/>
              <a:buNone/>
              <a:defRPr/>
            </a:pPr>
            <a:r>
              <a:rPr lang="pt-BR" sz="3200" b="1" dirty="0">
                <a:solidFill>
                  <a:srgbClr val="002060"/>
                </a:solidFill>
              </a:rPr>
              <a:t>Saúde é o completo bem-estar biológico, psicológico e social e não apenas ausência de doença (OMS, 1986).</a:t>
            </a:r>
          </a:p>
        </p:txBody>
      </p:sp>
      <p:pic>
        <p:nvPicPr>
          <p:cNvPr id="4" name="Picture 2" descr="C:\Documents and Settings\Ana Cristina\Configurações locais\Temporary Internet Files\Content.IE5\OKAGU0ZJ\MCj043440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10798" y="2053396"/>
            <a:ext cx="3684587" cy="37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10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1.bp.blogspot.com/_h1IsH-N7Cac/S-2cO4mOWoI/AAAAAAAAAC0/lMM_f_QYB_Q/s1600/Saude+e+qualidade+de+v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2636912"/>
            <a:ext cx="4381500" cy="3286126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99657" y="116632"/>
            <a:ext cx="6512511" cy="1143000"/>
          </a:xfrm>
        </p:spPr>
        <p:txBody>
          <a:bodyPr>
            <a:noAutofit/>
          </a:bodyPr>
          <a:lstStyle/>
          <a:p>
            <a:r>
              <a:rPr lang="pt-BR" sz="2800" dirty="0"/>
              <a:t>PROMOÇÃO DA Saúde e Gestão da Qualidade de vida nas organizações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47528" y="1844824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292934"/>
                </a:solidFill>
              </a:rPr>
              <a:t>Ampliação da atuação sobre a saúde com abordagem sistêmica:</a:t>
            </a:r>
          </a:p>
          <a:p>
            <a:endParaRPr lang="pt-BR" sz="2400" dirty="0">
              <a:solidFill>
                <a:srgbClr val="292934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cuidados clínicos,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nutricionais,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culturais, 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familiares,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econômicos,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espirituais,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 outras dimensões.</a:t>
            </a:r>
          </a:p>
        </p:txBody>
      </p:sp>
    </p:spTree>
    <p:extLst>
      <p:ext uri="{BB962C8B-B14F-4D97-AF65-F5344CB8AC3E}">
        <p14:creationId xmlns:p14="http://schemas.microsoft.com/office/powerpoint/2010/main" val="3006742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768985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MARCADORES DA METODOLOGIA BPSO Para Ações de QVT</a:t>
            </a:r>
          </a:p>
        </p:txBody>
      </p:sp>
      <p:grpSp>
        <p:nvGrpSpPr>
          <p:cNvPr id="3" name="Grupo 3"/>
          <p:cNvGrpSpPr/>
          <p:nvPr/>
        </p:nvGrpSpPr>
        <p:grpSpPr>
          <a:xfrm>
            <a:off x="2639616" y="4941168"/>
            <a:ext cx="6624736" cy="1440160"/>
            <a:chOff x="771818" y="6830100"/>
            <a:chExt cx="4134397" cy="146974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18" y="6830100"/>
              <a:ext cx="1263566" cy="126356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609" y="6902310"/>
              <a:ext cx="1261914" cy="1261914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238" y="6976976"/>
              <a:ext cx="1261914" cy="1261914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301" y="7037931"/>
              <a:ext cx="1261914" cy="1261914"/>
            </a:xfrm>
            <a:prstGeom prst="rect">
              <a:avLst/>
            </a:prstGeom>
          </p:spPr>
        </p:pic>
      </p:grpSp>
      <p:pic>
        <p:nvPicPr>
          <p:cNvPr id="9" name="Diagrama 4"/>
          <p:cNvPicPr>
            <a:picLocks noChangeArrowheads="1"/>
          </p:cNvPicPr>
          <p:nvPr/>
        </p:nvPicPr>
        <p:blipFill>
          <a:blip r:embed="rId6" cstate="print"/>
          <a:srcRect l="-11537" t="-2716" r="-3337" b="-1257"/>
          <a:stretch>
            <a:fillRect/>
          </a:stretch>
        </p:blipFill>
        <p:spPr bwMode="auto">
          <a:xfrm>
            <a:off x="2084433" y="1700808"/>
            <a:ext cx="7572375" cy="3024336"/>
          </a:xfrm>
          <a:prstGeom prst="rect">
            <a:avLst/>
          </a:prstGeom>
          <a:ln>
            <a:noFill/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124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Conflitos entre grupos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pt-BR" sz="2600"/>
              <a:t>Achar um inimigo comum: Grupos se unem contra outro "grupo de grupos" ou competição contra outra organização.</a:t>
            </a:r>
          </a:p>
          <a:p>
            <a:pPr>
              <a:lnSpc>
                <a:spcPct val="80000"/>
              </a:lnSpc>
            </a:pPr>
            <a:r>
              <a:rPr lang="pt-BR" sz="2600"/>
              <a:t>Estimular interação entre líderes ou subgrupos de grupos competidores: Tentar criar um conceito de "objetivos comuns", de "grande grupo" para todos os grupos; é a base das "reuniões de cúpula".</a:t>
            </a:r>
          </a:p>
          <a:p>
            <a:pPr>
              <a:lnSpc>
                <a:spcPct val="80000"/>
              </a:lnSpc>
            </a:pPr>
            <a:r>
              <a:rPr lang="pt-BR" sz="2600"/>
              <a:t>Encontrar um objetivo superior.</a:t>
            </a:r>
          </a:p>
          <a:p>
            <a:pPr>
              <a:lnSpc>
                <a:spcPct val="80000"/>
              </a:lnSpc>
            </a:pPr>
            <a:r>
              <a:rPr lang="pt-BR" sz="2600"/>
              <a:t>Ter um treinamento experimental entre grupos: Treinamento entre os grupos competidores, lidando com suas percepções sobre si mesmo e o outro grupo.</a:t>
            </a:r>
          </a:p>
        </p:txBody>
      </p:sp>
    </p:spTree>
    <p:extLst>
      <p:ext uri="{BB962C8B-B14F-4D97-AF65-F5344CB8AC3E}">
        <p14:creationId xmlns:p14="http://schemas.microsoft.com/office/powerpoint/2010/main" val="3841890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71664" y="58772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92934"/>
                </a:solidFill>
              </a:rPr>
              <a:t>Fonte: </a:t>
            </a:r>
            <a:r>
              <a:rPr lang="pt-BR" sz="1400" cap="all" dirty="0">
                <a:ln w="0"/>
                <a:solidFill>
                  <a:srgbClr val="72605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Alessandra </a:t>
            </a:r>
            <a:r>
              <a:rPr lang="pt-BR" sz="1400" cap="all" dirty="0" err="1">
                <a:ln w="0"/>
                <a:solidFill>
                  <a:srgbClr val="72605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quishida</a:t>
            </a:r>
            <a:r>
              <a:rPr lang="pt-BR" sz="1400" cap="all" dirty="0">
                <a:ln w="0"/>
                <a:solidFill>
                  <a:srgbClr val="72605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, 2008</a:t>
            </a:r>
            <a:r>
              <a:rPr lang="en-US" sz="1400" dirty="0">
                <a:solidFill>
                  <a:srgbClr val="292934"/>
                </a:solidFill>
              </a:rPr>
              <a:t>POT, F. M. B. Productivity and utilization of the potential workforce.</a:t>
            </a:r>
            <a:r>
              <a:rPr lang="en-US" sz="1400" b="1" dirty="0">
                <a:solidFill>
                  <a:srgbClr val="292934"/>
                </a:solidFill>
              </a:rPr>
              <a:t> ENANPC Meeting</a:t>
            </a:r>
            <a:r>
              <a:rPr lang="en-US" sz="1400" dirty="0">
                <a:solidFill>
                  <a:srgbClr val="292934"/>
                </a:solidFill>
              </a:rPr>
              <a:t>.  November, 2002. p. 1-6.</a:t>
            </a:r>
            <a:r>
              <a:rPr lang="en-US" sz="1400" b="1" dirty="0">
                <a:solidFill>
                  <a:srgbClr val="292934"/>
                </a:solidFill>
              </a:rPr>
              <a:t> </a:t>
            </a:r>
            <a:endParaRPr lang="pt-BR" dirty="0">
              <a:solidFill>
                <a:srgbClr val="292934"/>
              </a:solidFill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2063552" y="476672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28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PSICOLOGIA: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7200" dirty="0"/>
              <a:t>Do grego:</a:t>
            </a:r>
          </a:p>
          <a:p>
            <a:pPr marL="0" indent="0">
              <a:buNone/>
            </a:pPr>
            <a:r>
              <a:rPr lang="pt-BR" sz="7200" dirty="0"/>
              <a:t>“</a:t>
            </a:r>
            <a:r>
              <a:rPr lang="pt-BR" sz="7200" i="1" dirty="0"/>
              <a:t>psique” – </a:t>
            </a:r>
            <a:r>
              <a:rPr lang="pt-BR" sz="7200" dirty="0"/>
              <a:t> alma</a:t>
            </a:r>
            <a:endParaRPr lang="pt-BR" sz="7200" i="1" dirty="0"/>
          </a:p>
          <a:p>
            <a:pPr marL="0" indent="0">
              <a:buNone/>
            </a:pPr>
            <a:endParaRPr lang="pt-BR" sz="7200" i="1" dirty="0"/>
          </a:p>
          <a:p>
            <a:pPr marL="0" indent="0">
              <a:buNone/>
            </a:pPr>
            <a:r>
              <a:rPr lang="pt-BR" sz="7200" i="1" dirty="0"/>
              <a:t>“logos” - </a:t>
            </a:r>
            <a:r>
              <a:rPr lang="pt-BR" sz="7200" dirty="0"/>
              <a:t>estudo</a:t>
            </a:r>
          </a:p>
        </p:txBody>
      </p:sp>
    </p:spTree>
    <p:extLst>
      <p:ext uri="{BB962C8B-B14F-4D97-AF65-F5344CB8AC3E}">
        <p14:creationId xmlns:p14="http://schemas.microsoft.com/office/powerpoint/2010/main" val="85299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30275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Ações Afirmativas e Valorização da Diversidade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09800" y="2276476"/>
            <a:ext cx="7772400" cy="4352925"/>
          </a:xfrm>
        </p:spPr>
        <p:txBody>
          <a:bodyPr/>
          <a:lstStyle/>
          <a:p>
            <a:pPr eaLnBrk="1" hangingPunct="1"/>
            <a:r>
              <a:rPr lang="pt-BR" sz="2800"/>
              <a:t>São políticas e estratégias para corrigir o desequilíbrio, injustiça, esquecimento e outros tipos de discriminação.</a:t>
            </a:r>
          </a:p>
          <a:p>
            <a:pPr eaLnBrk="1" hangingPunct="1">
              <a:buFontTx/>
              <a:buNone/>
            </a:pPr>
            <a:endParaRPr lang="pt-BR" sz="2800"/>
          </a:p>
          <a:p>
            <a:pPr eaLnBrk="1" hangingPunct="1"/>
            <a:r>
              <a:rPr lang="pt-BR" sz="2800"/>
              <a:t>As ações afirmativas devem gerar oportunidades.</a:t>
            </a:r>
          </a:p>
        </p:txBody>
      </p:sp>
    </p:spTree>
    <p:extLst>
      <p:ext uri="{BB962C8B-B14F-4D97-AF65-F5344CB8AC3E}">
        <p14:creationId xmlns:p14="http://schemas.microsoft.com/office/powerpoint/2010/main" val="3413511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Text Box 2"/>
          <p:cNvSpPr txBox="1">
            <a:spLocks noChangeArrowheads="1"/>
          </p:cNvSpPr>
          <p:nvPr/>
        </p:nvSpPr>
        <p:spPr bwMode="auto">
          <a:xfrm>
            <a:off x="2927649" y="1887209"/>
            <a:ext cx="6257925" cy="102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err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Pessoas</a:t>
            </a:r>
            <a:r>
              <a:rPr lang="en-GB" sz="200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: 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A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exploração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excessiva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do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recurso</a:t>
            </a:r>
            <a:endParaRPr lang="en-GB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Lucida Sans Unicode" pitchFamily="34" charset="0"/>
              <a:cs typeface="Lucida Sans Unicode" pitchFamily="34" charset="0"/>
            </a:endParaRPr>
          </a:p>
          <a:p>
            <a:pPr defTabSz="449263" eaLnBrk="0" hangingPunct="0">
              <a:spcBef>
                <a:spcPts val="1500"/>
              </a:spcBef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badi MT Condensed Light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636913"/>
            <a:ext cx="7344816" cy="36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75051" y="6237289"/>
            <a:ext cx="407718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FF99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CCCCFF"/>
                </a:solidFill>
                <a:latin typeface="Bodoni MT" pitchFamily="18" charset="0"/>
                <a:cs typeface="Lucida Sans Unicode" pitchFamily="34" charset="0"/>
                <a:hlinkClick r:id="rId4"/>
              </a:rPr>
              <a:t>http://penut.net/images/links/donkey.jpg</a:t>
            </a:r>
          </a:p>
        </p:txBody>
      </p:sp>
      <p:sp>
        <p:nvSpPr>
          <p:cNvPr id="10147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65176"/>
            <a:ext cx="7280275" cy="1008063"/>
          </a:xfrm>
        </p:spPr>
        <p:txBody>
          <a:bodyPr vert="horz" lIns="92160" tIns="46080" rIns="92160" bIns="46080" rtlCol="0" anchor="t" anchorCtr="0"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DESAFIOS DE VALORIZAÇÃO DA VIDA ORGANIZACIONAL E PESSOAL</a:t>
            </a:r>
          </a:p>
        </p:txBody>
      </p:sp>
    </p:spTree>
    <p:extLst>
      <p:ext uri="{BB962C8B-B14F-4D97-AF65-F5344CB8AC3E}">
        <p14:creationId xmlns:p14="http://schemas.microsoft.com/office/powerpoint/2010/main" val="36942262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4439816" y="291275"/>
          <a:ext cx="53285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ágrima 2"/>
          <p:cNvSpPr/>
          <p:nvPr/>
        </p:nvSpPr>
        <p:spPr>
          <a:xfrm>
            <a:off x="1703512" y="1484785"/>
            <a:ext cx="2376264" cy="2016125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6600CC"/>
                </a:solidFill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5104978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775520" y="332656"/>
          <a:ext cx="61926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ágrima 2"/>
          <p:cNvSpPr/>
          <p:nvPr/>
        </p:nvSpPr>
        <p:spPr>
          <a:xfrm rot="12634951">
            <a:off x="8048399" y="1308260"/>
            <a:ext cx="1785671" cy="2218748"/>
          </a:xfrm>
          <a:prstGeom prst="teardrop">
            <a:avLst>
              <a:gd name="adj" fmla="val 959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3F2DC">
                  <a:lumMod val="10000"/>
                </a:srgbClr>
              </a:solidFill>
            </a:endParaRPr>
          </a:p>
        </p:txBody>
      </p:sp>
      <p:sp>
        <p:nvSpPr>
          <p:cNvPr id="4" name="Arredondar Retângulo em um Canto Único 3"/>
          <p:cNvSpPr/>
          <p:nvPr/>
        </p:nvSpPr>
        <p:spPr>
          <a:xfrm>
            <a:off x="8124776" y="2204864"/>
            <a:ext cx="1571625" cy="4318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C00000"/>
                </a:solidFill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4065256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052736"/>
            <a:ext cx="7620000" cy="4608512"/>
          </a:xfrm>
        </p:spPr>
        <p:txBody>
          <a:bodyPr>
            <a:noAutofit/>
          </a:bodyPr>
          <a:lstStyle/>
          <a:p>
            <a:r>
              <a:rPr lang="pt-BR" sz="5400" dirty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Sem trabalho a vida apodrece, mas sob um trabalho sem alma a vida sufoca e morre.</a:t>
            </a:r>
            <a:br>
              <a:rPr lang="pt-BR" sz="48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t-BR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4800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pt-BR" sz="3200" dirty="0">
                <a:solidFill>
                  <a:schemeClr val="accent5">
                    <a:lumMod val="50000"/>
                  </a:schemeClr>
                </a:solidFill>
              </a:rPr>
              <a:t>Albert Camus, 1955</a:t>
            </a:r>
            <a:endParaRPr lang="pt-B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8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Autofit/>
          </a:bodyPr>
          <a:lstStyle/>
          <a:p>
            <a:r>
              <a:rPr lang="pt-BR" sz="4800" dirty="0"/>
              <a:t>Desenvolva uma escala de valores/sentimentos que fazem parte das tuas escolhas para uma QVT:</a:t>
            </a:r>
          </a:p>
        </p:txBody>
      </p:sp>
    </p:spTree>
    <p:extLst>
      <p:ext uri="{BB962C8B-B14F-4D97-AF65-F5344CB8AC3E}">
        <p14:creationId xmlns:p14="http://schemas.microsoft.com/office/powerpoint/2010/main" val="2997249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52662" y="21429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rgbClr val="0070C0"/>
                </a:solidFill>
              </a:rPr>
              <a:t>Palavra chave para Qualidade de vida no Trabalho - QVT</a:t>
            </a:r>
          </a:p>
        </p:txBody>
      </p:sp>
      <p:graphicFrame>
        <p:nvGraphicFramePr>
          <p:cNvPr id="5" name="C 1"/>
          <p:cNvGraphicFramePr/>
          <p:nvPr/>
        </p:nvGraphicFramePr>
        <p:xfrm>
          <a:off x="1919536" y="4581128"/>
          <a:ext cx="77048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 2"/>
          <p:cNvGraphicFramePr/>
          <p:nvPr/>
        </p:nvGraphicFramePr>
        <p:xfrm>
          <a:off x="1847528" y="1340768"/>
          <a:ext cx="7929618" cy="317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55933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57189"/>
            <a:ext cx="6553200" cy="642937"/>
          </a:xfrm>
        </p:spPr>
        <p:txBody>
          <a:bodyPr vert="horz" lIns="92160" tIns="46080" rIns="92160" bIns="46080" rtlCol="0" anchor="t" anchorCtr="0">
            <a:normAutofit/>
          </a:bodyPr>
          <a:lstStyle/>
          <a:p>
            <a:pPr marL="0" indent="0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Referências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bibliográficas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51584" y="1268413"/>
            <a:ext cx="7848872" cy="5072062"/>
          </a:xfrm>
        </p:spPr>
        <p:txBody>
          <a:bodyPr vert="horz" lIns="92160" tIns="46080" rIns="92160" bIns="46080" rtlCol="0">
            <a:normAutofit lnSpcReduction="10000"/>
          </a:bodyPr>
          <a:lstStyle/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/>
              <a:t>Stress &amp; Trabalho – </a:t>
            </a:r>
            <a:r>
              <a:rPr lang="en-GB" sz="1600" i="1" u="sng" dirty="0" err="1"/>
              <a:t>uma</a:t>
            </a:r>
            <a:r>
              <a:rPr lang="en-GB" sz="1600" i="1" u="sng" dirty="0"/>
              <a:t> </a:t>
            </a:r>
            <a:r>
              <a:rPr lang="en-GB" sz="1600" i="1" u="sng" dirty="0" err="1"/>
              <a:t>abordagem</a:t>
            </a:r>
            <a:r>
              <a:rPr lang="en-GB" sz="1600" i="1" u="sng" dirty="0"/>
              <a:t> </a:t>
            </a:r>
            <a:r>
              <a:rPr lang="en-GB" sz="1600" i="1" u="sng" dirty="0" err="1"/>
              <a:t>biopsicossocial</a:t>
            </a:r>
            <a:r>
              <a:rPr lang="en-GB" sz="1600" dirty="0"/>
              <a:t>. São Paulo Editora Atlas. </a:t>
            </a:r>
            <a:r>
              <a:rPr lang="en-GB" sz="1600" dirty="0" err="1"/>
              <a:t>Autores</a:t>
            </a:r>
            <a:r>
              <a:rPr lang="en-GB" sz="1600" dirty="0"/>
              <a:t>: Limongi França, AC &amp; Rodrigues, AL.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/>
              <a:t>Qualidade de Vida no Trabalho – </a:t>
            </a:r>
            <a:r>
              <a:rPr lang="en-GB" sz="1600" i="1" u="sng" dirty="0" err="1"/>
              <a:t>práticas</a:t>
            </a:r>
            <a:r>
              <a:rPr lang="en-GB" sz="1600" i="1" u="sng" dirty="0"/>
              <a:t> e </a:t>
            </a:r>
            <a:r>
              <a:rPr lang="en-GB" sz="1600" i="1" u="sng" dirty="0" err="1"/>
              <a:t>conceitos</a:t>
            </a:r>
            <a:r>
              <a:rPr lang="en-GB" sz="1600" i="1" u="sng" dirty="0"/>
              <a:t> </a:t>
            </a:r>
            <a:r>
              <a:rPr lang="en-GB" sz="1600" i="1" u="sng" dirty="0" err="1"/>
              <a:t>na</a:t>
            </a:r>
            <a:r>
              <a:rPr lang="en-GB" sz="1600" i="1" u="sng" dirty="0"/>
              <a:t> </a:t>
            </a:r>
            <a:r>
              <a:rPr lang="en-GB" sz="1600" i="1" u="sng" dirty="0" err="1"/>
              <a:t>sociedade</a:t>
            </a:r>
            <a:r>
              <a:rPr lang="en-GB" sz="1600" i="1" u="sng" dirty="0"/>
              <a:t> </a:t>
            </a:r>
            <a:r>
              <a:rPr lang="en-GB" sz="1600" i="1" u="sng" dirty="0" err="1"/>
              <a:t>pós</a:t>
            </a:r>
            <a:r>
              <a:rPr lang="en-GB" sz="1600" i="1" u="sng" dirty="0"/>
              <a:t>-industrial</a:t>
            </a:r>
            <a:r>
              <a:rPr lang="en-GB" sz="1600" dirty="0"/>
              <a:t>. São </a:t>
            </a:r>
            <a:r>
              <a:rPr lang="en-GB" sz="1600" dirty="0" err="1"/>
              <a:t>Paulo:Editora</a:t>
            </a:r>
            <a:r>
              <a:rPr lang="en-GB" sz="1600" dirty="0"/>
              <a:t> Atlas. </a:t>
            </a:r>
            <a:r>
              <a:rPr lang="en-GB" sz="1600" dirty="0" err="1"/>
              <a:t>Autoria</a:t>
            </a:r>
            <a:r>
              <a:rPr lang="en-GB" sz="1600" dirty="0"/>
              <a:t>: Limongi França, AC.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 err="1"/>
              <a:t>Práticas</a:t>
            </a:r>
            <a:r>
              <a:rPr lang="en-GB" sz="1600" i="1" u="sng" dirty="0"/>
              <a:t> de Recursos Humanos</a:t>
            </a:r>
            <a:r>
              <a:rPr lang="en-GB" sz="1600" dirty="0"/>
              <a:t>. São Paulo: Editora Atlas. Limongi-França, AC.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 err="1"/>
              <a:t>Comportamento</a:t>
            </a:r>
            <a:r>
              <a:rPr lang="en-GB" sz="1600" i="1" u="sng" dirty="0"/>
              <a:t> </a:t>
            </a:r>
            <a:r>
              <a:rPr lang="en-GB" sz="1600" i="1" u="sng" dirty="0" err="1"/>
              <a:t>Organizacional</a:t>
            </a:r>
            <a:r>
              <a:rPr lang="en-GB" sz="1600" dirty="0"/>
              <a:t>. São Paulo: Editora </a:t>
            </a:r>
            <a:r>
              <a:rPr lang="en-GB" sz="1600" dirty="0" err="1"/>
              <a:t>Saraiva</a:t>
            </a:r>
            <a:r>
              <a:rPr lang="en-GB" sz="1600" dirty="0"/>
              <a:t>. Limongi-França, AC.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/>
              <a:t>As Pessoas </a:t>
            </a:r>
            <a:r>
              <a:rPr lang="en-GB" sz="1600" i="1" u="sng" dirty="0" err="1"/>
              <a:t>na</a:t>
            </a:r>
            <a:r>
              <a:rPr lang="en-GB" sz="1600" i="1" u="sng" dirty="0"/>
              <a:t> </a:t>
            </a:r>
            <a:r>
              <a:rPr lang="en-GB" sz="1600" i="1" u="sng" dirty="0" err="1"/>
              <a:t>Organização</a:t>
            </a:r>
            <a:r>
              <a:rPr lang="en-GB" sz="1600" dirty="0"/>
              <a:t>. São Paulo: Editora </a:t>
            </a:r>
            <a:r>
              <a:rPr lang="en-GB" sz="1600" dirty="0" err="1"/>
              <a:t>Gente</a:t>
            </a:r>
            <a:r>
              <a:rPr lang="en-GB" sz="1600" dirty="0"/>
              <a:t>. </a:t>
            </a:r>
            <a:r>
              <a:rPr lang="en-GB" sz="1600" dirty="0" err="1"/>
              <a:t>Fleury</a:t>
            </a:r>
            <a:r>
              <a:rPr lang="en-GB" sz="1600" dirty="0"/>
              <a:t>, MTL (</a:t>
            </a:r>
            <a:r>
              <a:rPr lang="en-GB" sz="1600" dirty="0" err="1"/>
              <a:t>organizadora</a:t>
            </a:r>
            <a:r>
              <a:rPr lang="en-GB" sz="1600" dirty="0"/>
              <a:t>).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u="sng" dirty="0"/>
              <a:t>Psicologia do Trabalho</a:t>
            </a:r>
            <a:r>
              <a:rPr lang="en-GB" sz="1600" dirty="0"/>
              <a:t>. </a:t>
            </a:r>
            <a:r>
              <a:rPr lang="en-GB" sz="1600" dirty="0" err="1"/>
              <a:t>Psicossomática</a:t>
            </a:r>
            <a:r>
              <a:rPr lang="en-GB" sz="1600" dirty="0"/>
              <a:t>, </a:t>
            </a:r>
            <a:r>
              <a:rPr lang="en-GB" sz="1600" dirty="0" err="1"/>
              <a:t>práticas</a:t>
            </a:r>
            <a:r>
              <a:rPr lang="en-GB" sz="1600" dirty="0"/>
              <a:t> e </a:t>
            </a:r>
            <a:r>
              <a:rPr lang="en-GB" sz="1600" dirty="0" err="1"/>
              <a:t>valores</a:t>
            </a:r>
            <a:r>
              <a:rPr lang="en-GB" sz="1600" dirty="0"/>
              <a:t> </a:t>
            </a:r>
            <a:r>
              <a:rPr lang="en-GB" sz="1600" dirty="0" err="1"/>
              <a:t>organizacionais</a:t>
            </a:r>
            <a:r>
              <a:rPr lang="en-GB" sz="1600" dirty="0"/>
              <a:t>. São Paulo: Editora Atlas, 2008.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/>
          </a:p>
          <a:p>
            <a:pPr marL="609600" indent="-609600">
              <a:lnSpc>
                <a:spcPct val="9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u="sng" dirty="0"/>
              <a:t>Cursos FIAPROGEP de Gestão da Qualidade de Vida no Trabalho  </a:t>
            </a:r>
            <a:r>
              <a:rPr lang="en-GB" sz="1600" u="sng" dirty="0">
                <a:hlinkClick r:id="rId3"/>
              </a:rPr>
              <a:t>   </a:t>
            </a:r>
            <a:r>
              <a:rPr lang="en-GB" sz="1600" dirty="0">
                <a:hlinkClick r:id="rId3"/>
              </a:rPr>
              <a:t>www.fia.com.br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48294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çç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1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ç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79820" cy="68117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4930" y="2838450"/>
            <a:ext cx="7037070" cy="40195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9945" y="-46228"/>
            <a:ext cx="89249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ç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8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ççççççççççççççççççççççç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89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4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5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6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7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2224</Words>
  <Application>Microsoft Office PowerPoint</Application>
  <PresentationFormat>Widescreen</PresentationFormat>
  <Paragraphs>297</Paragraphs>
  <Slides>57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20</vt:i4>
      </vt:variant>
      <vt:variant>
        <vt:lpstr>Tema</vt:lpstr>
      </vt:variant>
      <vt:variant>
        <vt:i4>30</vt:i4>
      </vt:variant>
      <vt:variant>
        <vt:lpstr>Títulos de slides</vt:lpstr>
      </vt:variant>
      <vt:variant>
        <vt:i4>57</vt:i4>
      </vt:variant>
    </vt:vector>
  </HeadingPairs>
  <TitlesOfParts>
    <vt:vector size="107" baseType="lpstr">
      <vt:lpstr>Abadi MT Condensed Light</vt:lpstr>
      <vt:lpstr>Adobe Garamond Pro Bold</vt:lpstr>
      <vt:lpstr>Aharoni</vt:lpstr>
      <vt:lpstr>Arial</vt:lpstr>
      <vt:lpstr>Arial Unicode MS</vt:lpstr>
      <vt:lpstr>Baskerville Old Face</vt:lpstr>
      <vt:lpstr>Bauhaus 93</vt:lpstr>
      <vt:lpstr>Bodoni MT</vt:lpstr>
      <vt:lpstr>Book Antiqua</vt:lpstr>
      <vt:lpstr>Calibri</vt:lpstr>
      <vt:lpstr>Calibri Light</vt:lpstr>
      <vt:lpstr>Corbel</vt:lpstr>
      <vt:lpstr>ff12</vt:lpstr>
      <vt:lpstr>ff7</vt:lpstr>
      <vt:lpstr>ff8</vt:lpstr>
      <vt:lpstr>Georgia</vt:lpstr>
      <vt:lpstr>helvetica</vt:lpstr>
      <vt:lpstr>Roboto</vt:lpstr>
      <vt:lpstr>Times New Roman</vt:lpstr>
      <vt:lpstr>Trebuchet MS</vt:lpstr>
      <vt:lpstr>1_Tema do Office</vt:lpstr>
      <vt:lpstr>Integração</vt:lpstr>
      <vt:lpstr>1_Integração</vt:lpstr>
      <vt:lpstr>2_Integração</vt:lpstr>
      <vt:lpstr>3_Integração</vt:lpstr>
      <vt:lpstr>4_Integração</vt:lpstr>
      <vt:lpstr>5_Integração</vt:lpstr>
      <vt:lpstr>6_Integração</vt:lpstr>
      <vt:lpstr>7_Integração</vt:lpstr>
      <vt:lpstr>8_Integração</vt:lpstr>
      <vt:lpstr>9_Integração</vt:lpstr>
      <vt:lpstr>10_Integração</vt:lpstr>
      <vt:lpstr>11_Integração</vt:lpstr>
      <vt:lpstr>12_Integração</vt:lpstr>
      <vt:lpstr>13_Integração</vt:lpstr>
      <vt:lpstr>14_Integração</vt:lpstr>
      <vt:lpstr>15_Integração</vt:lpstr>
      <vt:lpstr>16_Integração</vt:lpstr>
      <vt:lpstr>17_Integração</vt:lpstr>
      <vt:lpstr>18_Integração</vt:lpstr>
      <vt:lpstr>19_Integração</vt:lpstr>
      <vt:lpstr>20_Integração</vt:lpstr>
      <vt:lpstr>21_Integração</vt:lpstr>
      <vt:lpstr>22_Integração</vt:lpstr>
      <vt:lpstr>23_Integração</vt:lpstr>
      <vt:lpstr>24_Integração</vt:lpstr>
      <vt:lpstr>25_Integração</vt:lpstr>
      <vt:lpstr>26_Integração</vt:lpstr>
      <vt:lpstr>27_Integração</vt:lpstr>
      <vt:lpstr>28_Integração</vt:lpstr>
      <vt:lpstr>PSICOLOGIA E BIOÉTICA </vt:lpstr>
      <vt:lpstr>Apresentação do PowerPoint</vt:lpstr>
      <vt:lpstr>Apresentação do PowerPoint</vt:lpstr>
      <vt:lpstr>O que é PSICOLOGIA?</vt:lpstr>
      <vt:lpstr>PSICOLOGIA:</vt:lpstr>
      <vt:lpstr>çç</vt:lpstr>
      <vt:lpstr>ç</vt:lpstr>
      <vt:lpstr>ç</vt:lpstr>
      <vt:lpstr>ççççççççççççççççççççççç</vt:lpstr>
      <vt:lpstr>Apresentação do PowerPoint</vt:lpstr>
      <vt:lpstr>Apresentação do PowerPoint</vt:lpstr>
      <vt:lpstr>Vamos começar com um teste de  PSICOLOGIA?</vt:lpstr>
      <vt:lpstr>Apresentação do PowerPoint</vt:lpstr>
      <vt:lpstr>Apresentação do PowerPoint</vt:lpstr>
      <vt:lpstr>Apresentação do PowerPoint</vt:lpstr>
      <vt:lpstr>QUESTIONÁRIO DO RITMO DIÁRIO</vt:lpstr>
      <vt:lpstr>Levantamento de sintomas de stress  – Sintomas Psicológicos</vt:lpstr>
      <vt:lpstr>Sintomas Físicos</vt:lpstr>
      <vt:lpstr>OUTROS SINTOMAS</vt:lpstr>
      <vt:lpstr>Apresentação do PowerPoint</vt:lpstr>
      <vt:lpstr>Apresentação do PowerPoint</vt:lpstr>
      <vt:lpstr>Apresentação do PowerPoint</vt:lpstr>
      <vt:lpstr>Objetivo Geral</vt:lpstr>
      <vt:lpstr>Objetivos Específicos</vt:lpstr>
      <vt:lpstr>PSICOLOGIA DO SENSO COMUM</vt:lpstr>
      <vt:lpstr>Qual a importância da psicologia  para as profissões? </vt:lpstr>
      <vt:lpstr>Psicologia aplicada  ou Psicologia e Gestão de pessoas</vt:lpstr>
      <vt:lpstr>Apresentação do PowerPoint</vt:lpstr>
      <vt:lpstr> Sobre motivações e qualidade de vida surgem das necessidades e é sustentada no desejo de ser e ter</vt:lpstr>
      <vt:lpstr>Empresas  de Bem-estar</vt:lpstr>
      <vt:lpstr>Dilemas: trabalho, dinheiro e resultados:  O CASO: A CIGARRA E A FORMIGA</vt:lpstr>
      <vt:lpstr>IMPORTÂNCIA DAS AÇÕES DE  QUALIDADE DE VIDA NO TRABALHO</vt:lpstr>
      <vt:lpstr>Gestão do Bem-estar e do stress </vt:lpstr>
      <vt:lpstr>Apresentação do PowerPoint</vt:lpstr>
      <vt:lpstr>A arquitetura e o espaço do trabalho: diferentes adaptações e comportamentos laborais</vt:lpstr>
      <vt:lpstr>Apresentação do PowerPoint</vt:lpstr>
      <vt:lpstr>E a Gestão da Qualidade de Vida na prática?!</vt:lpstr>
      <vt:lpstr>Apresentação do PowerPoint</vt:lpstr>
      <vt:lpstr>Apresentação do PowerPoint</vt:lpstr>
      <vt:lpstr>TRABALHO</vt:lpstr>
      <vt:lpstr>BEM-ESTAR ORGANIZACIONAL E PESSOAL</vt:lpstr>
      <vt:lpstr>Qualidade de vida no trabalho</vt:lpstr>
      <vt:lpstr>FELICIDADE</vt:lpstr>
      <vt:lpstr>Saúde é o silêncio dos órgãos</vt:lpstr>
      <vt:lpstr>Apresentação do PowerPoint</vt:lpstr>
      <vt:lpstr>PROMOÇÃO DA Saúde e Gestão da Qualidade de vida nas organizações</vt:lpstr>
      <vt:lpstr>MARCADORES DA METODOLOGIA BPSO Para Ações de QVT</vt:lpstr>
      <vt:lpstr>Conflitos entre grupos</vt:lpstr>
      <vt:lpstr>Apresentação do PowerPoint</vt:lpstr>
      <vt:lpstr>Ações Afirmativas e Valorização da Diversidade</vt:lpstr>
      <vt:lpstr>DESAFIOS DE VALORIZAÇÃO DA VIDA ORGANIZACIONAL E PESSOAL</vt:lpstr>
      <vt:lpstr>Apresentação do PowerPoint</vt:lpstr>
      <vt:lpstr>Apresentação do PowerPoint</vt:lpstr>
      <vt:lpstr>Sem trabalho a vida apodrece, mas sob um trabalho sem alma a vida sufoca e morre.     Albert Camus, 1955</vt:lpstr>
      <vt:lpstr>Atividade:</vt:lpstr>
      <vt:lpstr>Palavra chave para Qualidade de vida no Trabalho - QVT</vt:lpstr>
      <vt:lpstr>Referências bibliográficas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DO TRABALHO</dc:title>
  <dc:creator>Padre Valmir</dc:creator>
  <cp:lastModifiedBy>Padre Valmir</cp:lastModifiedBy>
  <cp:revision>14</cp:revision>
  <dcterms:created xsi:type="dcterms:W3CDTF">2019-05-25T01:33:06Z</dcterms:created>
  <dcterms:modified xsi:type="dcterms:W3CDTF">2022-08-24T21:56:57Z</dcterms:modified>
</cp:coreProperties>
</file>