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82" r:id="rId2"/>
    <p:sldId id="283" r:id="rId3"/>
    <p:sldId id="349" r:id="rId4"/>
    <p:sldId id="284" r:id="rId5"/>
    <p:sldId id="417" r:id="rId6"/>
    <p:sldId id="411" r:id="rId7"/>
    <p:sldId id="416" r:id="rId8"/>
    <p:sldId id="285" r:id="rId9"/>
    <p:sldId id="286" r:id="rId10"/>
    <p:sldId id="447" r:id="rId11"/>
    <p:sldId id="448" r:id="rId12"/>
    <p:sldId id="438" r:id="rId13"/>
    <p:sldId id="439" r:id="rId14"/>
    <p:sldId id="440" r:id="rId15"/>
    <p:sldId id="441" r:id="rId16"/>
    <p:sldId id="442" r:id="rId17"/>
    <p:sldId id="443" r:id="rId18"/>
    <p:sldId id="450" r:id="rId19"/>
    <p:sldId id="452" r:id="rId20"/>
    <p:sldId id="444" r:id="rId21"/>
    <p:sldId id="445" r:id="rId22"/>
    <p:sldId id="393" r:id="rId23"/>
    <p:sldId id="354" r:id="rId24"/>
    <p:sldId id="394" r:id="rId25"/>
    <p:sldId id="353" r:id="rId26"/>
    <p:sldId id="340" r:id="rId27"/>
    <p:sldId id="437" r:id="rId28"/>
    <p:sldId id="345" r:id="rId29"/>
    <p:sldId id="395" r:id="rId30"/>
    <p:sldId id="344" r:id="rId31"/>
    <p:sldId id="355" r:id="rId32"/>
    <p:sldId id="351" r:id="rId33"/>
    <p:sldId id="446" r:id="rId34"/>
    <p:sldId id="44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B91D0DBA-4FB5-43DE-8465-4A52F97BAB6F}" type="presOf" srcId="{5EB1EB33-1CD3-4A7F-B160-32683E44A378}" destId="{62E69B92-6FAF-4A4C-9FB2-D763094D03F2}" srcOrd="0" destOrd="0" presId="urn:microsoft.com/office/officeart/2008/layout/HorizontalMultiLevelHierarchy"/>
    <dgm:cxn modelId="{99673444-FACB-429B-B22B-BBE747AB1E71}" type="presOf" srcId="{61ADA046-50AE-4C4C-9777-4A25CE69CB56}" destId="{87EAE7F1-63CC-42FB-BC8E-B37C89FC83D0}" srcOrd="0" destOrd="0" presId="urn:microsoft.com/office/officeart/2008/layout/HorizontalMultiLevelHierarchy"/>
    <dgm:cxn modelId="{4E8338F7-90FB-4B57-9B6F-CEE8C34BE999}" type="presOf" srcId="{1832C4F8-CF79-430C-A52F-80B24615800C}" destId="{4141457D-693F-45E7-9BFB-822232D0F369}" srcOrd="0" destOrd="0" presId="urn:microsoft.com/office/officeart/2008/layout/HorizontalMultiLevelHierarchy"/>
    <dgm:cxn modelId="{E480B140-6F80-4404-A6A0-0BE28F44C4D2}" type="presOf" srcId="{1DA4687D-3C5C-48F9-8298-7A425AEDE751}" destId="{1ACA8C33-6AF3-413A-9750-E9DAEF63FDD5}" srcOrd="0" destOrd="0" presId="urn:microsoft.com/office/officeart/2008/layout/HorizontalMultiLevelHierarchy"/>
    <dgm:cxn modelId="{C6E19F74-13B4-4F67-A115-7C6739924D7C}" type="presOf" srcId="{4BC6E762-D9C0-4D3E-BE82-CA5A727FA0C3}" destId="{8BFC0AF6-14CC-4128-8490-24B148030D1E}" srcOrd="0" destOrd="0" presId="urn:microsoft.com/office/officeart/2008/layout/HorizontalMultiLevelHierarchy"/>
    <dgm:cxn modelId="{415B2982-6C6B-4BDA-AA23-911C6286A612}" type="presOf" srcId="{1DA4687D-3C5C-48F9-8298-7A425AEDE751}" destId="{BB24E061-A482-42C8-948F-FE1D4B90DE68}" srcOrd="1" destOrd="0" presId="urn:microsoft.com/office/officeart/2008/layout/HorizontalMultiLevelHierarchy"/>
    <dgm:cxn modelId="{2544637F-20F5-44B9-89CC-E63E64D24AAB}" type="presOf" srcId="{DDE7CEA5-02A7-447F-BCEC-48750CD9201A}" destId="{BF7638E1-610E-4DBF-9BA4-132C386E89CA}" srcOrd="1" destOrd="0" presId="urn:microsoft.com/office/officeart/2008/layout/HorizontalMultiLevelHierarchy"/>
    <dgm:cxn modelId="{E36E28C3-BF88-40EA-8AD2-488DB442C3AF}" type="presOf" srcId="{A8B9D18F-D5DF-4633-A397-4B912D4391CE}" destId="{77C5A01C-AAAD-42EB-88AE-ADD6CAFAB92B}" srcOrd="0" destOrd="0" presId="urn:microsoft.com/office/officeart/2008/layout/HorizontalMultiLevelHierarchy"/>
    <dgm:cxn modelId="{A783C406-50CC-4768-BEF3-93437AE6E9DC}" type="presOf" srcId="{4551F577-EA7A-4B34-A009-DACAB63B1BC4}" destId="{2B5AE0C5-0DA7-4773-94B8-98B3DD6DD132}" srcOrd="0" destOrd="0" presId="urn:microsoft.com/office/officeart/2008/layout/HorizontalMultiLevelHierarchy"/>
    <dgm:cxn modelId="{D5AEDE73-19B7-4EBB-B35A-17DC616D9FCD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3B4D3A68-D11D-44D5-BE61-5DD2DAF85DE1}" type="presOf" srcId="{B6736209-E9A6-496D-9D60-941A6123EE49}" destId="{98CACE33-C19C-42C6-B488-9F1417779C96}" srcOrd="1" destOrd="0" presId="urn:microsoft.com/office/officeart/2008/layout/HorizontalMultiLevelHierarchy"/>
    <dgm:cxn modelId="{352DDE47-D5C5-4CB7-BB3B-17DE8CA1AFB6}" type="presOf" srcId="{DDE7CEA5-02A7-447F-BCEC-48750CD9201A}" destId="{FD195115-6EC4-4458-9D94-3E75F65889B4}" srcOrd="0" destOrd="0" presId="urn:microsoft.com/office/officeart/2008/layout/HorizontalMultiLevelHierarchy"/>
    <dgm:cxn modelId="{32E356CE-4604-4DD3-B11A-80D8F19E3839}" type="presOf" srcId="{3D00BF13-C939-4BFD-A43A-61816839C7C7}" destId="{E2FAC7AC-E47A-4119-A24A-68190F48AE17}" srcOrd="1" destOrd="0" presId="urn:microsoft.com/office/officeart/2008/layout/HorizontalMultiLevelHierarchy"/>
    <dgm:cxn modelId="{A86D299D-FBEC-4F99-83C9-BE6312F1016E}" type="presOf" srcId="{61ADA046-50AE-4C4C-9777-4A25CE69CB56}" destId="{4186BFD4-7DA7-40A6-8394-6AFCCA00C9D5}" srcOrd="1" destOrd="0" presId="urn:microsoft.com/office/officeart/2008/layout/HorizontalMultiLevelHierarchy"/>
    <dgm:cxn modelId="{A6EB3A29-F4D1-4D7C-AB50-A6A17E5FC844}" type="presOf" srcId="{D008F4A4-38BD-48E7-9D6F-99C9C040F0E7}" destId="{FB45BCD3-8E67-4EA9-99AC-6576CB44B0FE}" srcOrd="0" destOrd="0" presId="urn:microsoft.com/office/officeart/2008/layout/HorizontalMultiLevelHierarchy"/>
    <dgm:cxn modelId="{AC41D97B-36FF-419E-BD95-CE831CCC9500}" type="presOf" srcId="{3D00BF13-C939-4BFD-A43A-61816839C7C7}" destId="{07F29CC2-CFC7-4F98-90B3-FAC7A35D63AC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A08FC8CA-04EB-42DF-A9EC-0BB08597CD3C}" type="presOf" srcId="{B6736209-E9A6-496D-9D60-941A6123EE49}" destId="{79A83D4C-3DB7-43C6-81F3-E55CD312C6A1}" srcOrd="0" destOrd="0" presId="urn:microsoft.com/office/officeart/2008/layout/HorizontalMultiLevelHierarchy"/>
    <dgm:cxn modelId="{2D1ECD7A-432E-4A8B-8796-EE64FE52459C}" type="presOf" srcId="{D6539337-0296-48B0-8E07-F72DF467F4E0}" destId="{BF79D634-84FE-440F-9658-027AD10988A6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E72FD80E-90B8-4813-B81E-5E15A4FCC02F}" type="presOf" srcId="{155DE933-9215-442E-9094-A32267B4889A}" destId="{C7A01463-A57A-4C61-BE54-4FB284EC5E92}" srcOrd="0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44126FAA-34B1-4750-AA21-E889711489A7}" type="presOf" srcId="{9F250AB2-32C8-4CA2-B6D2-5EF936EC70F1}" destId="{B956967D-29F4-494B-A28C-68A6E07586CF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33E5D785-4E69-4AF1-B277-C60563A57E33}" type="presOf" srcId="{8B0F6082-8A31-4075-BCA0-F8CC494EF323}" destId="{CEEAECB0-3771-4237-A99F-330960AD8DE8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21369401-1646-455E-9D85-E92D45485DC9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0B28291-EAF5-4CFB-96F0-6BD881736AB2}" type="presOf" srcId="{25A17DCF-8736-4798-B2CC-84825279DF17}" destId="{F6961E85-69C0-455F-ADAF-8CE000D3DDC8}" srcOrd="0" destOrd="0" presId="urn:microsoft.com/office/officeart/2008/layout/HorizontalMultiLevelHierarchy"/>
    <dgm:cxn modelId="{7BC00728-E301-43D8-80BA-F166B4F88E00}" type="presParOf" srcId="{4141457D-693F-45E7-9BFB-822232D0F369}" destId="{D697188F-B867-4B92-89E0-17957D6B6092}" srcOrd="0" destOrd="0" presId="urn:microsoft.com/office/officeart/2008/layout/HorizontalMultiLevelHierarchy"/>
    <dgm:cxn modelId="{43081454-5414-4A45-A16E-2D5571D2A9A2}" type="presParOf" srcId="{D697188F-B867-4B92-89E0-17957D6B6092}" destId="{77C5A01C-AAAD-42EB-88AE-ADD6CAFAB92B}" srcOrd="0" destOrd="0" presId="urn:microsoft.com/office/officeart/2008/layout/HorizontalMultiLevelHierarchy"/>
    <dgm:cxn modelId="{4B8B511A-720B-42A3-A576-E1A5E3BCB990}" type="presParOf" srcId="{D697188F-B867-4B92-89E0-17957D6B6092}" destId="{879B4891-9ACD-4301-A3ED-FDBFD449C1C5}" srcOrd="1" destOrd="0" presId="urn:microsoft.com/office/officeart/2008/layout/HorizontalMultiLevelHierarchy"/>
    <dgm:cxn modelId="{A6E25F19-7489-4337-A5BA-05C5601E723C}" type="presParOf" srcId="{879B4891-9ACD-4301-A3ED-FDBFD449C1C5}" destId="{87EAE7F1-63CC-42FB-BC8E-B37C89FC83D0}" srcOrd="0" destOrd="0" presId="urn:microsoft.com/office/officeart/2008/layout/HorizontalMultiLevelHierarchy"/>
    <dgm:cxn modelId="{6E3864B6-B197-4553-9510-A86D4472779E}" type="presParOf" srcId="{87EAE7F1-63CC-42FB-BC8E-B37C89FC83D0}" destId="{4186BFD4-7DA7-40A6-8394-6AFCCA00C9D5}" srcOrd="0" destOrd="0" presId="urn:microsoft.com/office/officeart/2008/layout/HorizontalMultiLevelHierarchy"/>
    <dgm:cxn modelId="{FE5461AC-C8E6-46B7-9900-84F5BA644A2C}" type="presParOf" srcId="{879B4891-9ACD-4301-A3ED-FDBFD449C1C5}" destId="{7BE8E929-6A2C-4233-8AD4-5F56DCCD5070}" srcOrd="1" destOrd="0" presId="urn:microsoft.com/office/officeart/2008/layout/HorizontalMultiLevelHierarchy"/>
    <dgm:cxn modelId="{04E45684-6FC6-445C-A8E5-9720CD13AF31}" type="presParOf" srcId="{7BE8E929-6A2C-4233-8AD4-5F56DCCD5070}" destId="{BF79D634-84FE-440F-9658-027AD10988A6}" srcOrd="0" destOrd="0" presId="urn:microsoft.com/office/officeart/2008/layout/HorizontalMultiLevelHierarchy"/>
    <dgm:cxn modelId="{437F0E84-A294-4F91-9BC7-138FC9131D2F}" type="presParOf" srcId="{7BE8E929-6A2C-4233-8AD4-5F56DCCD5070}" destId="{28436C0A-08CB-4C3D-A729-F440E989813C}" srcOrd="1" destOrd="0" presId="urn:microsoft.com/office/officeart/2008/layout/HorizontalMultiLevelHierarchy"/>
    <dgm:cxn modelId="{EBC09600-124C-4300-84E1-39AE7AF939CA}" type="presParOf" srcId="{28436C0A-08CB-4C3D-A729-F440E989813C}" destId="{CEEAECB0-3771-4237-A99F-330960AD8DE8}" srcOrd="0" destOrd="0" presId="urn:microsoft.com/office/officeart/2008/layout/HorizontalMultiLevelHierarchy"/>
    <dgm:cxn modelId="{7976D99F-0388-41B1-92ED-4D3EDD96770A}" type="presParOf" srcId="{CEEAECB0-3771-4237-A99F-330960AD8DE8}" destId="{4D6BB140-9F02-4093-B494-3990A2124875}" srcOrd="0" destOrd="0" presId="urn:microsoft.com/office/officeart/2008/layout/HorizontalMultiLevelHierarchy"/>
    <dgm:cxn modelId="{1B11EFE4-D70D-4C46-967A-0D637C3F9E9B}" type="presParOf" srcId="{28436C0A-08CB-4C3D-A729-F440E989813C}" destId="{3941273C-ED77-45A2-9D4C-E9EE308CE042}" srcOrd="1" destOrd="0" presId="urn:microsoft.com/office/officeart/2008/layout/HorizontalMultiLevelHierarchy"/>
    <dgm:cxn modelId="{788956E2-EA15-4E2F-B32D-351FBCEB8365}" type="presParOf" srcId="{3941273C-ED77-45A2-9D4C-E9EE308CE042}" destId="{C7A01463-A57A-4C61-BE54-4FB284EC5E92}" srcOrd="0" destOrd="0" presId="urn:microsoft.com/office/officeart/2008/layout/HorizontalMultiLevelHierarchy"/>
    <dgm:cxn modelId="{18D2D7AC-9FC3-496F-B3B2-4912A2AF058E}" type="presParOf" srcId="{3941273C-ED77-45A2-9D4C-E9EE308CE042}" destId="{B7CB9AC4-514B-4558-A27D-B8DD39F02771}" srcOrd="1" destOrd="0" presId="urn:microsoft.com/office/officeart/2008/layout/HorizontalMultiLevelHierarchy"/>
    <dgm:cxn modelId="{D69690D8-F9D4-4CDB-878D-93CDC53AF82C}" type="presParOf" srcId="{B7CB9AC4-514B-4558-A27D-B8DD39F02771}" destId="{B956967D-29F4-494B-A28C-68A6E07586CF}" srcOrd="0" destOrd="0" presId="urn:microsoft.com/office/officeart/2008/layout/HorizontalMultiLevelHierarchy"/>
    <dgm:cxn modelId="{515B1FEC-C874-49CE-B120-A638F4904027}" type="presParOf" srcId="{B956967D-29F4-494B-A28C-68A6E07586CF}" destId="{3CB1B784-45A4-47F7-AD6D-F1EFB587B8EF}" srcOrd="0" destOrd="0" presId="urn:microsoft.com/office/officeart/2008/layout/HorizontalMultiLevelHierarchy"/>
    <dgm:cxn modelId="{82772359-748A-4C31-A917-EC53A279614A}" type="presParOf" srcId="{B7CB9AC4-514B-4558-A27D-B8DD39F02771}" destId="{6DCA5C64-90B5-4F5F-A8D8-C8FD92FF8F98}" srcOrd="1" destOrd="0" presId="urn:microsoft.com/office/officeart/2008/layout/HorizontalMultiLevelHierarchy"/>
    <dgm:cxn modelId="{49F0F8B6-C171-40F3-8A92-28EBC11C7A11}" type="presParOf" srcId="{6DCA5C64-90B5-4F5F-A8D8-C8FD92FF8F98}" destId="{8BFC0AF6-14CC-4128-8490-24B148030D1E}" srcOrd="0" destOrd="0" presId="urn:microsoft.com/office/officeart/2008/layout/HorizontalMultiLevelHierarchy"/>
    <dgm:cxn modelId="{6D2D868D-72AD-4651-9E10-4318F7C78803}" type="presParOf" srcId="{6DCA5C64-90B5-4F5F-A8D8-C8FD92FF8F98}" destId="{BC6B842D-B2F9-457E-80B6-C292DECDF0C8}" srcOrd="1" destOrd="0" presId="urn:microsoft.com/office/officeart/2008/layout/HorizontalMultiLevelHierarchy"/>
    <dgm:cxn modelId="{3CC55046-1A86-43D8-8B64-D302198EA950}" type="presParOf" srcId="{B7CB9AC4-514B-4558-A27D-B8DD39F02771}" destId="{79A83D4C-3DB7-43C6-81F3-E55CD312C6A1}" srcOrd="2" destOrd="0" presId="urn:microsoft.com/office/officeart/2008/layout/HorizontalMultiLevelHierarchy"/>
    <dgm:cxn modelId="{449713AC-AFDE-4517-A116-FAA38AA51B57}" type="presParOf" srcId="{79A83D4C-3DB7-43C6-81F3-E55CD312C6A1}" destId="{98CACE33-C19C-42C6-B488-9F1417779C96}" srcOrd="0" destOrd="0" presId="urn:microsoft.com/office/officeart/2008/layout/HorizontalMultiLevelHierarchy"/>
    <dgm:cxn modelId="{99C67067-AE1E-4E5F-B0E5-9C974DB29CE2}" type="presParOf" srcId="{B7CB9AC4-514B-4558-A27D-B8DD39F02771}" destId="{5C15D315-9282-4D04-9244-5978B46ADA33}" srcOrd="3" destOrd="0" presId="urn:microsoft.com/office/officeart/2008/layout/HorizontalMultiLevelHierarchy"/>
    <dgm:cxn modelId="{35E7ED2D-9C8D-46B6-BC5B-E401242AD5B2}" type="presParOf" srcId="{5C15D315-9282-4D04-9244-5978B46ADA33}" destId="{F6961E85-69C0-455F-ADAF-8CE000D3DDC8}" srcOrd="0" destOrd="0" presId="urn:microsoft.com/office/officeart/2008/layout/HorizontalMultiLevelHierarchy"/>
    <dgm:cxn modelId="{E1D9D136-9CE9-44EF-9844-8526C15A33C9}" type="presParOf" srcId="{5C15D315-9282-4D04-9244-5978B46ADA33}" destId="{5A275DD8-3EE2-4572-933E-C8C57EA4826C}" srcOrd="1" destOrd="0" presId="urn:microsoft.com/office/officeart/2008/layout/HorizontalMultiLevelHierarchy"/>
    <dgm:cxn modelId="{0CE1277B-9457-4643-8D62-5FC6F8C71357}" type="presParOf" srcId="{28436C0A-08CB-4C3D-A729-F440E989813C}" destId="{1ACA8C33-6AF3-413A-9750-E9DAEF63FDD5}" srcOrd="2" destOrd="0" presId="urn:microsoft.com/office/officeart/2008/layout/HorizontalMultiLevelHierarchy"/>
    <dgm:cxn modelId="{898455F5-31CE-4AF5-B173-1C8CD55EB52D}" type="presParOf" srcId="{1ACA8C33-6AF3-413A-9750-E9DAEF63FDD5}" destId="{BB24E061-A482-42C8-948F-FE1D4B90DE68}" srcOrd="0" destOrd="0" presId="urn:microsoft.com/office/officeart/2008/layout/HorizontalMultiLevelHierarchy"/>
    <dgm:cxn modelId="{7819A194-B2E5-41A0-A200-153FDCF6B3B5}" type="presParOf" srcId="{28436C0A-08CB-4C3D-A729-F440E989813C}" destId="{1858DA94-D52A-4533-A92F-EE640881A980}" srcOrd="3" destOrd="0" presId="urn:microsoft.com/office/officeart/2008/layout/HorizontalMultiLevelHierarchy"/>
    <dgm:cxn modelId="{9FF72582-5CB6-47F5-A224-634C150BEC11}" type="presParOf" srcId="{1858DA94-D52A-4533-A92F-EE640881A980}" destId="{FB45BCD3-8E67-4EA9-99AC-6576CB44B0FE}" srcOrd="0" destOrd="0" presId="urn:microsoft.com/office/officeart/2008/layout/HorizontalMultiLevelHierarchy"/>
    <dgm:cxn modelId="{AB208BB9-E613-4B67-95C7-C591B87A7FAC}" type="presParOf" srcId="{1858DA94-D52A-4533-A92F-EE640881A980}" destId="{A87A5F8B-374E-4252-808E-94423C3F0EBB}" srcOrd="1" destOrd="0" presId="urn:microsoft.com/office/officeart/2008/layout/HorizontalMultiLevelHierarchy"/>
    <dgm:cxn modelId="{4B383CB4-1F6B-4BC6-99FB-6521A4797BF7}" type="presParOf" srcId="{A87A5F8B-374E-4252-808E-94423C3F0EBB}" destId="{FD195115-6EC4-4458-9D94-3E75F65889B4}" srcOrd="0" destOrd="0" presId="urn:microsoft.com/office/officeart/2008/layout/HorizontalMultiLevelHierarchy"/>
    <dgm:cxn modelId="{7CCD0446-5660-4CE6-8216-70743297B9B2}" type="presParOf" srcId="{FD195115-6EC4-4458-9D94-3E75F65889B4}" destId="{BF7638E1-610E-4DBF-9BA4-132C386E89CA}" srcOrd="0" destOrd="0" presId="urn:microsoft.com/office/officeart/2008/layout/HorizontalMultiLevelHierarchy"/>
    <dgm:cxn modelId="{AC491BC7-4B18-4217-AEA0-02306CBD2F9C}" type="presParOf" srcId="{A87A5F8B-374E-4252-808E-94423C3F0EBB}" destId="{3C0891C9-8BBE-44AF-BB38-9FD501839F25}" srcOrd="1" destOrd="0" presId="urn:microsoft.com/office/officeart/2008/layout/HorizontalMultiLevelHierarchy"/>
    <dgm:cxn modelId="{BA9253B4-3F1D-425B-B55D-8FE22F1E5FBA}" type="presParOf" srcId="{3C0891C9-8BBE-44AF-BB38-9FD501839F25}" destId="{62E69B92-6FAF-4A4C-9FB2-D763094D03F2}" srcOrd="0" destOrd="0" presId="urn:microsoft.com/office/officeart/2008/layout/HorizontalMultiLevelHierarchy"/>
    <dgm:cxn modelId="{90D47F10-1C1B-4E03-A29A-430DCF20CED3}" type="presParOf" srcId="{3C0891C9-8BBE-44AF-BB38-9FD501839F25}" destId="{31AE8A27-8067-41BC-9356-AAC18ACD6D36}" srcOrd="1" destOrd="0" presId="urn:microsoft.com/office/officeart/2008/layout/HorizontalMultiLevelHierarchy"/>
    <dgm:cxn modelId="{D29E0A49-5547-4AC1-8301-F8EF11C21154}" type="presParOf" srcId="{879B4891-9ACD-4301-A3ED-FDBFD449C1C5}" destId="{07F29CC2-CFC7-4F98-90B3-FAC7A35D63AC}" srcOrd="2" destOrd="0" presId="urn:microsoft.com/office/officeart/2008/layout/HorizontalMultiLevelHierarchy"/>
    <dgm:cxn modelId="{5377A211-2811-4873-9D21-9035D81FE3FE}" type="presParOf" srcId="{07F29CC2-CFC7-4F98-90B3-FAC7A35D63AC}" destId="{E2FAC7AC-E47A-4119-A24A-68190F48AE17}" srcOrd="0" destOrd="0" presId="urn:microsoft.com/office/officeart/2008/layout/HorizontalMultiLevelHierarchy"/>
    <dgm:cxn modelId="{CD9B193C-FD24-4BD3-B43F-4B65AE06EB3F}" type="presParOf" srcId="{879B4891-9ACD-4301-A3ED-FDBFD449C1C5}" destId="{ACB57A6D-4D7D-44B2-918A-3758BC2AD3B5}" srcOrd="3" destOrd="0" presId="urn:microsoft.com/office/officeart/2008/layout/HorizontalMultiLevelHierarchy"/>
    <dgm:cxn modelId="{15C79DE0-D88B-45F1-BADA-B0E1AD740652}" type="presParOf" srcId="{ACB57A6D-4D7D-44B2-918A-3758BC2AD3B5}" destId="{2B5AE0C5-0DA7-4773-94B8-98B3DD6DD132}" srcOrd="0" destOrd="0" presId="urn:microsoft.com/office/officeart/2008/layout/HorizontalMultiLevelHierarchy"/>
    <dgm:cxn modelId="{32A8A697-27F6-4F8F-B30F-718425B4758D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3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</dgm:ptLst>
  <dgm:cxnLst>
    <dgm:cxn modelId="{6BD10AA1-D192-4C2E-A88F-E1CDBD487144}" type="presOf" srcId="{8D4BA0DD-B6FB-486F-8093-6800CE3205BB}" destId="{2E61FA72-14A2-4628-B039-F6FCC35815BD}" srcOrd="0" destOrd="0" presId="urn:microsoft.com/office/officeart/2008/layout/HorizontalMultiLevelHierarchy"/>
    <dgm:cxn modelId="{298705A9-CEFF-4A64-A600-36BA5663C5BC}" type="presOf" srcId="{4BC6E762-D9C0-4D3E-BE82-CA5A727FA0C3}" destId="{8BFC0AF6-14CC-4128-8490-24B148030D1E}" srcOrd="0" destOrd="0" presId="urn:microsoft.com/office/officeart/2008/layout/HorizontalMultiLevelHierarchy"/>
    <dgm:cxn modelId="{F48F163A-DA26-465D-852A-22DD30453842}" type="presOf" srcId="{D008F4A4-38BD-48E7-9D6F-99C9C040F0E7}" destId="{FB45BCD3-8E67-4EA9-99AC-6576CB44B0FE}" srcOrd="0" destOrd="0" presId="urn:microsoft.com/office/officeart/2008/layout/HorizontalMultiLevelHierarchy"/>
    <dgm:cxn modelId="{8091AF83-2A2B-4F91-BE88-2876A75D7051}" type="presOf" srcId="{D6539337-0296-48B0-8E07-F72DF467F4E0}" destId="{BF79D634-84FE-440F-9658-027AD10988A6}" srcOrd="0" destOrd="0" presId="urn:microsoft.com/office/officeart/2008/layout/HorizontalMultiLevelHierarchy"/>
    <dgm:cxn modelId="{649B5BD2-166B-427D-B8C0-C80544DD7143}" type="presOf" srcId="{61ADA046-50AE-4C4C-9777-4A25CE69CB56}" destId="{4186BFD4-7DA7-40A6-8394-6AFCCA00C9D5}" srcOrd="1" destOrd="0" presId="urn:microsoft.com/office/officeart/2008/layout/HorizontalMultiLevelHierarchy"/>
    <dgm:cxn modelId="{E4D7C3FE-A914-4156-9C77-9632B18D495C}" type="presOf" srcId="{4551F577-EA7A-4B34-A009-DACAB63B1BC4}" destId="{2B5AE0C5-0DA7-4773-94B8-98B3DD6DD132}" srcOrd="0" destOrd="0" presId="urn:microsoft.com/office/officeart/2008/layout/HorizontalMultiLevelHierarchy"/>
    <dgm:cxn modelId="{285AB0CD-4435-4A54-8D81-C53D6796265F}" type="presOf" srcId="{5EB1EB33-1CD3-4A7F-B160-32683E44A378}" destId="{62E69B92-6FAF-4A4C-9FB2-D763094D03F2}" srcOrd="0" destOrd="0" presId="urn:microsoft.com/office/officeart/2008/layout/HorizontalMultiLevelHierarchy"/>
    <dgm:cxn modelId="{BD90EB8C-3B03-4B36-833F-4B18C4A54793}" type="presOf" srcId="{1832C4F8-CF79-430C-A52F-80B24615800C}" destId="{4141457D-693F-45E7-9BFB-822232D0F369}" srcOrd="0" destOrd="0" presId="urn:microsoft.com/office/officeart/2008/layout/HorizontalMultiLevelHierarchy"/>
    <dgm:cxn modelId="{E2E73E51-0E1D-4FD8-B143-5E1D54AA1F2C}" type="presOf" srcId="{1DA4687D-3C5C-48F9-8298-7A425AEDE751}" destId="{BB24E061-A482-42C8-948F-FE1D4B90DE68}" srcOrd="1" destOrd="0" presId="urn:microsoft.com/office/officeart/2008/layout/HorizontalMultiLevelHierarchy"/>
    <dgm:cxn modelId="{75BB39D5-79AF-41D1-AEF9-42183DEB13DE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758AE020-343B-4C27-8EAE-B255319C82B5}" type="presOf" srcId="{3D00BF13-C939-4BFD-A43A-61816839C7C7}" destId="{07F29CC2-CFC7-4F98-90B3-FAC7A35D63AC}" srcOrd="0" destOrd="0" presId="urn:microsoft.com/office/officeart/2008/layout/HorizontalMultiLevelHierarchy"/>
    <dgm:cxn modelId="{3C645052-DC3E-42F5-822D-317FBB1830F5}" type="presOf" srcId="{9F250AB2-32C8-4CA2-B6D2-5EF936EC70F1}" destId="{3CB1B784-45A4-47F7-AD6D-F1EFB587B8EF}" srcOrd="1" destOrd="0" presId="urn:microsoft.com/office/officeart/2008/layout/HorizontalMultiLevelHierarchy"/>
    <dgm:cxn modelId="{8DEBAF44-3E9A-46FD-89C8-84B0283FEED4}" type="presOf" srcId="{B6736209-E9A6-496D-9D60-941A6123EE49}" destId="{79A83D4C-3DB7-43C6-81F3-E55CD312C6A1}" srcOrd="0" destOrd="0" presId="urn:microsoft.com/office/officeart/2008/layout/HorizontalMultiLevelHierarchy"/>
    <dgm:cxn modelId="{27B2E21D-49B0-4B40-A2F2-EE3747F4809D}" type="presOf" srcId="{61ADA046-50AE-4C4C-9777-4A25CE69CB56}" destId="{87EAE7F1-63CC-42FB-BC8E-B37C89FC83D0}" srcOrd="0" destOrd="0" presId="urn:microsoft.com/office/officeart/2008/layout/HorizontalMultiLevelHierarchy"/>
    <dgm:cxn modelId="{EF8CD7C3-73E0-4CD2-AB6C-FFC3E481750C}" type="presOf" srcId="{1DA4687D-3C5C-48F9-8298-7A425AEDE751}" destId="{1ACA8C33-6AF3-413A-9750-E9DAEF63FDD5}" srcOrd="0" destOrd="0" presId="urn:microsoft.com/office/officeart/2008/layout/HorizontalMultiLevelHierarchy"/>
    <dgm:cxn modelId="{A9F8003B-534A-4322-93CB-7533433F7423}" type="presOf" srcId="{8B0F6082-8A31-4075-BCA0-F8CC494EF323}" destId="{CEEAECB0-3771-4237-A99F-330960AD8DE8}" srcOrd="0" destOrd="0" presId="urn:microsoft.com/office/officeart/2008/layout/HorizontalMultiLevelHierarchy"/>
    <dgm:cxn modelId="{6D834931-DD11-401B-BAB5-56F4B513FA1D}" type="presOf" srcId="{9F250AB2-32C8-4CA2-B6D2-5EF936EC70F1}" destId="{B956967D-29F4-494B-A28C-68A6E07586CF}" srcOrd="0" destOrd="0" presId="urn:microsoft.com/office/officeart/2008/layout/HorizontalMultiLevelHierarchy"/>
    <dgm:cxn modelId="{E89D94C1-8460-49DD-972E-9E32B6599A72}" type="presOf" srcId="{DDE7CEA5-02A7-447F-BCEC-48750CD9201A}" destId="{FD195115-6EC4-4458-9D94-3E75F65889B4}" srcOrd="0" destOrd="0" presId="urn:microsoft.com/office/officeart/2008/layout/HorizontalMultiLevelHierarchy"/>
    <dgm:cxn modelId="{41CB11AE-6A05-4DA1-9A92-7A9A3C5D322B}" type="presOf" srcId="{46426B4E-1215-4AC0-BDCE-34893E88ED7D}" destId="{E4B6DEDD-40A0-4282-8C4F-B7BF5DADA5F4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7AF14089-51B0-4016-A154-7C3D93992277}" type="presOf" srcId="{25A17DCF-8736-4798-B2CC-84825279DF17}" destId="{F6961E85-69C0-455F-ADAF-8CE000D3DDC8}" srcOrd="0" destOrd="0" presId="urn:microsoft.com/office/officeart/2008/layout/HorizontalMultiLevelHierarchy"/>
    <dgm:cxn modelId="{9E9F375E-C0FE-43A6-9FA8-28434640BB7D}" type="presOf" srcId="{A8B9D18F-D5DF-4633-A397-4B912D4391CE}" destId="{77C5A01C-AAAD-42EB-88AE-ADD6CAFAB92B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EE8DEB7D-E547-490F-8C7F-8020B13E6A9E}" type="presOf" srcId="{155DE933-9215-442E-9094-A32267B4889A}" destId="{C7A01463-A57A-4C61-BE54-4FB284EC5E92}" srcOrd="0" destOrd="0" presId="urn:microsoft.com/office/officeart/2008/layout/HorizontalMultiLevelHierarchy"/>
    <dgm:cxn modelId="{DD618111-9C4C-4544-B08C-68C2D331EBEE}" type="presOf" srcId="{46426B4E-1215-4AC0-BDCE-34893E88ED7D}" destId="{BDF62633-9E5A-4442-A8C5-5978DE56B8DF}" srcOrd="1" destOrd="0" presId="urn:microsoft.com/office/officeart/2008/layout/HorizontalMultiLevelHierarchy"/>
    <dgm:cxn modelId="{75D06214-639D-45D3-BF74-57D67D560E95}" type="presOf" srcId="{DDE7CEA5-02A7-447F-BCEC-48750CD9201A}" destId="{BF7638E1-610E-4DBF-9BA4-132C386E89CA}" srcOrd="1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81084E8F-8B7C-4215-B9DC-0EADA845987A}" type="presOf" srcId="{3D00BF13-C939-4BFD-A43A-61816839C7C7}" destId="{E2FAC7AC-E47A-4119-A24A-68190F48AE17}" srcOrd="1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1A380505-7937-4B80-B8CB-F0402207242E}" type="presOf" srcId="{B6736209-E9A6-496D-9D60-941A6123EE49}" destId="{98CACE33-C19C-42C6-B488-9F1417779C96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48E505D3-67F7-4CD9-B74F-357B86B929EC}" type="presParOf" srcId="{4141457D-693F-45E7-9BFB-822232D0F369}" destId="{D697188F-B867-4B92-89E0-17957D6B6092}" srcOrd="0" destOrd="0" presId="urn:microsoft.com/office/officeart/2008/layout/HorizontalMultiLevelHierarchy"/>
    <dgm:cxn modelId="{286CEA38-70C2-44D4-984E-D7F3845266C9}" type="presParOf" srcId="{D697188F-B867-4B92-89E0-17957D6B6092}" destId="{77C5A01C-AAAD-42EB-88AE-ADD6CAFAB92B}" srcOrd="0" destOrd="0" presId="urn:microsoft.com/office/officeart/2008/layout/HorizontalMultiLevelHierarchy"/>
    <dgm:cxn modelId="{7C9A2787-82A8-4E35-AFFB-EE8BDC10CC01}" type="presParOf" srcId="{D697188F-B867-4B92-89E0-17957D6B6092}" destId="{879B4891-9ACD-4301-A3ED-FDBFD449C1C5}" srcOrd="1" destOrd="0" presId="urn:microsoft.com/office/officeart/2008/layout/HorizontalMultiLevelHierarchy"/>
    <dgm:cxn modelId="{205A8D38-2805-4A04-9A32-EA40D7622916}" type="presParOf" srcId="{879B4891-9ACD-4301-A3ED-FDBFD449C1C5}" destId="{87EAE7F1-63CC-42FB-BC8E-B37C89FC83D0}" srcOrd="0" destOrd="0" presId="urn:microsoft.com/office/officeart/2008/layout/HorizontalMultiLevelHierarchy"/>
    <dgm:cxn modelId="{5B810233-4764-4F54-8E6E-E05EB7FF77A0}" type="presParOf" srcId="{87EAE7F1-63CC-42FB-BC8E-B37C89FC83D0}" destId="{4186BFD4-7DA7-40A6-8394-6AFCCA00C9D5}" srcOrd="0" destOrd="0" presId="urn:microsoft.com/office/officeart/2008/layout/HorizontalMultiLevelHierarchy"/>
    <dgm:cxn modelId="{F3F3242A-36CE-4219-8FCC-4849408B70BA}" type="presParOf" srcId="{879B4891-9ACD-4301-A3ED-FDBFD449C1C5}" destId="{7BE8E929-6A2C-4233-8AD4-5F56DCCD5070}" srcOrd="1" destOrd="0" presId="urn:microsoft.com/office/officeart/2008/layout/HorizontalMultiLevelHierarchy"/>
    <dgm:cxn modelId="{2201E0A6-F2E4-4E92-B9E8-F9671B809035}" type="presParOf" srcId="{7BE8E929-6A2C-4233-8AD4-5F56DCCD5070}" destId="{BF79D634-84FE-440F-9658-027AD10988A6}" srcOrd="0" destOrd="0" presId="urn:microsoft.com/office/officeart/2008/layout/HorizontalMultiLevelHierarchy"/>
    <dgm:cxn modelId="{555209ED-BD05-4A54-9F2E-1BF7F9EADFC8}" type="presParOf" srcId="{7BE8E929-6A2C-4233-8AD4-5F56DCCD5070}" destId="{28436C0A-08CB-4C3D-A729-F440E989813C}" srcOrd="1" destOrd="0" presId="urn:microsoft.com/office/officeart/2008/layout/HorizontalMultiLevelHierarchy"/>
    <dgm:cxn modelId="{E935E81F-BB84-4BDE-B3DE-42A51BA10811}" type="presParOf" srcId="{28436C0A-08CB-4C3D-A729-F440E989813C}" destId="{CEEAECB0-3771-4237-A99F-330960AD8DE8}" srcOrd="0" destOrd="0" presId="urn:microsoft.com/office/officeart/2008/layout/HorizontalMultiLevelHierarchy"/>
    <dgm:cxn modelId="{D5440A0E-FA2A-4185-ADBD-4B9BFF919805}" type="presParOf" srcId="{CEEAECB0-3771-4237-A99F-330960AD8DE8}" destId="{4D6BB140-9F02-4093-B494-3990A2124875}" srcOrd="0" destOrd="0" presId="urn:microsoft.com/office/officeart/2008/layout/HorizontalMultiLevelHierarchy"/>
    <dgm:cxn modelId="{926EA255-7BBF-4D86-AE75-63C976D96FA9}" type="presParOf" srcId="{28436C0A-08CB-4C3D-A729-F440E989813C}" destId="{3941273C-ED77-45A2-9D4C-E9EE308CE042}" srcOrd="1" destOrd="0" presId="urn:microsoft.com/office/officeart/2008/layout/HorizontalMultiLevelHierarchy"/>
    <dgm:cxn modelId="{04F78CA9-74B2-4469-BFEA-340169EED0CE}" type="presParOf" srcId="{3941273C-ED77-45A2-9D4C-E9EE308CE042}" destId="{C7A01463-A57A-4C61-BE54-4FB284EC5E92}" srcOrd="0" destOrd="0" presId="urn:microsoft.com/office/officeart/2008/layout/HorizontalMultiLevelHierarchy"/>
    <dgm:cxn modelId="{3A6971AB-EFFD-4B01-9E26-47106BA4FE90}" type="presParOf" srcId="{3941273C-ED77-45A2-9D4C-E9EE308CE042}" destId="{B7CB9AC4-514B-4558-A27D-B8DD39F02771}" srcOrd="1" destOrd="0" presId="urn:microsoft.com/office/officeart/2008/layout/HorizontalMultiLevelHierarchy"/>
    <dgm:cxn modelId="{6654D074-B6D0-4CC2-A86F-AB43DA959AD4}" type="presParOf" srcId="{B7CB9AC4-514B-4558-A27D-B8DD39F02771}" destId="{B956967D-29F4-494B-A28C-68A6E07586CF}" srcOrd="0" destOrd="0" presId="urn:microsoft.com/office/officeart/2008/layout/HorizontalMultiLevelHierarchy"/>
    <dgm:cxn modelId="{692283D2-8FF5-491E-B0D6-5529D3D64D2B}" type="presParOf" srcId="{B956967D-29F4-494B-A28C-68A6E07586CF}" destId="{3CB1B784-45A4-47F7-AD6D-F1EFB587B8EF}" srcOrd="0" destOrd="0" presId="urn:microsoft.com/office/officeart/2008/layout/HorizontalMultiLevelHierarchy"/>
    <dgm:cxn modelId="{A1BEB578-324D-4482-A807-FEE3707D84BF}" type="presParOf" srcId="{B7CB9AC4-514B-4558-A27D-B8DD39F02771}" destId="{6DCA5C64-90B5-4F5F-A8D8-C8FD92FF8F98}" srcOrd="1" destOrd="0" presId="urn:microsoft.com/office/officeart/2008/layout/HorizontalMultiLevelHierarchy"/>
    <dgm:cxn modelId="{5BAC348B-C120-43D6-84BD-C1F4A881B0FE}" type="presParOf" srcId="{6DCA5C64-90B5-4F5F-A8D8-C8FD92FF8F98}" destId="{8BFC0AF6-14CC-4128-8490-24B148030D1E}" srcOrd="0" destOrd="0" presId="urn:microsoft.com/office/officeart/2008/layout/HorizontalMultiLevelHierarchy"/>
    <dgm:cxn modelId="{60234CBA-E0AC-44FA-BC3D-30762D77894C}" type="presParOf" srcId="{6DCA5C64-90B5-4F5F-A8D8-C8FD92FF8F98}" destId="{BC6B842D-B2F9-457E-80B6-C292DECDF0C8}" srcOrd="1" destOrd="0" presId="urn:microsoft.com/office/officeart/2008/layout/HorizontalMultiLevelHierarchy"/>
    <dgm:cxn modelId="{F4335D29-2774-4814-9B5D-7397B48A9038}" type="presParOf" srcId="{B7CB9AC4-514B-4558-A27D-B8DD39F02771}" destId="{79A83D4C-3DB7-43C6-81F3-E55CD312C6A1}" srcOrd="2" destOrd="0" presId="urn:microsoft.com/office/officeart/2008/layout/HorizontalMultiLevelHierarchy"/>
    <dgm:cxn modelId="{81AE6CB0-0A54-4123-BBD0-3B8DA68FDF67}" type="presParOf" srcId="{79A83D4C-3DB7-43C6-81F3-E55CD312C6A1}" destId="{98CACE33-C19C-42C6-B488-9F1417779C96}" srcOrd="0" destOrd="0" presId="urn:microsoft.com/office/officeart/2008/layout/HorizontalMultiLevelHierarchy"/>
    <dgm:cxn modelId="{F290212F-F1A3-48AF-B524-83BD8BBEB588}" type="presParOf" srcId="{B7CB9AC4-514B-4558-A27D-B8DD39F02771}" destId="{5C15D315-9282-4D04-9244-5978B46ADA33}" srcOrd="3" destOrd="0" presId="urn:microsoft.com/office/officeart/2008/layout/HorizontalMultiLevelHierarchy"/>
    <dgm:cxn modelId="{355186B4-3748-42E5-BEA5-9F75398D1D7B}" type="presParOf" srcId="{5C15D315-9282-4D04-9244-5978B46ADA33}" destId="{F6961E85-69C0-455F-ADAF-8CE000D3DDC8}" srcOrd="0" destOrd="0" presId="urn:microsoft.com/office/officeart/2008/layout/HorizontalMultiLevelHierarchy"/>
    <dgm:cxn modelId="{11457AC2-3F08-48EA-8F60-B885C7E64F42}" type="presParOf" srcId="{5C15D315-9282-4D04-9244-5978B46ADA33}" destId="{5A275DD8-3EE2-4572-933E-C8C57EA4826C}" srcOrd="1" destOrd="0" presId="urn:microsoft.com/office/officeart/2008/layout/HorizontalMultiLevelHierarchy"/>
    <dgm:cxn modelId="{D7A3E9AC-FB1D-4DA6-9DB0-5EA70ABAB088}" type="presParOf" srcId="{28436C0A-08CB-4C3D-A729-F440E989813C}" destId="{1ACA8C33-6AF3-413A-9750-E9DAEF63FDD5}" srcOrd="2" destOrd="0" presId="urn:microsoft.com/office/officeart/2008/layout/HorizontalMultiLevelHierarchy"/>
    <dgm:cxn modelId="{59E48C10-5953-4BE9-B538-F71E01842334}" type="presParOf" srcId="{1ACA8C33-6AF3-413A-9750-E9DAEF63FDD5}" destId="{BB24E061-A482-42C8-948F-FE1D4B90DE68}" srcOrd="0" destOrd="0" presId="urn:microsoft.com/office/officeart/2008/layout/HorizontalMultiLevelHierarchy"/>
    <dgm:cxn modelId="{594C5BCE-D291-4B9D-B6B0-30667DEE3E07}" type="presParOf" srcId="{28436C0A-08CB-4C3D-A729-F440E989813C}" destId="{1858DA94-D52A-4533-A92F-EE640881A980}" srcOrd="3" destOrd="0" presId="urn:microsoft.com/office/officeart/2008/layout/HorizontalMultiLevelHierarchy"/>
    <dgm:cxn modelId="{0C98471D-42A7-4F22-BABC-3CF2FF11AFD2}" type="presParOf" srcId="{1858DA94-D52A-4533-A92F-EE640881A980}" destId="{FB45BCD3-8E67-4EA9-99AC-6576CB44B0FE}" srcOrd="0" destOrd="0" presId="urn:microsoft.com/office/officeart/2008/layout/HorizontalMultiLevelHierarchy"/>
    <dgm:cxn modelId="{89692DA3-CF96-4A6E-B920-67E690E95F56}" type="presParOf" srcId="{1858DA94-D52A-4533-A92F-EE640881A980}" destId="{A87A5F8B-374E-4252-808E-94423C3F0EBB}" srcOrd="1" destOrd="0" presId="urn:microsoft.com/office/officeart/2008/layout/HorizontalMultiLevelHierarchy"/>
    <dgm:cxn modelId="{B626E138-FC36-4BAE-A3E1-D380BE02281A}" type="presParOf" srcId="{A87A5F8B-374E-4252-808E-94423C3F0EBB}" destId="{FD195115-6EC4-4458-9D94-3E75F65889B4}" srcOrd="0" destOrd="0" presId="urn:microsoft.com/office/officeart/2008/layout/HorizontalMultiLevelHierarchy"/>
    <dgm:cxn modelId="{A9C58D8E-C633-4351-AEC1-09C02F4BDCC5}" type="presParOf" srcId="{FD195115-6EC4-4458-9D94-3E75F65889B4}" destId="{BF7638E1-610E-4DBF-9BA4-132C386E89CA}" srcOrd="0" destOrd="0" presId="urn:microsoft.com/office/officeart/2008/layout/HorizontalMultiLevelHierarchy"/>
    <dgm:cxn modelId="{BDD9731E-88E2-454C-90CF-D1BB82B7FC18}" type="presParOf" srcId="{A87A5F8B-374E-4252-808E-94423C3F0EBB}" destId="{3C0891C9-8BBE-44AF-BB38-9FD501839F25}" srcOrd="1" destOrd="0" presId="urn:microsoft.com/office/officeart/2008/layout/HorizontalMultiLevelHierarchy"/>
    <dgm:cxn modelId="{F54A22BA-E700-48AA-903F-9CDE4660B855}" type="presParOf" srcId="{3C0891C9-8BBE-44AF-BB38-9FD501839F25}" destId="{62E69B92-6FAF-4A4C-9FB2-D763094D03F2}" srcOrd="0" destOrd="0" presId="urn:microsoft.com/office/officeart/2008/layout/HorizontalMultiLevelHierarchy"/>
    <dgm:cxn modelId="{B81CDCDB-9E93-44E5-AD70-7591E01C8CF7}" type="presParOf" srcId="{3C0891C9-8BBE-44AF-BB38-9FD501839F25}" destId="{31AE8A27-8067-41BC-9356-AAC18ACD6D36}" srcOrd="1" destOrd="0" presId="urn:microsoft.com/office/officeart/2008/layout/HorizontalMultiLevelHierarchy"/>
    <dgm:cxn modelId="{BBCAE37D-6643-4697-AEA3-0C0BF65ADF6E}" type="presParOf" srcId="{879B4891-9ACD-4301-A3ED-FDBFD449C1C5}" destId="{07F29CC2-CFC7-4F98-90B3-FAC7A35D63AC}" srcOrd="2" destOrd="0" presId="urn:microsoft.com/office/officeart/2008/layout/HorizontalMultiLevelHierarchy"/>
    <dgm:cxn modelId="{AE14D737-CF20-419B-B9EC-47C010357386}" type="presParOf" srcId="{07F29CC2-CFC7-4F98-90B3-FAC7A35D63AC}" destId="{E2FAC7AC-E47A-4119-A24A-68190F48AE17}" srcOrd="0" destOrd="0" presId="urn:microsoft.com/office/officeart/2008/layout/HorizontalMultiLevelHierarchy"/>
    <dgm:cxn modelId="{24AF395F-CAC7-45FC-8CAB-954FC2E04A69}" type="presParOf" srcId="{879B4891-9ACD-4301-A3ED-FDBFD449C1C5}" destId="{ACB57A6D-4D7D-44B2-918A-3758BC2AD3B5}" srcOrd="3" destOrd="0" presId="urn:microsoft.com/office/officeart/2008/layout/HorizontalMultiLevelHierarchy"/>
    <dgm:cxn modelId="{C1F98B56-F50E-4B99-987B-74A9A0110BEC}" type="presParOf" srcId="{ACB57A6D-4D7D-44B2-918A-3758BC2AD3B5}" destId="{2B5AE0C5-0DA7-4773-94B8-98B3DD6DD132}" srcOrd="0" destOrd="0" presId="urn:microsoft.com/office/officeart/2008/layout/HorizontalMultiLevelHierarchy"/>
    <dgm:cxn modelId="{65DD3996-F475-422E-B886-D6B536FB0C96}" type="presParOf" srcId="{ACB57A6D-4D7D-44B2-918A-3758BC2AD3B5}" destId="{6D059A9E-B3F4-4751-B499-34DC2097C2FD}" srcOrd="1" destOrd="0" presId="urn:microsoft.com/office/officeart/2008/layout/HorizontalMultiLevelHierarchy"/>
    <dgm:cxn modelId="{CB3964C5-FA6D-426B-9C1F-E5A28973C944}" type="presParOf" srcId="{6D059A9E-B3F4-4751-B499-34DC2097C2FD}" destId="{E4B6DEDD-40A0-4282-8C4F-B7BF5DADA5F4}" srcOrd="0" destOrd="0" presId="urn:microsoft.com/office/officeart/2008/layout/HorizontalMultiLevelHierarchy"/>
    <dgm:cxn modelId="{0B63B1F2-EBBB-42D2-98E9-9AE321CBE71B}" type="presParOf" srcId="{E4B6DEDD-40A0-4282-8C4F-B7BF5DADA5F4}" destId="{BDF62633-9E5A-4442-A8C5-5978DE56B8DF}" srcOrd="0" destOrd="0" presId="urn:microsoft.com/office/officeart/2008/layout/HorizontalMultiLevelHierarchy"/>
    <dgm:cxn modelId="{EF12AE74-FE09-4FF1-B5A5-2AE2CF873D71}" type="presParOf" srcId="{6D059A9E-B3F4-4751-B499-34DC2097C2FD}" destId="{F9986507-268A-48C3-A8AA-5B6856F0240C}" srcOrd="1" destOrd="0" presId="urn:microsoft.com/office/officeart/2008/layout/HorizontalMultiLevelHierarchy"/>
    <dgm:cxn modelId="{B0AA162A-3693-4944-A9B1-11D8FCE625A3}" type="presParOf" srcId="{F9986507-268A-48C3-A8AA-5B6856F0240C}" destId="{2E61FA72-14A2-4628-B039-F6FCC35815BD}" srcOrd="0" destOrd="0" presId="urn:microsoft.com/office/officeart/2008/layout/HorizontalMultiLevelHierarchy"/>
    <dgm:cxn modelId="{C632E984-43B0-475F-BAEA-4A411DD182A9}" type="presParOf" srcId="{F9986507-268A-48C3-A8AA-5B6856F0240C}" destId="{8A90B6BB-9732-4BC4-A51C-5F7413E555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3A12E-1C6D-44C8-9D06-3643C187FC4D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A3688E92-FBE3-4174-B7D3-BF60F27DC3D9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Endocitose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E344462C-613C-4705-82F2-5F283887E99E}" type="parTrans" cxnId="{98AD5F9F-C549-4125-B382-64D649E2723A}">
      <dgm:prSet/>
      <dgm:spPr/>
      <dgm:t>
        <a:bodyPr/>
        <a:lstStyle/>
        <a:p>
          <a:endParaRPr lang="pt-BR"/>
        </a:p>
      </dgm:t>
    </dgm:pt>
    <dgm:pt modelId="{FFE84003-79C5-4B2D-83E7-ECA70B8A170E}" type="sibTrans" cxnId="{98AD5F9F-C549-4125-B382-64D649E2723A}">
      <dgm:prSet/>
      <dgm:spPr/>
      <dgm:t>
        <a:bodyPr/>
        <a:lstStyle/>
        <a:p>
          <a:endParaRPr lang="pt-BR"/>
        </a:p>
      </dgm:t>
    </dgm:pt>
    <dgm:pt modelId="{D4A5B7DE-FA30-4891-B09B-D61331BC2976}">
      <dgm:prSet phldrT="[Texto]" custT="1"/>
      <dgm:spPr/>
      <dgm:t>
        <a:bodyPr/>
        <a:lstStyle/>
        <a:p>
          <a:r>
            <a:rPr lang="pt-BR" sz="3200" b="1" dirty="0" smtClean="0">
              <a:solidFill>
                <a:srgbClr val="292929"/>
              </a:solidFill>
            </a:rPr>
            <a:t>Fagocitose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959EABC-A69D-4F07-A9D8-7090F079523D}" type="parTrans" cxnId="{B1E98BD6-B581-4174-92B3-14C9F37B74F0}">
      <dgm:prSet/>
      <dgm:spPr/>
      <dgm:t>
        <a:bodyPr/>
        <a:lstStyle/>
        <a:p>
          <a:endParaRPr lang="pt-BR"/>
        </a:p>
      </dgm:t>
    </dgm:pt>
    <dgm:pt modelId="{5DF9E1CD-DBBF-4C27-B6F4-FAA64FA492AB}" type="sibTrans" cxnId="{B1E98BD6-B581-4174-92B3-14C9F37B74F0}">
      <dgm:prSet/>
      <dgm:spPr/>
      <dgm:t>
        <a:bodyPr/>
        <a:lstStyle/>
        <a:p>
          <a:endParaRPr lang="pt-BR"/>
        </a:p>
      </dgm:t>
    </dgm:pt>
    <dgm:pt modelId="{A6DBF7AC-8D58-45C3-BCC0-8B84CE6B1134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Pinocitose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DB48429-9CAE-4C70-BA60-9793734D1DE1}" type="parTrans" cxnId="{C2758D41-DC74-49A8-A884-EE3952FA8E8F}">
      <dgm:prSet/>
      <dgm:spPr/>
      <dgm:t>
        <a:bodyPr/>
        <a:lstStyle/>
        <a:p>
          <a:endParaRPr lang="pt-BR"/>
        </a:p>
      </dgm:t>
    </dgm:pt>
    <dgm:pt modelId="{73E858D9-5A33-4EA1-8B00-3D67A8F896CF}" type="sibTrans" cxnId="{C2758D41-DC74-49A8-A884-EE3952FA8E8F}">
      <dgm:prSet/>
      <dgm:spPr/>
      <dgm:t>
        <a:bodyPr/>
        <a:lstStyle/>
        <a:p>
          <a:endParaRPr lang="pt-BR"/>
        </a:p>
      </dgm:t>
    </dgm:pt>
    <dgm:pt modelId="{BD82F32D-3D5E-418C-A83F-A38FE80B800B}" type="pres">
      <dgm:prSet presAssocID="{7EF3A12E-1C6D-44C8-9D06-3643C187FC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E210D11-D0A7-4F2D-90D7-7928B426D3F0}" type="pres">
      <dgm:prSet presAssocID="{A3688E92-FBE3-4174-B7D3-BF60F27DC3D9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CEF1F95-4522-4B11-8ADF-7F88A4AE65D1}" type="pres">
      <dgm:prSet presAssocID="{A3688E92-FBE3-4174-B7D3-BF60F27DC3D9}" presName="rootComposite1" presStyleCnt="0"/>
      <dgm:spPr/>
      <dgm:t>
        <a:bodyPr/>
        <a:lstStyle/>
        <a:p>
          <a:endParaRPr lang="pt-BR"/>
        </a:p>
      </dgm:t>
    </dgm:pt>
    <dgm:pt modelId="{8CBAF3AE-2EC5-4C9C-ACBE-3EB216124119}" type="pres">
      <dgm:prSet presAssocID="{A3688E92-FBE3-4174-B7D3-BF60F27DC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7F0CD1-1311-4D35-B791-BA4A1FAE2C0F}" type="pres">
      <dgm:prSet presAssocID="{A3688E92-FBE3-4174-B7D3-BF60F27DC3D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BD2224-78F0-49E6-9BF3-F3931D099A5A}" type="pres">
      <dgm:prSet presAssocID="{A3688E92-FBE3-4174-B7D3-BF60F27DC3D9}" presName="hierChild2" presStyleCnt="0"/>
      <dgm:spPr/>
      <dgm:t>
        <a:bodyPr/>
        <a:lstStyle/>
        <a:p>
          <a:endParaRPr lang="pt-BR"/>
        </a:p>
      </dgm:t>
    </dgm:pt>
    <dgm:pt modelId="{AA383354-0476-4779-8D01-2D62ACFD332F}" type="pres">
      <dgm:prSet presAssocID="{D959EABC-A69D-4F07-A9D8-7090F079523D}" presName="Name64" presStyleLbl="parChTrans1D2" presStyleIdx="0" presStyleCnt="2"/>
      <dgm:spPr/>
      <dgm:t>
        <a:bodyPr/>
        <a:lstStyle/>
        <a:p>
          <a:endParaRPr lang="pt-BR"/>
        </a:p>
      </dgm:t>
    </dgm:pt>
    <dgm:pt modelId="{5B816E08-83D0-4323-A5EB-87AC4454F9B7}" type="pres">
      <dgm:prSet presAssocID="{D4A5B7DE-FA30-4891-B09B-D61331BC297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B0C4E26-1897-4F44-BD06-3B493A64226D}" type="pres">
      <dgm:prSet presAssocID="{D4A5B7DE-FA30-4891-B09B-D61331BC2976}" presName="rootComposite" presStyleCnt="0"/>
      <dgm:spPr/>
      <dgm:t>
        <a:bodyPr/>
        <a:lstStyle/>
        <a:p>
          <a:endParaRPr lang="pt-BR"/>
        </a:p>
      </dgm:t>
    </dgm:pt>
    <dgm:pt modelId="{43C6DBB2-5B6B-4566-ACFC-07C97596A17F}" type="pres">
      <dgm:prSet presAssocID="{D4A5B7DE-FA30-4891-B09B-D61331BC29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AE3747-E275-43AE-9F51-12921DC87935}" type="pres">
      <dgm:prSet presAssocID="{D4A5B7DE-FA30-4891-B09B-D61331BC2976}" presName="rootConnector" presStyleLbl="node2" presStyleIdx="0" presStyleCnt="2"/>
      <dgm:spPr/>
      <dgm:t>
        <a:bodyPr/>
        <a:lstStyle/>
        <a:p>
          <a:endParaRPr lang="pt-BR"/>
        </a:p>
      </dgm:t>
    </dgm:pt>
    <dgm:pt modelId="{63B367E7-7387-4560-B98A-18C3B2A88A12}" type="pres">
      <dgm:prSet presAssocID="{D4A5B7DE-FA30-4891-B09B-D61331BC2976}" presName="hierChild4" presStyleCnt="0"/>
      <dgm:spPr/>
      <dgm:t>
        <a:bodyPr/>
        <a:lstStyle/>
        <a:p>
          <a:endParaRPr lang="pt-BR"/>
        </a:p>
      </dgm:t>
    </dgm:pt>
    <dgm:pt modelId="{1A3FD8A3-331E-4E70-9C3F-2C13D52B7388}" type="pres">
      <dgm:prSet presAssocID="{D4A5B7DE-FA30-4891-B09B-D61331BC2976}" presName="hierChild5" presStyleCnt="0"/>
      <dgm:spPr/>
      <dgm:t>
        <a:bodyPr/>
        <a:lstStyle/>
        <a:p>
          <a:endParaRPr lang="pt-BR"/>
        </a:p>
      </dgm:t>
    </dgm:pt>
    <dgm:pt modelId="{F305F6C3-F6D8-453C-BF8E-59FCF661DA5D}" type="pres">
      <dgm:prSet presAssocID="{DDB48429-9CAE-4C70-BA60-9793734D1DE1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3D4BB7D-F63E-4D2B-80B7-9AA7D4035DAB}" type="pres">
      <dgm:prSet presAssocID="{A6DBF7AC-8D58-45C3-BCC0-8B84CE6B113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44FCB20-F8CE-493A-A6F3-EA739C98168A}" type="pres">
      <dgm:prSet presAssocID="{A6DBF7AC-8D58-45C3-BCC0-8B84CE6B1134}" presName="rootComposite" presStyleCnt="0"/>
      <dgm:spPr/>
      <dgm:t>
        <a:bodyPr/>
        <a:lstStyle/>
        <a:p>
          <a:endParaRPr lang="pt-BR"/>
        </a:p>
      </dgm:t>
    </dgm:pt>
    <dgm:pt modelId="{01C30F74-8F44-4C3E-BB32-7A3845B8AFA3}" type="pres">
      <dgm:prSet presAssocID="{A6DBF7AC-8D58-45C3-BCC0-8B84CE6B11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88B2AC-322C-451E-A284-28A15F8A3932}" type="pres">
      <dgm:prSet presAssocID="{A6DBF7AC-8D58-45C3-BCC0-8B84CE6B1134}" presName="rootConnector" presStyleLbl="node2" presStyleIdx="1" presStyleCnt="2"/>
      <dgm:spPr/>
      <dgm:t>
        <a:bodyPr/>
        <a:lstStyle/>
        <a:p>
          <a:endParaRPr lang="pt-BR"/>
        </a:p>
      </dgm:t>
    </dgm:pt>
    <dgm:pt modelId="{8529C7F6-C077-4F29-AA22-B791EF0D7EAA}" type="pres">
      <dgm:prSet presAssocID="{A6DBF7AC-8D58-45C3-BCC0-8B84CE6B1134}" presName="hierChild4" presStyleCnt="0"/>
      <dgm:spPr/>
      <dgm:t>
        <a:bodyPr/>
        <a:lstStyle/>
        <a:p>
          <a:endParaRPr lang="pt-BR"/>
        </a:p>
      </dgm:t>
    </dgm:pt>
    <dgm:pt modelId="{83575606-F2C1-4240-B2E0-60A509F2C083}" type="pres">
      <dgm:prSet presAssocID="{A6DBF7AC-8D58-45C3-BCC0-8B84CE6B1134}" presName="hierChild5" presStyleCnt="0"/>
      <dgm:spPr/>
      <dgm:t>
        <a:bodyPr/>
        <a:lstStyle/>
        <a:p>
          <a:endParaRPr lang="pt-BR"/>
        </a:p>
      </dgm:t>
    </dgm:pt>
    <dgm:pt modelId="{BC96BD55-19B6-4BD2-8DF7-54A703710D4A}" type="pres">
      <dgm:prSet presAssocID="{A3688E92-FBE3-4174-B7D3-BF60F27DC3D9}" presName="hierChild3" presStyleCnt="0"/>
      <dgm:spPr/>
      <dgm:t>
        <a:bodyPr/>
        <a:lstStyle/>
        <a:p>
          <a:endParaRPr lang="pt-BR"/>
        </a:p>
      </dgm:t>
    </dgm:pt>
  </dgm:ptLst>
  <dgm:cxnLst>
    <dgm:cxn modelId="{98AD5F9F-C549-4125-B382-64D649E2723A}" srcId="{7EF3A12E-1C6D-44C8-9D06-3643C187FC4D}" destId="{A3688E92-FBE3-4174-B7D3-BF60F27DC3D9}" srcOrd="0" destOrd="0" parTransId="{E344462C-613C-4705-82F2-5F283887E99E}" sibTransId="{FFE84003-79C5-4B2D-83E7-ECA70B8A170E}"/>
    <dgm:cxn modelId="{E852FCBE-E694-406C-BCBA-5828144819B3}" type="presOf" srcId="{A6DBF7AC-8D58-45C3-BCC0-8B84CE6B1134}" destId="{01C30F74-8F44-4C3E-BB32-7A3845B8AFA3}" srcOrd="0" destOrd="0" presId="urn:microsoft.com/office/officeart/2009/3/layout/HorizontalOrganizationChart"/>
    <dgm:cxn modelId="{B1E98BD6-B581-4174-92B3-14C9F37B74F0}" srcId="{A3688E92-FBE3-4174-B7D3-BF60F27DC3D9}" destId="{D4A5B7DE-FA30-4891-B09B-D61331BC2976}" srcOrd="0" destOrd="0" parTransId="{D959EABC-A69D-4F07-A9D8-7090F079523D}" sibTransId="{5DF9E1CD-DBBF-4C27-B6F4-FAA64FA492AB}"/>
    <dgm:cxn modelId="{C61EC1E7-6BD3-42CC-AE66-0806AB8A0B14}" type="presOf" srcId="{D4A5B7DE-FA30-4891-B09B-D61331BC2976}" destId="{F6AE3747-E275-43AE-9F51-12921DC87935}" srcOrd="1" destOrd="0" presId="urn:microsoft.com/office/officeart/2009/3/layout/HorizontalOrganizationChart"/>
    <dgm:cxn modelId="{DB00E87C-BD79-4341-84DA-C6F1C8661BAB}" type="presOf" srcId="{A6DBF7AC-8D58-45C3-BCC0-8B84CE6B1134}" destId="{EC88B2AC-322C-451E-A284-28A15F8A3932}" srcOrd="1" destOrd="0" presId="urn:microsoft.com/office/officeart/2009/3/layout/HorizontalOrganizationChart"/>
    <dgm:cxn modelId="{661DEAC3-9D37-4DE5-971A-D4BBFD5A4195}" type="presOf" srcId="{7EF3A12E-1C6D-44C8-9D06-3643C187FC4D}" destId="{BD82F32D-3D5E-418C-A83F-A38FE80B800B}" srcOrd="0" destOrd="0" presId="urn:microsoft.com/office/officeart/2009/3/layout/HorizontalOrganizationChart"/>
    <dgm:cxn modelId="{33E6C726-3E6F-4B59-9E4C-EFC5E6259D5D}" type="presOf" srcId="{D4A5B7DE-FA30-4891-B09B-D61331BC2976}" destId="{43C6DBB2-5B6B-4566-ACFC-07C97596A17F}" srcOrd="0" destOrd="0" presId="urn:microsoft.com/office/officeart/2009/3/layout/HorizontalOrganizationChart"/>
    <dgm:cxn modelId="{1B8F8366-EB55-4B40-B076-FDC8F418A13A}" type="presOf" srcId="{D959EABC-A69D-4F07-A9D8-7090F079523D}" destId="{AA383354-0476-4779-8D01-2D62ACFD332F}" srcOrd="0" destOrd="0" presId="urn:microsoft.com/office/officeart/2009/3/layout/HorizontalOrganizationChart"/>
    <dgm:cxn modelId="{5B49E569-AC14-49D6-B534-34CDAF7E3591}" type="presOf" srcId="{A3688E92-FBE3-4174-B7D3-BF60F27DC3D9}" destId="{8CBAF3AE-2EC5-4C9C-ACBE-3EB216124119}" srcOrd="0" destOrd="0" presId="urn:microsoft.com/office/officeart/2009/3/layout/HorizontalOrganizationChart"/>
    <dgm:cxn modelId="{C2758D41-DC74-49A8-A884-EE3952FA8E8F}" srcId="{A3688E92-FBE3-4174-B7D3-BF60F27DC3D9}" destId="{A6DBF7AC-8D58-45C3-BCC0-8B84CE6B1134}" srcOrd="1" destOrd="0" parTransId="{DDB48429-9CAE-4C70-BA60-9793734D1DE1}" sibTransId="{73E858D9-5A33-4EA1-8B00-3D67A8F896CF}"/>
    <dgm:cxn modelId="{ADF80DC1-C9AE-4A2C-B32C-3BA9D133E573}" type="presOf" srcId="{DDB48429-9CAE-4C70-BA60-9793734D1DE1}" destId="{F305F6C3-F6D8-453C-BF8E-59FCF661DA5D}" srcOrd="0" destOrd="0" presId="urn:microsoft.com/office/officeart/2009/3/layout/HorizontalOrganizationChart"/>
    <dgm:cxn modelId="{B2655DAC-E032-4D3E-8CA6-118816DDDF08}" type="presOf" srcId="{A3688E92-FBE3-4174-B7D3-BF60F27DC3D9}" destId="{4A7F0CD1-1311-4D35-B791-BA4A1FAE2C0F}" srcOrd="1" destOrd="0" presId="urn:microsoft.com/office/officeart/2009/3/layout/HorizontalOrganizationChart"/>
    <dgm:cxn modelId="{9F95EEE8-3E10-41F8-B63E-54FC7A7749A4}" type="presParOf" srcId="{BD82F32D-3D5E-418C-A83F-A38FE80B800B}" destId="{7E210D11-D0A7-4F2D-90D7-7928B426D3F0}" srcOrd="0" destOrd="0" presId="urn:microsoft.com/office/officeart/2009/3/layout/HorizontalOrganizationChart"/>
    <dgm:cxn modelId="{86A9E1E6-AD74-4E32-A750-E0ED8A59D457}" type="presParOf" srcId="{7E210D11-D0A7-4F2D-90D7-7928B426D3F0}" destId="{2CEF1F95-4522-4B11-8ADF-7F88A4AE65D1}" srcOrd="0" destOrd="0" presId="urn:microsoft.com/office/officeart/2009/3/layout/HorizontalOrganizationChart"/>
    <dgm:cxn modelId="{5BAE89F4-6EB2-474C-B4D5-3D68B1DB54DE}" type="presParOf" srcId="{2CEF1F95-4522-4B11-8ADF-7F88A4AE65D1}" destId="{8CBAF3AE-2EC5-4C9C-ACBE-3EB216124119}" srcOrd="0" destOrd="0" presId="urn:microsoft.com/office/officeart/2009/3/layout/HorizontalOrganizationChart"/>
    <dgm:cxn modelId="{3ED72719-BF09-473A-9960-9B3D3B6013B9}" type="presParOf" srcId="{2CEF1F95-4522-4B11-8ADF-7F88A4AE65D1}" destId="{4A7F0CD1-1311-4D35-B791-BA4A1FAE2C0F}" srcOrd="1" destOrd="0" presId="urn:microsoft.com/office/officeart/2009/3/layout/HorizontalOrganizationChart"/>
    <dgm:cxn modelId="{15809AEB-B758-45C6-AEAC-EF6E25F80CCE}" type="presParOf" srcId="{7E210D11-D0A7-4F2D-90D7-7928B426D3F0}" destId="{A6BD2224-78F0-49E6-9BF3-F3931D099A5A}" srcOrd="1" destOrd="0" presId="urn:microsoft.com/office/officeart/2009/3/layout/HorizontalOrganizationChart"/>
    <dgm:cxn modelId="{17961BE5-08DF-41A8-89ED-1F5192DBF226}" type="presParOf" srcId="{A6BD2224-78F0-49E6-9BF3-F3931D099A5A}" destId="{AA383354-0476-4779-8D01-2D62ACFD332F}" srcOrd="0" destOrd="0" presId="urn:microsoft.com/office/officeart/2009/3/layout/HorizontalOrganizationChart"/>
    <dgm:cxn modelId="{3B2B3E1E-1CFD-47F0-B6D4-B4F71142C21D}" type="presParOf" srcId="{A6BD2224-78F0-49E6-9BF3-F3931D099A5A}" destId="{5B816E08-83D0-4323-A5EB-87AC4454F9B7}" srcOrd="1" destOrd="0" presId="urn:microsoft.com/office/officeart/2009/3/layout/HorizontalOrganizationChart"/>
    <dgm:cxn modelId="{2CFEAE3A-8FA8-46E3-9147-C0B4613F9529}" type="presParOf" srcId="{5B816E08-83D0-4323-A5EB-87AC4454F9B7}" destId="{1B0C4E26-1897-4F44-BD06-3B493A64226D}" srcOrd="0" destOrd="0" presId="urn:microsoft.com/office/officeart/2009/3/layout/HorizontalOrganizationChart"/>
    <dgm:cxn modelId="{0E3F0F1B-0C82-4932-B939-09F145368169}" type="presParOf" srcId="{1B0C4E26-1897-4F44-BD06-3B493A64226D}" destId="{43C6DBB2-5B6B-4566-ACFC-07C97596A17F}" srcOrd="0" destOrd="0" presId="urn:microsoft.com/office/officeart/2009/3/layout/HorizontalOrganizationChart"/>
    <dgm:cxn modelId="{D30FE9B5-E40E-4B69-98B6-1C3A43CD1F25}" type="presParOf" srcId="{1B0C4E26-1897-4F44-BD06-3B493A64226D}" destId="{F6AE3747-E275-43AE-9F51-12921DC87935}" srcOrd="1" destOrd="0" presId="urn:microsoft.com/office/officeart/2009/3/layout/HorizontalOrganizationChart"/>
    <dgm:cxn modelId="{F5E05E3C-875D-4D16-98F4-CC55C5FC4D57}" type="presParOf" srcId="{5B816E08-83D0-4323-A5EB-87AC4454F9B7}" destId="{63B367E7-7387-4560-B98A-18C3B2A88A12}" srcOrd="1" destOrd="0" presId="urn:microsoft.com/office/officeart/2009/3/layout/HorizontalOrganizationChart"/>
    <dgm:cxn modelId="{3DF4FB35-7AA1-4765-A87A-EAB9713F2A55}" type="presParOf" srcId="{5B816E08-83D0-4323-A5EB-87AC4454F9B7}" destId="{1A3FD8A3-331E-4E70-9C3F-2C13D52B7388}" srcOrd="2" destOrd="0" presId="urn:microsoft.com/office/officeart/2009/3/layout/HorizontalOrganizationChart"/>
    <dgm:cxn modelId="{5362A112-C61C-4A97-9984-54CA1C1F6777}" type="presParOf" srcId="{A6BD2224-78F0-49E6-9BF3-F3931D099A5A}" destId="{F305F6C3-F6D8-453C-BF8E-59FCF661DA5D}" srcOrd="2" destOrd="0" presId="urn:microsoft.com/office/officeart/2009/3/layout/HorizontalOrganizationChart"/>
    <dgm:cxn modelId="{D725BAD9-6571-40F3-A5F8-725C2EBF0AB9}" type="presParOf" srcId="{A6BD2224-78F0-49E6-9BF3-F3931D099A5A}" destId="{C3D4BB7D-F63E-4D2B-80B7-9AA7D4035DAB}" srcOrd="3" destOrd="0" presId="urn:microsoft.com/office/officeart/2009/3/layout/HorizontalOrganizationChart"/>
    <dgm:cxn modelId="{7ABF6B32-3D62-4E8D-8DF9-913F23365229}" type="presParOf" srcId="{C3D4BB7D-F63E-4D2B-80B7-9AA7D4035DAB}" destId="{944FCB20-F8CE-493A-A6F3-EA739C98168A}" srcOrd="0" destOrd="0" presId="urn:microsoft.com/office/officeart/2009/3/layout/HorizontalOrganizationChart"/>
    <dgm:cxn modelId="{D44E5F0A-17E8-44A2-9FD6-6ABC369D67D2}" type="presParOf" srcId="{944FCB20-F8CE-493A-A6F3-EA739C98168A}" destId="{01C30F74-8F44-4C3E-BB32-7A3845B8AFA3}" srcOrd="0" destOrd="0" presId="urn:microsoft.com/office/officeart/2009/3/layout/HorizontalOrganizationChart"/>
    <dgm:cxn modelId="{603E7447-2253-4E02-A32C-74C24ED48199}" type="presParOf" srcId="{944FCB20-F8CE-493A-A6F3-EA739C98168A}" destId="{EC88B2AC-322C-451E-A284-28A15F8A3932}" srcOrd="1" destOrd="0" presId="urn:microsoft.com/office/officeart/2009/3/layout/HorizontalOrganizationChart"/>
    <dgm:cxn modelId="{9E3F6474-C4E4-434C-9B36-E0FF9ED9CBAE}" type="presParOf" srcId="{C3D4BB7D-F63E-4D2B-80B7-9AA7D4035DAB}" destId="{8529C7F6-C077-4F29-AA22-B791EF0D7EAA}" srcOrd="1" destOrd="0" presId="urn:microsoft.com/office/officeart/2009/3/layout/HorizontalOrganizationChart"/>
    <dgm:cxn modelId="{5AB7073A-1673-4EC0-B51C-D5CE34F096A0}" type="presParOf" srcId="{C3D4BB7D-F63E-4D2B-80B7-9AA7D4035DAB}" destId="{83575606-F2C1-4240-B2E0-60A509F2C083}" srcOrd="2" destOrd="0" presId="urn:microsoft.com/office/officeart/2009/3/layout/HorizontalOrganizationChart"/>
    <dgm:cxn modelId="{AAE9BE36-DE00-4A62-A744-E283C3A87C43}" type="presParOf" srcId="{7E210D11-D0A7-4F2D-90D7-7928B426D3F0}" destId="{BC96BD55-19B6-4BD2-8DF7-54A703710D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A2FB5525-296B-457F-9E65-E841CDE28E06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b="1" dirty="0">
            <a:solidFill>
              <a:schemeClr val="tx1"/>
            </a:solidFill>
            <a:latin typeface="Arial Black" pitchFamily="34" charset="0"/>
          </a:endParaRPr>
        </a:p>
      </dgm:t>
    </dgm:pt>
    <dgm:pt modelId="{1325579C-6A39-41A9-88BB-BD7BDEF2B65C}" type="parTrans" cxnId="{717FCBC9-DB4C-44B8-83BA-4D65B7117F0D}">
      <dgm:prSet/>
      <dgm:spPr/>
      <dgm:t>
        <a:bodyPr/>
        <a:lstStyle/>
        <a:p>
          <a:endParaRPr lang="pt-BR"/>
        </a:p>
      </dgm:t>
    </dgm:pt>
    <dgm:pt modelId="{C00C6756-CBE3-4D06-BA70-026C79E9B2DF}" type="sibTrans" cxnId="{717FCBC9-DB4C-44B8-83BA-4D65B7117F0D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4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4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4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  <dgm:pt modelId="{66D0D7E4-A89D-4B4A-96FA-37F5724DF1FD}" type="pres">
      <dgm:prSet presAssocID="{1325579C-6A39-41A9-88BB-BD7BDEF2B65C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CF82C4FF-2186-4232-9046-457A64A532FC}" type="pres">
      <dgm:prSet presAssocID="{1325579C-6A39-41A9-88BB-BD7BDEF2B65C}" presName="connTx" presStyleLbl="parChTrans1D3" presStyleIdx="3" presStyleCnt="4"/>
      <dgm:spPr/>
      <dgm:t>
        <a:bodyPr/>
        <a:lstStyle/>
        <a:p>
          <a:endParaRPr lang="pt-BR"/>
        </a:p>
      </dgm:t>
    </dgm:pt>
    <dgm:pt modelId="{837A4ABB-F42E-4244-8172-89069DEF613C}" type="pres">
      <dgm:prSet presAssocID="{A2FB5525-296B-457F-9E65-E841CDE28E06}" presName="root2" presStyleCnt="0"/>
      <dgm:spPr/>
    </dgm:pt>
    <dgm:pt modelId="{3566726F-9B64-4985-8009-B130F431BE0A}" type="pres">
      <dgm:prSet presAssocID="{A2FB5525-296B-457F-9E65-E841CDE28E0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5CD9F0-0D05-45D3-9FA9-96E8699A5647}" type="pres">
      <dgm:prSet presAssocID="{A2FB5525-296B-457F-9E65-E841CDE28E06}" presName="level3hierChild" presStyleCnt="0"/>
      <dgm:spPr/>
    </dgm:pt>
  </dgm:ptLst>
  <dgm:cxnLst>
    <dgm:cxn modelId="{54CA835F-EE3F-4683-AA29-C0881AD52AC3}" type="presOf" srcId="{D008F4A4-38BD-48E7-9D6F-99C9C040F0E7}" destId="{FB45BCD3-8E67-4EA9-99AC-6576CB44B0FE}" srcOrd="0" destOrd="0" presId="urn:microsoft.com/office/officeart/2008/layout/HorizontalMultiLevelHierarchy"/>
    <dgm:cxn modelId="{582AB23D-F0D7-4C97-AD8B-B1ABAEF01518}" type="presOf" srcId="{DDE7CEA5-02A7-447F-BCEC-48750CD9201A}" destId="{BF7638E1-610E-4DBF-9BA4-132C386E89CA}" srcOrd="1" destOrd="0" presId="urn:microsoft.com/office/officeart/2008/layout/HorizontalMultiLevelHierarchy"/>
    <dgm:cxn modelId="{B7822367-6BC2-4859-8DEE-C8725E67A181}" type="presOf" srcId="{9F250AB2-32C8-4CA2-B6D2-5EF936EC70F1}" destId="{B956967D-29F4-494B-A28C-68A6E07586CF}" srcOrd="0" destOrd="0" presId="urn:microsoft.com/office/officeart/2008/layout/HorizontalMultiLevelHierarchy"/>
    <dgm:cxn modelId="{BF64F4F1-AD8F-45AF-BD39-44432C3423B0}" type="presOf" srcId="{A8B9D18F-D5DF-4633-A397-4B912D4391CE}" destId="{77C5A01C-AAAD-42EB-88AE-ADD6CAFAB92B}" srcOrd="0" destOrd="0" presId="urn:microsoft.com/office/officeart/2008/layout/HorizontalMultiLevelHierarchy"/>
    <dgm:cxn modelId="{8B0B4AAE-A232-402F-A2CE-028FCBC00962}" type="presOf" srcId="{1832C4F8-CF79-430C-A52F-80B24615800C}" destId="{4141457D-693F-45E7-9BFB-822232D0F369}" srcOrd="0" destOrd="0" presId="urn:microsoft.com/office/officeart/2008/layout/HorizontalMultiLevelHierarchy"/>
    <dgm:cxn modelId="{8A5F73E5-A6B4-4FEA-A6EF-54A5CB78655F}" type="presOf" srcId="{25A17DCF-8736-4798-B2CC-84825279DF17}" destId="{F6961E85-69C0-455F-ADAF-8CE000D3DDC8}" srcOrd="0" destOrd="0" presId="urn:microsoft.com/office/officeart/2008/layout/HorizontalMultiLevelHierarchy"/>
    <dgm:cxn modelId="{81479365-C3BA-410F-89FF-F8BD8E012A8E}" type="presOf" srcId="{8B0F6082-8A31-4075-BCA0-F8CC494EF323}" destId="{4D6BB140-9F02-4093-B494-3990A2124875}" srcOrd="1" destOrd="0" presId="urn:microsoft.com/office/officeart/2008/layout/HorizontalMultiLevelHierarchy"/>
    <dgm:cxn modelId="{5B314273-29EF-49AD-9926-245DE07F1728}" type="presOf" srcId="{46426B4E-1215-4AC0-BDCE-34893E88ED7D}" destId="{BDF62633-9E5A-4442-A8C5-5978DE56B8DF}" srcOrd="1" destOrd="0" presId="urn:microsoft.com/office/officeart/2008/layout/HorizontalMultiLevelHierarchy"/>
    <dgm:cxn modelId="{A813B5CE-23C4-47B5-A626-379F269AD669}" type="presOf" srcId="{1325579C-6A39-41A9-88BB-BD7BDEF2B65C}" destId="{66D0D7E4-A89D-4B4A-96FA-37F5724DF1FD}" srcOrd="0" destOrd="0" presId="urn:microsoft.com/office/officeart/2008/layout/HorizontalMultiLevelHierarchy"/>
    <dgm:cxn modelId="{CF329960-40F0-4B65-9ED5-A5D0DB438EBA}" type="presOf" srcId="{3D00BF13-C939-4BFD-A43A-61816839C7C7}" destId="{E2FAC7AC-E47A-4119-A24A-68190F48AE17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43BF1AC5-0D96-4CF3-830E-6A5A54A74122}" type="presOf" srcId="{1DA4687D-3C5C-48F9-8298-7A425AEDE751}" destId="{1ACA8C33-6AF3-413A-9750-E9DAEF63FDD5}" srcOrd="0" destOrd="0" presId="urn:microsoft.com/office/officeart/2008/layout/HorizontalMultiLevelHierarchy"/>
    <dgm:cxn modelId="{31F0DE3F-DD86-446E-B655-C72615D3CF0F}" type="presOf" srcId="{5EB1EB33-1CD3-4A7F-B160-32683E44A378}" destId="{62E69B92-6FAF-4A4C-9FB2-D763094D03F2}" srcOrd="0" destOrd="0" presId="urn:microsoft.com/office/officeart/2008/layout/HorizontalMultiLevelHierarchy"/>
    <dgm:cxn modelId="{5CE2DF90-B4D9-4D19-9BB7-0C5D8B68B438}" type="presOf" srcId="{8D4BA0DD-B6FB-486F-8093-6800CE3205BB}" destId="{2E61FA72-14A2-4628-B039-F6FCC35815BD}" srcOrd="0" destOrd="0" presId="urn:microsoft.com/office/officeart/2008/layout/HorizontalMultiLevelHierarchy"/>
    <dgm:cxn modelId="{9300C414-9713-4B5D-AC78-2818FF3B6F9E}" type="presOf" srcId="{1325579C-6A39-41A9-88BB-BD7BDEF2B65C}" destId="{CF82C4FF-2186-4232-9046-457A64A532FC}" srcOrd="1" destOrd="0" presId="urn:microsoft.com/office/officeart/2008/layout/HorizontalMultiLevelHierarchy"/>
    <dgm:cxn modelId="{22545030-771E-4DEA-B824-65A5C789FE84}" type="presOf" srcId="{1DA4687D-3C5C-48F9-8298-7A425AEDE751}" destId="{BB24E061-A482-42C8-948F-FE1D4B90DE68}" srcOrd="1" destOrd="0" presId="urn:microsoft.com/office/officeart/2008/layout/HorizontalMultiLevelHierarchy"/>
    <dgm:cxn modelId="{E644BCEF-3F64-45BC-BADF-C68316FEED35}" type="presOf" srcId="{61ADA046-50AE-4C4C-9777-4A25CE69CB56}" destId="{87EAE7F1-63CC-42FB-BC8E-B37C89FC83D0}" srcOrd="0" destOrd="0" presId="urn:microsoft.com/office/officeart/2008/layout/HorizontalMultiLevelHierarchy"/>
    <dgm:cxn modelId="{4E47793F-A1B4-4F2E-8C77-9A6FF23D069C}" type="presOf" srcId="{B6736209-E9A6-496D-9D60-941A6123EE49}" destId="{98CACE33-C19C-42C6-B488-9F1417779C96}" srcOrd="1" destOrd="0" presId="urn:microsoft.com/office/officeart/2008/layout/HorizontalMultiLevelHierarchy"/>
    <dgm:cxn modelId="{4FF07E0A-228C-4AB1-9A47-810CC18A75DA}" type="presOf" srcId="{DDE7CEA5-02A7-447F-BCEC-48750CD9201A}" destId="{FD195115-6EC4-4458-9D94-3E75F65889B4}" srcOrd="0" destOrd="0" presId="urn:microsoft.com/office/officeart/2008/layout/HorizontalMultiLevelHierarchy"/>
    <dgm:cxn modelId="{586E1918-F6B2-4A82-8DB3-49FB46A58A47}" type="presOf" srcId="{3D00BF13-C939-4BFD-A43A-61816839C7C7}" destId="{07F29CC2-CFC7-4F98-90B3-FAC7A35D63AC}" srcOrd="0" destOrd="0" presId="urn:microsoft.com/office/officeart/2008/layout/HorizontalMultiLevelHierarchy"/>
    <dgm:cxn modelId="{E963ABAF-1FC8-4592-BB79-B07ECF82F673}" type="presOf" srcId="{A2FB5525-296B-457F-9E65-E841CDE28E06}" destId="{3566726F-9B64-4985-8009-B130F431BE0A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8160ADDE-D34D-460F-8B90-A3973BDAF4DC}" type="presOf" srcId="{4BC6E762-D9C0-4D3E-BE82-CA5A727FA0C3}" destId="{8BFC0AF6-14CC-4128-8490-24B148030D1E}" srcOrd="0" destOrd="0" presId="urn:microsoft.com/office/officeart/2008/layout/HorizontalMultiLevelHierarchy"/>
    <dgm:cxn modelId="{3CDBA342-DD8F-462B-8EA7-82E75F42E25D}" type="presOf" srcId="{B6736209-E9A6-496D-9D60-941A6123EE49}" destId="{79A83D4C-3DB7-43C6-81F3-E55CD312C6A1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717FCBC9-DB4C-44B8-83BA-4D65B7117F0D}" srcId="{4551F577-EA7A-4B34-A009-DACAB63B1BC4}" destId="{A2FB5525-296B-457F-9E65-E841CDE28E06}" srcOrd="1" destOrd="0" parTransId="{1325579C-6A39-41A9-88BB-BD7BDEF2B65C}" sibTransId="{C00C6756-CBE3-4D06-BA70-026C79E9B2DF}"/>
    <dgm:cxn modelId="{2EB3342F-647D-468A-9EC5-EC5D7E47B7BA}" type="presOf" srcId="{61ADA046-50AE-4C4C-9777-4A25CE69CB56}" destId="{4186BFD4-7DA7-40A6-8394-6AFCCA00C9D5}" srcOrd="1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BEDC5456-A38D-4F8E-9C49-472E855775F3}" type="presOf" srcId="{D6539337-0296-48B0-8E07-F72DF467F4E0}" destId="{BF79D634-84FE-440F-9658-027AD10988A6}" srcOrd="0" destOrd="0" presId="urn:microsoft.com/office/officeart/2008/layout/HorizontalMultiLevelHierarchy"/>
    <dgm:cxn modelId="{F8F9832D-5EFE-4739-A8C0-88EC92F53894}" type="presOf" srcId="{155DE933-9215-442E-9094-A32267B4889A}" destId="{C7A01463-A57A-4C61-BE54-4FB284EC5E92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89CD6233-1208-407F-AE8A-868C95229837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C9E897F3-4FBC-469B-9E08-F0F0AFCE853D}" type="presOf" srcId="{4551F577-EA7A-4B34-A009-DACAB63B1BC4}" destId="{2B5AE0C5-0DA7-4773-94B8-98B3DD6DD132}" srcOrd="0" destOrd="0" presId="urn:microsoft.com/office/officeart/2008/layout/HorizontalMultiLevelHierarchy"/>
    <dgm:cxn modelId="{A582D2A2-79B6-431E-A865-AFBC38812B38}" type="presOf" srcId="{8B0F6082-8A31-4075-BCA0-F8CC494EF323}" destId="{CEEAECB0-3771-4237-A99F-330960AD8DE8}" srcOrd="0" destOrd="0" presId="urn:microsoft.com/office/officeart/2008/layout/HorizontalMultiLevelHierarchy"/>
    <dgm:cxn modelId="{9EB5F346-AF5F-44D1-921B-D2369E470C6D}" type="presOf" srcId="{46426B4E-1215-4AC0-BDCE-34893E88ED7D}" destId="{E4B6DEDD-40A0-4282-8C4F-B7BF5DADA5F4}" srcOrd="0" destOrd="0" presId="urn:microsoft.com/office/officeart/2008/layout/HorizontalMultiLevelHierarchy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EF7F9CD8-1D76-42DC-8758-312009B7273F}" type="presParOf" srcId="{4141457D-693F-45E7-9BFB-822232D0F369}" destId="{D697188F-B867-4B92-89E0-17957D6B6092}" srcOrd="0" destOrd="0" presId="urn:microsoft.com/office/officeart/2008/layout/HorizontalMultiLevelHierarchy"/>
    <dgm:cxn modelId="{84A86992-0EC3-41BA-9347-B4DF0EC6404E}" type="presParOf" srcId="{D697188F-B867-4B92-89E0-17957D6B6092}" destId="{77C5A01C-AAAD-42EB-88AE-ADD6CAFAB92B}" srcOrd="0" destOrd="0" presId="urn:microsoft.com/office/officeart/2008/layout/HorizontalMultiLevelHierarchy"/>
    <dgm:cxn modelId="{B5E0A862-6A90-41B6-A4C1-B255DD4DEA52}" type="presParOf" srcId="{D697188F-B867-4B92-89E0-17957D6B6092}" destId="{879B4891-9ACD-4301-A3ED-FDBFD449C1C5}" srcOrd="1" destOrd="0" presId="urn:microsoft.com/office/officeart/2008/layout/HorizontalMultiLevelHierarchy"/>
    <dgm:cxn modelId="{AA4D74B1-CD3D-40C0-A840-EF57E8E34CF6}" type="presParOf" srcId="{879B4891-9ACD-4301-A3ED-FDBFD449C1C5}" destId="{87EAE7F1-63CC-42FB-BC8E-B37C89FC83D0}" srcOrd="0" destOrd="0" presId="urn:microsoft.com/office/officeart/2008/layout/HorizontalMultiLevelHierarchy"/>
    <dgm:cxn modelId="{922B7405-F9BD-496B-939B-6B0C5712E8C6}" type="presParOf" srcId="{87EAE7F1-63CC-42FB-BC8E-B37C89FC83D0}" destId="{4186BFD4-7DA7-40A6-8394-6AFCCA00C9D5}" srcOrd="0" destOrd="0" presId="urn:microsoft.com/office/officeart/2008/layout/HorizontalMultiLevelHierarchy"/>
    <dgm:cxn modelId="{80374756-7336-454D-8FF1-6DE2817C33CF}" type="presParOf" srcId="{879B4891-9ACD-4301-A3ED-FDBFD449C1C5}" destId="{7BE8E929-6A2C-4233-8AD4-5F56DCCD5070}" srcOrd="1" destOrd="0" presId="urn:microsoft.com/office/officeart/2008/layout/HorizontalMultiLevelHierarchy"/>
    <dgm:cxn modelId="{C6DD125D-98B8-45D2-AA8E-285003F83B3B}" type="presParOf" srcId="{7BE8E929-6A2C-4233-8AD4-5F56DCCD5070}" destId="{BF79D634-84FE-440F-9658-027AD10988A6}" srcOrd="0" destOrd="0" presId="urn:microsoft.com/office/officeart/2008/layout/HorizontalMultiLevelHierarchy"/>
    <dgm:cxn modelId="{B3AEF8B0-C3B3-4E62-89D1-86AFE1276D9B}" type="presParOf" srcId="{7BE8E929-6A2C-4233-8AD4-5F56DCCD5070}" destId="{28436C0A-08CB-4C3D-A729-F440E989813C}" srcOrd="1" destOrd="0" presId="urn:microsoft.com/office/officeart/2008/layout/HorizontalMultiLevelHierarchy"/>
    <dgm:cxn modelId="{BDF11F7A-C7BF-4F6A-9D34-28D2A9F6891F}" type="presParOf" srcId="{28436C0A-08CB-4C3D-A729-F440E989813C}" destId="{CEEAECB0-3771-4237-A99F-330960AD8DE8}" srcOrd="0" destOrd="0" presId="urn:microsoft.com/office/officeart/2008/layout/HorizontalMultiLevelHierarchy"/>
    <dgm:cxn modelId="{26E789BF-1CC0-4BA4-A178-1B9032C7C542}" type="presParOf" srcId="{CEEAECB0-3771-4237-A99F-330960AD8DE8}" destId="{4D6BB140-9F02-4093-B494-3990A2124875}" srcOrd="0" destOrd="0" presId="urn:microsoft.com/office/officeart/2008/layout/HorizontalMultiLevelHierarchy"/>
    <dgm:cxn modelId="{99CE5E2C-1BF5-47B3-8148-38458843E1EB}" type="presParOf" srcId="{28436C0A-08CB-4C3D-A729-F440E989813C}" destId="{3941273C-ED77-45A2-9D4C-E9EE308CE042}" srcOrd="1" destOrd="0" presId="urn:microsoft.com/office/officeart/2008/layout/HorizontalMultiLevelHierarchy"/>
    <dgm:cxn modelId="{7CD7EBA8-751A-4759-8EB2-9DF9BD9D02FC}" type="presParOf" srcId="{3941273C-ED77-45A2-9D4C-E9EE308CE042}" destId="{C7A01463-A57A-4C61-BE54-4FB284EC5E92}" srcOrd="0" destOrd="0" presId="urn:microsoft.com/office/officeart/2008/layout/HorizontalMultiLevelHierarchy"/>
    <dgm:cxn modelId="{DC416DD2-0CCC-496B-A7A4-2C10172C5D3B}" type="presParOf" srcId="{3941273C-ED77-45A2-9D4C-E9EE308CE042}" destId="{B7CB9AC4-514B-4558-A27D-B8DD39F02771}" srcOrd="1" destOrd="0" presId="urn:microsoft.com/office/officeart/2008/layout/HorizontalMultiLevelHierarchy"/>
    <dgm:cxn modelId="{2B06D0AB-9FB8-42BD-A355-EAEE1753F60A}" type="presParOf" srcId="{B7CB9AC4-514B-4558-A27D-B8DD39F02771}" destId="{B956967D-29F4-494B-A28C-68A6E07586CF}" srcOrd="0" destOrd="0" presId="urn:microsoft.com/office/officeart/2008/layout/HorizontalMultiLevelHierarchy"/>
    <dgm:cxn modelId="{5CDABB48-1F97-47A5-9D55-21236BA9252D}" type="presParOf" srcId="{B956967D-29F4-494B-A28C-68A6E07586CF}" destId="{3CB1B784-45A4-47F7-AD6D-F1EFB587B8EF}" srcOrd="0" destOrd="0" presId="urn:microsoft.com/office/officeart/2008/layout/HorizontalMultiLevelHierarchy"/>
    <dgm:cxn modelId="{329D5079-FA5A-4D05-B9B6-AA9D28378125}" type="presParOf" srcId="{B7CB9AC4-514B-4558-A27D-B8DD39F02771}" destId="{6DCA5C64-90B5-4F5F-A8D8-C8FD92FF8F98}" srcOrd="1" destOrd="0" presId="urn:microsoft.com/office/officeart/2008/layout/HorizontalMultiLevelHierarchy"/>
    <dgm:cxn modelId="{3D2057D5-A012-4107-BA5F-299F722A5040}" type="presParOf" srcId="{6DCA5C64-90B5-4F5F-A8D8-C8FD92FF8F98}" destId="{8BFC0AF6-14CC-4128-8490-24B148030D1E}" srcOrd="0" destOrd="0" presId="urn:microsoft.com/office/officeart/2008/layout/HorizontalMultiLevelHierarchy"/>
    <dgm:cxn modelId="{39F6AD63-BB46-45D5-80E9-07E7CF9BDC6B}" type="presParOf" srcId="{6DCA5C64-90B5-4F5F-A8D8-C8FD92FF8F98}" destId="{BC6B842D-B2F9-457E-80B6-C292DECDF0C8}" srcOrd="1" destOrd="0" presId="urn:microsoft.com/office/officeart/2008/layout/HorizontalMultiLevelHierarchy"/>
    <dgm:cxn modelId="{6F5DF531-6603-40D6-83B3-57954B598670}" type="presParOf" srcId="{B7CB9AC4-514B-4558-A27D-B8DD39F02771}" destId="{79A83D4C-3DB7-43C6-81F3-E55CD312C6A1}" srcOrd="2" destOrd="0" presId="urn:microsoft.com/office/officeart/2008/layout/HorizontalMultiLevelHierarchy"/>
    <dgm:cxn modelId="{3757B490-8E86-4B29-8852-5BCA5FB184CC}" type="presParOf" srcId="{79A83D4C-3DB7-43C6-81F3-E55CD312C6A1}" destId="{98CACE33-C19C-42C6-B488-9F1417779C96}" srcOrd="0" destOrd="0" presId="urn:microsoft.com/office/officeart/2008/layout/HorizontalMultiLevelHierarchy"/>
    <dgm:cxn modelId="{E90A15D0-4F85-4A74-92E6-2D4F8E5107C4}" type="presParOf" srcId="{B7CB9AC4-514B-4558-A27D-B8DD39F02771}" destId="{5C15D315-9282-4D04-9244-5978B46ADA33}" srcOrd="3" destOrd="0" presId="urn:microsoft.com/office/officeart/2008/layout/HorizontalMultiLevelHierarchy"/>
    <dgm:cxn modelId="{536E96A4-A7CA-41E3-BC17-2FA5A9CE940F}" type="presParOf" srcId="{5C15D315-9282-4D04-9244-5978B46ADA33}" destId="{F6961E85-69C0-455F-ADAF-8CE000D3DDC8}" srcOrd="0" destOrd="0" presId="urn:microsoft.com/office/officeart/2008/layout/HorizontalMultiLevelHierarchy"/>
    <dgm:cxn modelId="{2DF0289D-7AF7-4B9A-BF3D-C66629CDA3AF}" type="presParOf" srcId="{5C15D315-9282-4D04-9244-5978B46ADA33}" destId="{5A275DD8-3EE2-4572-933E-C8C57EA4826C}" srcOrd="1" destOrd="0" presId="urn:microsoft.com/office/officeart/2008/layout/HorizontalMultiLevelHierarchy"/>
    <dgm:cxn modelId="{819EF0C8-D3BD-47A8-856F-448E363B3BB5}" type="presParOf" srcId="{28436C0A-08CB-4C3D-A729-F440E989813C}" destId="{1ACA8C33-6AF3-413A-9750-E9DAEF63FDD5}" srcOrd="2" destOrd="0" presId="urn:microsoft.com/office/officeart/2008/layout/HorizontalMultiLevelHierarchy"/>
    <dgm:cxn modelId="{46DD1539-A393-40DB-8E49-7E51795B8F2A}" type="presParOf" srcId="{1ACA8C33-6AF3-413A-9750-E9DAEF63FDD5}" destId="{BB24E061-A482-42C8-948F-FE1D4B90DE68}" srcOrd="0" destOrd="0" presId="urn:microsoft.com/office/officeart/2008/layout/HorizontalMultiLevelHierarchy"/>
    <dgm:cxn modelId="{297EC1C3-8C4B-44C5-9E70-DD27EF8EE07D}" type="presParOf" srcId="{28436C0A-08CB-4C3D-A729-F440E989813C}" destId="{1858DA94-D52A-4533-A92F-EE640881A980}" srcOrd="3" destOrd="0" presId="urn:microsoft.com/office/officeart/2008/layout/HorizontalMultiLevelHierarchy"/>
    <dgm:cxn modelId="{D84995D0-88D9-4F3C-B291-2876BC4E89DB}" type="presParOf" srcId="{1858DA94-D52A-4533-A92F-EE640881A980}" destId="{FB45BCD3-8E67-4EA9-99AC-6576CB44B0FE}" srcOrd="0" destOrd="0" presId="urn:microsoft.com/office/officeart/2008/layout/HorizontalMultiLevelHierarchy"/>
    <dgm:cxn modelId="{6A48D7FC-374E-4FA2-B863-78F0BE2DD41A}" type="presParOf" srcId="{1858DA94-D52A-4533-A92F-EE640881A980}" destId="{A87A5F8B-374E-4252-808E-94423C3F0EBB}" srcOrd="1" destOrd="0" presId="urn:microsoft.com/office/officeart/2008/layout/HorizontalMultiLevelHierarchy"/>
    <dgm:cxn modelId="{A3218C88-EEDE-4209-97EF-4177C996C901}" type="presParOf" srcId="{A87A5F8B-374E-4252-808E-94423C3F0EBB}" destId="{FD195115-6EC4-4458-9D94-3E75F65889B4}" srcOrd="0" destOrd="0" presId="urn:microsoft.com/office/officeart/2008/layout/HorizontalMultiLevelHierarchy"/>
    <dgm:cxn modelId="{6B2223BE-B001-4BDE-93AE-B73B2F6B2F1D}" type="presParOf" srcId="{FD195115-6EC4-4458-9D94-3E75F65889B4}" destId="{BF7638E1-610E-4DBF-9BA4-132C386E89CA}" srcOrd="0" destOrd="0" presId="urn:microsoft.com/office/officeart/2008/layout/HorizontalMultiLevelHierarchy"/>
    <dgm:cxn modelId="{8642B568-A33C-47C5-A4B7-3C5D52537C6B}" type="presParOf" srcId="{A87A5F8B-374E-4252-808E-94423C3F0EBB}" destId="{3C0891C9-8BBE-44AF-BB38-9FD501839F25}" srcOrd="1" destOrd="0" presId="urn:microsoft.com/office/officeart/2008/layout/HorizontalMultiLevelHierarchy"/>
    <dgm:cxn modelId="{0EF48B92-5FAE-4680-BA01-1EE336CA7733}" type="presParOf" srcId="{3C0891C9-8BBE-44AF-BB38-9FD501839F25}" destId="{62E69B92-6FAF-4A4C-9FB2-D763094D03F2}" srcOrd="0" destOrd="0" presId="urn:microsoft.com/office/officeart/2008/layout/HorizontalMultiLevelHierarchy"/>
    <dgm:cxn modelId="{ADAC35E9-05AA-41D4-A51D-88C122C7FB1C}" type="presParOf" srcId="{3C0891C9-8BBE-44AF-BB38-9FD501839F25}" destId="{31AE8A27-8067-41BC-9356-AAC18ACD6D36}" srcOrd="1" destOrd="0" presId="urn:microsoft.com/office/officeart/2008/layout/HorizontalMultiLevelHierarchy"/>
    <dgm:cxn modelId="{69CA5045-9D7D-46CF-9A5C-7D11E14E0E16}" type="presParOf" srcId="{879B4891-9ACD-4301-A3ED-FDBFD449C1C5}" destId="{07F29CC2-CFC7-4F98-90B3-FAC7A35D63AC}" srcOrd="2" destOrd="0" presId="urn:microsoft.com/office/officeart/2008/layout/HorizontalMultiLevelHierarchy"/>
    <dgm:cxn modelId="{54316CC4-E0A7-4B64-B0B2-5C622677E0E2}" type="presParOf" srcId="{07F29CC2-CFC7-4F98-90B3-FAC7A35D63AC}" destId="{E2FAC7AC-E47A-4119-A24A-68190F48AE17}" srcOrd="0" destOrd="0" presId="urn:microsoft.com/office/officeart/2008/layout/HorizontalMultiLevelHierarchy"/>
    <dgm:cxn modelId="{BBA743C1-E767-4533-A9F1-5D85C9015EEA}" type="presParOf" srcId="{879B4891-9ACD-4301-A3ED-FDBFD449C1C5}" destId="{ACB57A6D-4D7D-44B2-918A-3758BC2AD3B5}" srcOrd="3" destOrd="0" presId="urn:microsoft.com/office/officeart/2008/layout/HorizontalMultiLevelHierarchy"/>
    <dgm:cxn modelId="{58647626-F34A-4B81-8E46-0A033454F567}" type="presParOf" srcId="{ACB57A6D-4D7D-44B2-918A-3758BC2AD3B5}" destId="{2B5AE0C5-0DA7-4773-94B8-98B3DD6DD132}" srcOrd="0" destOrd="0" presId="urn:microsoft.com/office/officeart/2008/layout/HorizontalMultiLevelHierarchy"/>
    <dgm:cxn modelId="{4677B005-5A45-41C9-A5C6-CFEAAD0E2D47}" type="presParOf" srcId="{ACB57A6D-4D7D-44B2-918A-3758BC2AD3B5}" destId="{6D059A9E-B3F4-4751-B499-34DC2097C2FD}" srcOrd="1" destOrd="0" presId="urn:microsoft.com/office/officeart/2008/layout/HorizontalMultiLevelHierarchy"/>
    <dgm:cxn modelId="{1BA806E2-8EF4-4885-B7AF-53E2EF1DC4BC}" type="presParOf" srcId="{6D059A9E-B3F4-4751-B499-34DC2097C2FD}" destId="{E4B6DEDD-40A0-4282-8C4F-B7BF5DADA5F4}" srcOrd="0" destOrd="0" presId="urn:microsoft.com/office/officeart/2008/layout/HorizontalMultiLevelHierarchy"/>
    <dgm:cxn modelId="{5CC836C5-B35F-4831-85AF-C9B60FCED910}" type="presParOf" srcId="{E4B6DEDD-40A0-4282-8C4F-B7BF5DADA5F4}" destId="{BDF62633-9E5A-4442-A8C5-5978DE56B8DF}" srcOrd="0" destOrd="0" presId="urn:microsoft.com/office/officeart/2008/layout/HorizontalMultiLevelHierarchy"/>
    <dgm:cxn modelId="{BF5E82C8-A9BD-46E5-AB84-EAE3061054CA}" type="presParOf" srcId="{6D059A9E-B3F4-4751-B499-34DC2097C2FD}" destId="{F9986507-268A-48C3-A8AA-5B6856F0240C}" srcOrd="1" destOrd="0" presId="urn:microsoft.com/office/officeart/2008/layout/HorizontalMultiLevelHierarchy"/>
    <dgm:cxn modelId="{B3AD83C4-C285-43D2-B533-4F900536222C}" type="presParOf" srcId="{F9986507-268A-48C3-A8AA-5B6856F0240C}" destId="{2E61FA72-14A2-4628-B039-F6FCC35815BD}" srcOrd="0" destOrd="0" presId="urn:microsoft.com/office/officeart/2008/layout/HorizontalMultiLevelHierarchy"/>
    <dgm:cxn modelId="{57E7D3DC-1150-4DCC-94FA-4756825FFC2D}" type="presParOf" srcId="{F9986507-268A-48C3-A8AA-5B6856F0240C}" destId="{8A90B6BB-9732-4BC4-A51C-5F7413E5556F}" srcOrd="1" destOrd="0" presId="urn:microsoft.com/office/officeart/2008/layout/HorizontalMultiLevelHierarchy"/>
    <dgm:cxn modelId="{22717956-40C9-40A8-8F15-A8777BE93C70}" type="presParOf" srcId="{6D059A9E-B3F4-4751-B499-34DC2097C2FD}" destId="{66D0D7E4-A89D-4B4A-96FA-37F5724DF1FD}" srcOrd="2" destOrd="0" presId="urn:microsoft.com/office/officeart/2008/layout/HorizontalMultiLevelHierarchy"/>
    <dgm:cxn modelId="{4021BCA3-20A4-48F8-9BBA-749E829DE5F8}" type="presParOf" srcId="{66D0D7E4-A89D-4B4A-96FA-37F5724DF1FD}" destId="{CF82C4FF-2186-4232-9046-457A64A532FC}" srcOrd="0" destOrd="0" presId="urn:microsoft.com/office/officeart/2008/layout/HorizontalMultiLevelHierarchy"/>
    <dgm:cxn modelId="{1A0614ED-29A4-4C9A-A136-D2D7C56A933F}" type="presParOf" srcId="{6D059A9E-B3F4-4751-B499-34DC2097C2FD}" destId="{837A4ABB-F42E-4244-8172-89069DEF613C}" srcOrd="3" destOrd="0" presId="urn:microsoft.com/office/officeart/2008/layout/HorizontalMultiLevelHierarchy"/>
    <dgm:cxn modelId="{07C7EC6E-3D61-4202-AC36-2659B7F6B5B6}" type="presParOf" srcId="{837A4ABB-F42E-4244-8172-89069DEF613C}" destId="{3566726F-9B64-4985-8009-B130F431BE0A}" srcOrd="0" destOrd="0" presId="urn:microsoft.com/office/officeart/2008/layout/HorizontalMultiLevelHierarchy"/>
    <dgm:cxn modelId="{95BDE6CF-A5D5-4294-A29E-A2233AF3EB03}" type="presParOf" srcId="{837A4ABB-F42E-4244-8172-89069DEF613C}" destId="{7C5CD9F0-0D05-45D3-9FA9-96E8699A56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67273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64250"/>
        <a:ext cx="30787" cy="30787"/>
      </dsp:txXfrm>
    </dsp:sp>
    <dsp:sp modelId="{FD195115-6EC4-4458-9D94-3E75F65889B4}">
      <dsp:nvSpPr>
        <dsp:cNvPr id="0" name=""/>
        <dsp:cNvSpPr/>
      </dsp:nvSpPr>
      <dsp:spPr>
        <a:xfrm>
          <a:off x="6033704" y="2633924"/>
          <a:ext cx="445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80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5463" y="2668499"/>
        <a:ext cx="22290" cy="22290"/>
      </dsp:txXfrm>
    </dsp:sp>
    <dsp:sp modelId="{1ACA8C33-6AF3-413A-9750-E9DAEF63FDD5}">
      <dsp:nvSpPr>
        <dsp:cNvPr id="0" name=""/>
        <dsp:cNvSpPr/>
      </dsp:nvSpPr>
      <dsp:spPr>
        <a:xfrm>
          <a:off x="3358850" y="2042531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637112"/>
              </a:lnTo>
              <a:lnTo>
                <a:pt x="445808" y="63711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2341648"/>
        <a:ext cx="38879" cy="38879"/>
      </dsp:txXfrm>
    </dsp:sp>
    <dsp:sp modelId="{79A83D4C-3DB7-43C6-81F3-E55CD312C6A1}">
      <dsp:nvSpPr>
        <dsp:cNvPr id="0" name=""/>
        <dsp:cNvSpPr/>
      </dsp:nvSpPr>
      <dsp:spPr>
        <a:xfrm>
          <a:off x="6033704" y="1405419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602396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980677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177654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405419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637112"/>
              </a:moveTo>
              <a:lnTo>
                <a:pt x="222904" y="637112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1704535"/>
        <a:ext cx="38879" cy="38879"/>
      </dsp:txXfrm>
    </dsp:sp>
    <dsp:sp modelId="{87EAE7F1-63CC-42FB-BC8E-B37C89FC83D0}">
      <dsp:nvSpPr>
        <dsp:cNvPr id="0" name=""/>
        <dsp:cNvSpPr/>
      </dsp:nvSpPr>
      <dsp:spPr>
        <a:xfrm>
          <a:off x="683997" y="2042531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39508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27480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27480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702738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702738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06562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06562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640884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640884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490367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490367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339851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339851"/>
        <a:ext cx="2229044" cy="679586"/>
      </dsp:txXfrm>
    </dsp:sp>
    <dsp:sp modelId="{62E69B92-6FAF-4A4C-9FB2-D763094D03F2}">
      <dsp:nvSpPr>
        <dsp:cNvPr id="0" name=""/>
        <dsp:cNvSpPr/>
      </dsp:nvSpPr>
      <dsp:spPr>
        <a:xfrm>
          <a:off x="6479513" y="2339851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2339851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52221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52221"/>
        <a:ext cx="2229044" cy="67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DEDD-40A0-4282-8C4F-B7BF5DADA5F4}">
      <dsp:nvSpPr>
        <dsp:cNvPr id="0" name=""/>
        <dsp:cNvSpPr/>
      </dsp:nvSpPr>
      <dsp:spPr>
        <a:xfrm>
          <a:off x="3358300" y="3598978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0176" y="3633546"/>
        <a:ext cx="22302" cy="22302"/>
      </dsp:txXfrm>
    </dsp:sp>
    <dsp:sp modelId="{07F29CC2-CFC7-4F98-90B3-FAC7A35D63AC}">
      <dsp:nvSpPr>
        <dsp:cNvPr id="0" name=""/>
        <dsp:cNvSpPr/>
      </dsp:nvSpPr>
      <dsp:spPr>
        <a:xfrm>
          <a:off x="681970" y="2900990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743708"/>
              </a:lnTo>
              <a:lnTo>
                <a:pt x="446054" y="743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3251163"/>
        <a:ext cx="43360" cy="43360"/>
      </dsp:txXfrm>
    </dsp:sp>
    <dsp:sp modelId="{FD195115-6EC4-4458-9D94-3E75F65889B4}">
      <dsp:nvSpPr>
        <dsp:cNvPr id="0" name=""/>
        <dsp:cNvSpPr/>
      </dsp:nvSpPr>
      <dsp:spPr>
        <a:xfrm>
          <a:off x="6034629" y="2749026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783594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157281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456563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51981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716903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1094841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291927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51981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819099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157281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743708"/>
              </a:moveTo>
              <a:lnTo>
                <a:pt x="223027" y="743708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2507455"/>
        <a:ext cx="43360" cy="43360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561009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561009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817301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817301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17983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179837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754860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754860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604813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604813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45476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454765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454765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454765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30471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304717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30471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304717"/>
        <a:ext cx="2230274" cy="67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F6C3-F6D8-453C-BF8E-59FCF661DA5D}">
      <dsp:nvSpPr>
        <dsp:cNvPr id="0" name=""/>
        <dsp:cNvSpPr/>
      </dsp:nvSpPr>
      <dsp:spPr>
        <a:xfrm>
          <a:off x="2465815" y="1142996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16" y="0"/>
              </a:lnTo>
              <a:lnTo>
                <a:pt x="246316" y="529580"/>
              </a:lnTo>
              <a:lnTo>
                <a:pt x="492633" y="5295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83354-0476-4779-8D01-2D62ACFD332F}">
      <dsp:nvSpPr>
        <dsp:cNvPr id="0" name=""/>
        <dsp:cNvSpPr/>
      </dsp:nvSpPr>
      <dsp:spPr>
        <a:xfrm>
          <a:off x="2465815" y="613415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529580"/>
              </a:moveTo>
              <a:lnTo>
                <a:pt x="246316" y="529580"/>
              </a:lnTo>
              <a:lnTo>
                <a:pt x="246316" y="0"/>
              </a:lnTo>
              <a:lnTo>
                <a:pt x="49263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F3AE-2EC5-4C9C-ACBE-3EB216124119}">
      <dsp:nvSpPr>
        <dsp:cNvPr id="0" name=""/>
        <dsp:cNvSpPr/>
      </dsp:nvSpPr>
      <dsp:spPr>
        <a:xfrm>
          <a:off x="2648" y="767363"/>
          <a:ext cx="2463166" cy="751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Endocitose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648" y="767363"/>
        <a:ext cx="2463166" cy="751265"/>
      </dsp:txXfrm>
    </dsp:sp>
    <dsp:sp modelId="{43C6DBB2-5B6B-4566-ACFC-07C97596A17F}">
      <dsp:nvSpPr>
        <dsp:cNvPr id="0" name=""/>
        <dsp:cNvSpPr/>
      </dsp:nvSpPr>
      <dsp:spPr>
        <a:xfrm>
          <a:off x="2958448" y="237782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292929"/>
              </a:solidFill>
            </a:rPr>
            <a:t>Fagocitose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237782"/>
        <a:ext cx="2463166" cy="751265"/>
      </dsp:txXfrm>
    </dsp:sp>
    <dsp:sp modelId="{01C30F74-8F44-4C3E-BB32-7A3845B8AFA3}">
      <dsp:nvSpPr>
        <dsp:cNvPr id="0" name=""/>
        <dsp:cNvSpPr/>
      </dsp:nvSpPr>
      <dsp:spPr>
        <a:xfrm>
          <a:off x="2958448" y="1296943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Pinocitose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1296943"/>
        <a:ext cx="2463166" cy="751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D7E4-A89D-4B4A-96FA-37F5724DF1FD}">
      <dsp:nvSpPr>
        <dsp:cNvPr id="0" name=""/>
        <dsp:cNvSpPr/>
      </dsp:nvSpPr>
      <dsp:spPr>
        <a:xfrm>
          <a:off x="3358300" y="3963430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4160516"/>
        <a:ext cx="30804" cy="30804"/>
      </dsp:txXfrm>
    </dsp:sp>
    <dsp:sp modelId="{E4B6DEDD-40A0-4282-8C4F-B7BF5DADA5F4}">
      <dsp:nvSpPr>
        <dsp:cNvPr id="0" name=""/>
        <dsp:cNvSpPr/>
      </dsp:nvSpPr>
      <dsp:spPr>
        <a:xfrm>
          <a:off x="3358300" y="3538454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3735539"/>
        <a:ext cx="30804" cy="30804"/>
      </dsp:txXfrm>
    </dsp:sp>
    <dsp:sp modelId="{07F29CC2-CFC7-4F98-90B3-FAC7A35D63AC}">
      <dsp:nvSpPr>
        <dsp:cNvPr id="0" name=""/>
        <dsp:cNvSpPr/>
      </dsp:nvSpPr>
      <dsp:spPr>
        <a:xfrm>
          <a:off x="681970" y="3007234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956196"/>
              </a:lnTo>
              <a:lnTo>
                <a:pt x="446054" y="95619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3458954"/>
        <a:ext cx="52755" cy="52755"/>
      </dsp:txXfrm>
    </dsp:sp>
    <dsp:sp modelId="{FD195115-6EC4-4458-9D94-3E75F65889B4}">
      <dsp:nvSpPr>
        <dsp:cNvPr id="0" name=""/>
        <dsp:cNvSpPr/>
      </dsp:nvSpPr>
      <dsp:spPr>
        <a:xfrm>
          <a:off x="6034629" y="2642782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677350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05103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350319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413573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610659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98859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185683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413573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712855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051037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956196"/>
              </a:moveTo>
              <a:lnTo>
                <a:pt x="223027" y="95619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2502758"/>
        <a:ext cx="52755" cy="52755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667253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667253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71105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711057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07359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073593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648616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648616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498569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498569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348521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348521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348521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348521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623449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623449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19847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198473"/>
        <a:ext cx="2230274" cy="679961"/>
      </dsp:txXfrm>
    </dsp:sp>
    <dsp:sp modelId="{3566726F-9B64-4985-8009-B130F431BE0A}">
      <dsp:nvSpPr>
        <dsp:cNvPr id="0" name=""/>
        <dsp:cNvSpPr/>
      </dsp:nvSpPr>
      <dsp:spPr>
        <a:xfrm>
          <a:off x="3804355" y="404842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04355" y="4048425"/>
        <a:ext cx="2230274" cy="67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icuquEGtm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aH67Y8g9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ESCVmdacs" TargetMode="External"/><Relationship Id="rId2" Type="http://schemas.openxmlformats.org/officeDocument/2006/relationships/hyperlink" Target="https://www.youtube.com/watch?v=PHJxwBvfw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HBi55o2gy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EfpKVdy_g" TargetMode="External"/><Relationship Id="rId2" Type="http://schemas.openxmlformats.org/officeDocument/2006/relationships/hyperlink" Target="https://youtu.be/zGOxUHyef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t8wIXuI5Y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ZGeVrjRyg" TargetMode="External"/><Relationship Id="rId2" Type="http://schemas.openxmlformats.org/officeDocument/2006/relationships/hyperlink" Target="https://youtu.be/_7GvCF1Iak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BdExIxPzE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87152"/>
            <a:ext cx="860425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289827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youtu.be/ZicuquEGtmc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4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https://www.youtube.com/watch?v=pWaH67Y8g9g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  E  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Entrada e saída de grandes moléculas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Modificações da membrana plasmática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Formação de vesículas</a:t>
            </a:r>
            <a:endParaRPr lang="pt-BR" sz="3600" dirty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561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68564"/>
            <a:ext cx="49323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9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00042"/>
            <a:ext cx="8604250" cy="714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142984"/>
            <a:ext cx="8429683" cy="444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Endocitose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= interior +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kytos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= célula)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Invaginações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membrana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Dois principais tipos – baseados no tamanho da 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2202804"/>
              </p:ext>
            </p:extLst>
          </p:nvPr>
        </p:nvGraphicFramePr>
        <p:xfrm>
          <a:off x="1835696" y="4572008"/>
          <a:ext cx="542426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" y="3573016"/>
            <a:ext cx="8419415" cy="326252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7159" y="1071546"/>
            <a:ext cx="781524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“Comer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Partículas sólidas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Microrganismos e células mortas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err="1" smtClean="0">
                <a:latin typeface="+mj-lt"/>
              </a:rPr>
              <a:t>Fagossomos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720" y="1268760"/>
            <a:ext cx="8822784" cy="86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pt-BR" altLang="pt-BR" dirty="0" smtClean="0"/>
              <a:t> Restrita a células móveis: amebas, macrófagos e neutrófilo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565400"/>
            <a:ext cx="48244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31670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2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052736"/>
            <a:ext cx="842968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“Beber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Fluidos e solutos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Pequenas vesículas </a:t>
            </a:r>
            <a:r>
              <a:rPr lang="pt-BR" sz="3600" dirty="0" err="1" smtClean="0">
                <a:latin typeface="+mj-lt"/>
              </a:rPr>
              <a:t>pinocíticas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Células eucarióticas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46" y="3717032"/>
            <a:ext cx="5562131" cy="31409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4302224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www.youtube.com/watch?v=PHJxwBvfwgY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www.youtube.com/watch?v=QFESCVmdacs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youtu.be/YHBi55o2gyo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1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3222104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https://youtu.be/zGOxUHyefHY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https://youtu.be/wcEfpKVdy_g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https://youtu.be/Qt8wIXuI5Yk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4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PASSIVO - Difusão Facilitada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0" y="1119064"/>
            <a:ext cx="9093226" cy="564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Passagem de soluto com grande peso molecular (hidrofílicos)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favor do gradiente de concentração e eletroquímico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Proteínas carreadoras (moléculas neutras)  ou canais iônicos (carregadas eletricamente)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1" y="1556792"/>
            <a:ext cx="7272809" cy="12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Saída de substância da célula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348880"/>
            <a:ext cx="7072362" cy="39376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exoci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6191"/>
            <a:ext cx="9144000" cy="3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  <a:endParaRPr lang="pt-B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599" y="1164421"/>
            <a:ext cx="72728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4000" dirty="0" smtClean="0">
                <a:latin typeface="+mj-lt"/>
              </a:rPr>
              <a:t>Três fases: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Migração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Fusão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Lançamento</a:t>
            </a:r>
            <a:endParaRPr lang="pt-BR" sz="4000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1.bp.blogspot.com/-BvQUcswjaY8/U1_nBMXiXLI/AAAAAAAAE4g/x7j5JI7jCkA/s1600/transpor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71480"/>
            <a:ext cx="8604250" cy="7858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428736"/>
            <a:ext cx="91440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Contra 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Com gasto de energia - ATP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Proteínas carreadoras ou bomba de sódio e potássio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Mantêm a diferença de concentração de solutos entre os meios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Pode ser </a:t>
            </a:r>
            <a:r>
              <a:rPr lang="pt-BR" sz="2800" dirty="0" err="1" smtClean="0">
                <a:latin typeface="+mj-lt"/>
              </a:rPr>
              <a:t>uniporte</a:t>
            </a:r>
            <a:r>
              <a:rPr lang="pt-BR" sz="2800" dirty="0" smtClean="0">
                <a:latin typeface="+mj-lt"/>
              </a:rPr>
              <a:t>, </a:t>
            </a:r>
            <a:r>
              <a:rPr lang="pt-BR" sz="2800" dirty="0" err="1" smtClean="0">
                <a:latin typeface="+mj-lt"/>
              </a:rPr>
              <a:t>simporte</a:t>
            </a:r>
            <a:endParaRPr lang="pt-BR" sz="28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pt-BR" sz="2800" dirty="0" smtClean="0">
                <a:latin typeface="+mj-lt"/>
              </a:rPr>
              <a:t> e </a:t>
            </a:r>
            <a:r>
              <a:rPr lang="pt-BR" sz="2800" dirty="0" err="1" smtClean="0">
                <a:latin typeface="+mj-lt"/>
              </a:rPr>
              <a:t>antiporte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8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469899"/>
            <a:ext cx="3822124" cy="234347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s://tse1.mm.bing.net/th?id=OIP.M5374f5f9e02498c6e61b35227c75c116o0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GRADIENTE ELETROQUÍMICO</a:t>
            </a:r>
            <a:endParaRPr lang="pt-BR" sz="4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São as diferenças entre os </a:t>
            </a:r>
            <a:r>
              <a:rPr lang="pt-BR" sz="5400" u="sng" dirty="0" smtClean="0"/>
              <a:t>potenciais elétricos</a:t>
            </a:r>
            <a:r>
              <a:rPr lang="pt-BR" sz="5400" dirty="0" smtClean="0"/>
              <a:t> entre 2 compartimentos separados por uma membrana semipermeável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B050"/>
                </a:solidFill>
              </a:rPr>
              <a:t>CONDIÇÕES FISIOLÓGICAS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Autofit/>
          </a:bodyPr>
          <a:lstStyle/>
          <a:p>
            <a:r>
              <a:rPr lang="pt-BR" sz="3600" dirty="0" smtClean="0"/>
              <a:t>meio extracelular  mais concentrado em Na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(sódio), Ca+2 (cálcio) e Cl- (cloreto)</a:t>
            </a:r>
          </a:p>
          <a:p>
            <a:endParaRPr lang="pt-BR" sz="3600" dirty="0" smtClean="0"/>
          </a:p>
          <a:p>
            <a:r>
              <a:rPr lang="pt-BR" sz="3600" dirty="0" smtClean="0"/>
              <a:t> meio intracelular mais concentrado em K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(potássio)</a:t>
            </a:r>
          </a:p>
          <a:p>
            <a:endParaRPr lang="pt-BR" sz="3600" dirty="0" smtClean="0"/>
          </a:p>
          <a:p>
            <a:r>
              <a:rPr lang="pt-BR" sz="3600" dirty="0" smtClean="0"/>
              <a:t>essas diferenças iônicas criam um gradiente eletroquímico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obiologia.com.br/figuras/Fisiologiaanimal/nervoso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28604"/>
            <a:ext cx="860425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BOMBA de Na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K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" y="1142984"/>
            <a:ext cx="9144000" cy="541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Manutenção do pH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citosólico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Importante no impulso nervoso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TENDÊNCIA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é do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SÓDIO ENTRAR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do </a:t>
            </a:r>
            <a:r>
              <a:rPr lang="pt-BR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POTÁSSIO SAIR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devido aos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GC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GE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BOMBA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faz com que 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SÓDIO SAIA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 POTÁSSIO ENTRE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contra os gradientes. A energia vem do ATP, que sofre hidrólise pela bomba e se transforma em ADP, gerando energia suficiente para quebrar a barreira dos gradientes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3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1" cy="6858000"/>
            <a:chOff x="1000125" y="3604074"/>
            <a:chExt cx="5877410" cy="32813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l="83884" b="53945"/>
            <a:stretch/>
          </p:blipFill>
          <p:spPr bwMode="auto">
            <a:xfrm>
              <a:off x="5672561" y="3774965"/>
              <a:ext cx="1204973" cy="28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r="41270" b="46103"/>
            <a:stretch/>
          </p:blipFill>
          <p:spPr bwMode="auto">
            <a:xfrm>
              <a:off x="1000125" y="3604074"/>
              <a:ext cx="4499902" cy="328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4"/>
            <p:cNvSpPr txBox="1">
              <a:spLocks noChangeArrowheads="1"/>
            </p:cNvSpPr>
            <p:nvPr/>
          </p:nvSpPr>
          <p:spPr bwMode="auto">
            <a:xfrm>
              <a:off x="1030538" y="4905227"/>
              <a:ext cx="750165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8" name="CaixaDeTexto 5"/>
            <p:cNvSpPr txBox="1">
              <a:spLocks noChangeArrowheads="1"/>
            </p:cNvSpPr>
            <p:nvPr/>
          </p:nvSpPr>
          <p:spPr bwMode="auto">
            <a:xfrm>
              <a:off x="2469467" y="3615180"/>
              <a:ext cx="1902734" cy="220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molécula transportada</a:t>
              </a:r>
            </a:p>
          </p:txBody>
        </p:sp>
        <p:sp>
          <p:nvSpPr>
            <p:cNvPr id="9" name="CaixaDeTexto 6"/>
            <p:cNvSpPr txBox="1">
              <a:spLocks noChangeArrowheads="1"/>
            </p:cNvSpPr>
            <p:nvPr/>
          </p:nvSpPr>
          <p:spPr bwMode="auto">
            <a:xfrm>
              <a:off x="3428999" y="4219794"/>
              <a:ext cx="641551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de canal</a:t>
              </a:r>
            </a:p>
          </p:txBody>
        </p:sp>
        <p:sp>
          <p:nvSpPr>
            <p:cNvPr id="10" name="CaixaDeTexto 7"/>
            <p:cNvSpPr txBox="1">
              <a:spLocks noChangeArrowheads="1"/>
            </p:cNvSpPr>
            <p:nvPr/>
          </p:nvSpPr>
          <p:spPr bwMode="auto">
            <a:xfrm>
              <a:off x="4842100" y="4252979"/>
              <a:ext cx="712988" cy="309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proteína carreadora</a:t>
              </a:r>
            </a:p>
          </p:txBody>
        </p:sp>
        <p:sp>
          <p:nvSpPr>
            <p:cNvPr id="11" name="CaixaDeTexto 8"/>
            <p:cNvSpPr txBox="1">
              <a:spLocks noChangeArrowheads="1"/>
            </p:cNvSpPr>
            <p:nvPr/>
          </p:nvSpPr>
          <p:spPr bwMode="auto">
            <a:xfrm>
              <a:off x="5508105" y="5108007"/>
              <a:ext cx="1369430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1459280" y="6030882"/>
              <a:ext cx="1102022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difusão simples</a:t>
              </a:r>
            </a:p>
          </p:txBody>
        </p:sp>
        <p:sp>
          <p:nvSpPr>
            <p:cNvPr id="13" name="CaixaDeTexto 10"/>
            <p:cNvSpPr txBox="1">
              <a:spLocks noChangeArrowheads="1"/>
            </p:cNvSpPr>
            <p:nvPr/>
          </p:nvSpPr>
          <p:spPr bwMode="auto">
            <a:xfrm>
              <a:off x="2700110" y="5976923"/>
              <a:ext cx="755398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canal</a:t>
              </a:r>
            </a:p>
          </p:txBody>
        </p:sp>
        <p:sp>
          <p:nvSpPr>
            <p:cNvPr id="14" name="CaixaDeTexto 11"/>
            <p:cNvSpPr txBox="1">
              <a:spLocks noChangeArrowheads="1"/>
            </p:cNvSpPr>
            <p:nvPr/>
          </p:nvSpPr>
          <p:spPr bwMode="auto">
            <a:xfrm>
              <a:off x="4286249" y="5976923"/>
              <a:ext cx="800326" cy="4859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carreador</a:t>
              </a:r>
            </a:p>
          </p:txBody>
        </p:sp>
        <p:sp>
          <p:nvSpPr>
            <p:cNvPr id="15" name="CaixaDeTexto 13"/>
            <p:cNvSpPr txBox="1">
              <a:spLocks noChangeArrowheads="1"/>
            </p:cNvSpPr>
            <p:nvPr/>
          </p:nvSpPr>
          <p:spPr bwMode="auto">
            <a:xfrm>
              <a:off x="2685596" y="6462532"/>
              <a:ext cx="2357438" cy="191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TRANSPORTE PASSIVO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3.bp.blogspot.com/-sdAkUzfueNw/T7IbzHRet0I/AAAAAAAAAZ4/t3YlCz_z0Og/s1600/bomb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musculacao.net/wp-content/uploads/2013/04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4.bp.blogspot.com/_0M2zFltLmog/SBiSHEU5y7I/AAAAAAAAABE/f53iLAYuUrk/s320/bomb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https://youtu.be/puJaDiiPCQQ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https://youtu.be/_</a:t>
            </a:r>
            <a:r>
              <a:rPr lang="pt-BR" dirty="0" smtClean="0">
                <a:hlinkClick r:id="rId2"/>
              </a:rPr>
              <a:t>7GvCF1Iak4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www.youtube.com/watch?v=8hZGeVrjRyg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youtu.be/NBdExIxPzEk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https://i2.wp.com/biologo.com.br/bio/wp-content/uploads/2018/10/transporte-ativo.jpg?w=635&amp;ssl=1</a:t>
            </a:r>
          </a:p>
        </p:txBody>
      </p:sp>
    </p:spTree>
    <p:extLst>
      <p:ext uri="{BB962C8B-B14F-4D97-AF65-F5344CB8AC3E}">
        <p14:creationId xmlns:p14="http://schemas.microsoft.com/office/powerpoint/2010/main" val="13357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grpSp>
        <p:nvGrpSpPr>
          <p:cNvPr id="18" name="Grupo 15"/>
          <p:cNvGrpSpPr>
            <a:grpSpLocks/>
          </p:cNvGrpSpPr>
          <p:nvPr/>
        </p:nvGrpSpPr>
        <p:grpSpPr bwMode="auto">
          <a:xfrm>
            <a:off x="-285784" y="1071547"/>
            <a:ext cx="9429784" cy="3282095"/>
            <a:chOff x="702883" y="3781599"/>
            <a:chExt cx="8276077" cy="37309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lum bright="-8000" contrast="20000"/>
            </a:blip>
            <a:srcRect/>
            <a:stretch>
              <a:fillRect/>
            </a:stretch>
          </p:blipFill>
          <p:spPr bwMode="auto">
            <a:xfrm>
              <a:off x="953702" y="3857628"/>
              <a:ext cx="8025257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ixaDeTexto 6"/>
            <p:cNvSpPr txBox="1">
              <a:spLocks noChangeArrowheads="1"/>
            </p:cNvSpPr>
            <p:nvPr/>
          </p:nvSpPr>
          <p:spPr bwMode="auto">
            <a:xfrm>
              <a:off x="702883" y="4268840"/>
              <a:ext cx="1567444" cy="804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21" name="CaixaDeTexto 7"/>
            <p:cNvSpPr txBox="1">
              <a:spLocks noChangeArrowheads="1"/>
            </p:cNvSpPr>
            <p:nvPr/>
          </p:nvSpPr>
          <p:spPr bwMode="auto">
            <a:xfrm>
              <a:off x="1329859" y="3781599"/>
              <a:ext cx="940467" cy="4548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soluto</a:t>
              </a:r>
            </a:p>
          </p:txBody>
        </p:sp>
        <p:sp>
          <p:nvSpPr>
            <p:cNvPr id="23" name="CaixaDeTexto 8"/>
            <p:cNvSpPr txBox="1">
              <a:spLocks noChangeArrowheads="1"/>
            </p:cNvSpPr>
            <p:nvPr/>
          </p:nvSpPr>
          <p:spPr bwMode="auto">
            <a:xfrm>
              <a:off x="1204465" y="6299010"/>
              <a:ext cx="2153089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carreadora mediando transporte passivo</a:t>
              </a:r>
            </a:p>
          </p:txBody>
        </p:sp>
        <p:sp>
          <p:nvSpPr>
            <p:cNvPr id="33" name="CaixaDeTexto 9"/>
            <p:cNvSpPr txBox="1">
              <a:spLocks noChangeArrowheads="1"/>
            </p:cNvSpPr>
            <p:nvPr/>
          </p:nvSpPr>
          <p:spPr bwMode="auto">
            <a:xfrm>
              <a:off x="3643306" y="6357956"/>
              <a:ext cx="1428760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sítio de ligação ao soluto</a:t>
              </a:r>
            </a:p>
          </p:txBody>
        </p:sp>
        <p:sp>
          <p:nvSpPr>
            <p:cNvPr id="35" name="CaixaDeTexto 10"/>
            <p:cNvSpPr txBox="1">
              <a:spLocks noChangeArrowheads="1"/>
            </p:cNvSpPr>
            <p:nvPr/>
          </p:nvSpPr>
          <p:spPr bwMode="auto">
            <a:xfrm>
              <a:off x="3753492" y="4837286"/>
              <a:ext cx="1212839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EXTERIOR</a:t>
              </a:r>
            </a:p>
          </p:txBody>
        </p:sp>
        <p:sp>
          <p:nvSpPr>
            <p:cNvPr id="36" name="CaixaDeTexto 11"/>
            <p:cNvSpPr txBox="1">
              <a:spLocks noChangeArrowheads="1"/>
            </p:cNvSpPr>
            <p:nvPr/>
          </p:nvSpPr>
          <p:spPr bwMode="auto">
            <a:xfrm>
              <a:off x="3724041" y="5840665"/>
              <a:ext cx="1304988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INTERIOR</a:t>
              </a:r>
            </a:p>
          </p:txBody>
        </p:sp>
        <p:sp>
          <p:nvSpPr>
            <p:cNvPr id="37" name="CaixaDeTexto 12"/>
            <p:cNvSpPr txBox="1">
              <a:spLocks noChangeArrowheads="1"/>
            </p:cNvSpPr>
            <p:nvPr/>
          </p:nvSpPr>
          <p:spPr bwMode="auto">
            <a:xfrm>
              <a:off x="7348846" y="5243322"/>
              <a:ext cx="1630114" cy="6647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16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39" name="CaixaDeTexto 14"/>
            <p:cNvSpPr txBox="1">
              <a:spLocks noChangeArrowheads="1"/>
            </p:cNvSpPr>
            <p:nvPr/>
          </p:nvSpPr>
          <p:spPr bwMode="auto">
            <a:xfrm>
              <a:off x="4729390" y="4268839"/>
              <a:ext cx="1177407" cy="32562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50400" rIns="72000" bIns="50400">
              <a:spAutoFit/>
            </a:bodyPr>
            <a:lstStyle/>
            <a:p>
              <a:pPr algn="ctr"/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estado</a:t>
              </a:r>
              <a:r>
                <a:rPr lang="pt-BR" sz="1000" b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1934"/>
            <a:ext cx="4279135" cy="3081442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TRANSPORTADORES GLUT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Proteínas de membrana que transportam açúcares com 6 carbonos (hexoses), como a glicose, 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manose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a galactose e a frutose através das membranas celulares fazem parte da família conhecida como transportadores </a:t>
            </a: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GLUT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5/160318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images.slideplayer.com.br/3/384360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65124" y="591576"/>
            <a:ext cx="892777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89756" y="1493538"/>
            <a:ext cx="7682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CANAIS IÔNICOS:</a:t>
            </a:r>
            <a:endParaRPr lang="pt-B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89757" y="2127754"/>
            <a:ext cx="680877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2600" dirty="0" smtClean="0">
                <a:latin typeface="+mj-lt"/>
              </a:rPr>
              <a:t>-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poros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hidrofílicos;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estreitos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altamente seletivos;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íons específicos;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rápido;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passivo;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função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difusão rápida de íons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inorgânicos</a:t>
            </a:r>
            <a:r>
              <a:rPr lang="pt-BR" sz="3200" dirty="0" smtClean="0">
                <a:latin typeface="+mj-lt"/>
              </a:rPr>
              <a:t>.</a:t>
            </a:r>
            <a:endParaRPr lang="pt-BR" sz="3200" dirty="0">
              <a:latin typeface="+mj-lt"/>
            </a:endParaRP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  <a:buFont typeface="Wingdings" pitchFamily="2" charset="2"/>
              <a:buChar char="ü"/>
            </a:pPr>
            <a:endParaRPr lang="pt-BR" sz="26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1" y="649752"/>
            <a:ext cx="4501811" cy="202856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5665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0" y="1268760"/>
            <a:ext cx="838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600" b="1" dirty="0" smtClean="0">
                <a:solidFill>
                  <a:srgbClr val="0070C0"/>
                </a:solidFill>
              </a:rPr>
              <a:t>CANAIS IÔNICOS </a:t>
            </a:r>
            <a:endParaRPr lang="pt-BR" sz="28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1" y="1000108"/>
            <a:ext cx="4286279" cy="216984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  <p:pic>
        <p:nvPicPr>
          <p:cNvPr id="55298" name="Picture 2" descr="https://tse3.mm.bing.net/th?id=OIP.M5601f3adbd2e83f6ecf91836d0b1d1b5o0&amp;pid=15.1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6500826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24726</TotalTime>
  <Words>515</Words>
  <Application>Microsoft Office PowerPoint</Application>
  <PresentationFormat>Apresentação na tela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Wingdings 2</vt:lpstr>
      <vt:lpstr>Urbano</vt:lpstr>
      <vt:lpstr>TRANSPORTE ATRAVÉS DA MEMBRANA PLASMÁTICA</vt:lpstr>
      <vt:lpstr>Apresentação do PowerPoint</vt:lpstr>
      <vt:lpstr>Apresentação do PowerPoint</vt:lpstr>
      <vt:lpstr>Apresentação do PowerPoint</vt:lpstr>
      <vt:lpstr>TRANSPORTADORES GLUT</vt:lpstr>
      <vt:lpstr>Apresentação do PowerPoint</vt:lpstr>
      <vt:lpstr>Apresentação do PowerPoint</vt:lpstr>
      <vt:lpstr>Apresentação do PowerPoint</vt:lpstr>
      <vt:lpstr>Apresentação do PowerPoint</vt:lpstr>
      <vt:lpstr>https://youtu.be/ZicuquEGtmc </vt:lpstr>
      <vt:lpstr>https://www.youtube.com/watch?v=pWaH67Y8g9g</vt:lpstr>
      <vt:lpstr>TRANSPORTE ATRAVÉS DA MEMBRANA PLASMÁTICA</vt:lpstr>
      <vt:lpstr>ENDOCITOSE  E  EXOCITOSE</vt:lpstr>
      <vt:lpstr>ENDOCITOSE</vt:lpstr>
      <vt:lpstr>FAGOCITOSE</vt:lpstr>
      <vt:lpstr>FAGOCITOSE</vt:lpstr>
      <vt:lpstr>PINOCITOSE</vt:lpstr>
      <vt:lpstr>https://www.youtube.com/watch?v=PHJxwBvfwgY  https://www.youtube.com/watch?v=QFESCVmdacs  https://youtu.be/YHBi55o2gyo   </vt:lpstr>
      <vt:lpstr>https://youtu.be/zGOxUHyefHY  https://youtu.be/wcEfpKVdy_g  https://youtu.be/Qt8wIXuI5Yk</vt:lpstr>
      <vt:lpstr>EXOCITOSE</vt:lpstr>
      <vt:lpstr>Apresentação do PowerPoint</vt:lpstr>
      <vt:lpstr>TRANSPORTE ATRAVÉS DA MEMBRANA PLASMÁTICA</vt:lpstr>
      <vt:lpstr>Apresentação do PowerPoint</vt:lpstr>
      <vt:lpstr>TRANSPORTE ATIVO</vt:lpstr>
      <vt:lpstr>Apresentação do PowerPoint</vt:lpstr>
      <vt:lpstr>GRADIENTE ELETROQUÍMICO</vt:lpstr>
      <vt:lpstr>CONDIÇÕES FISIOLÓGICAS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https://youtu.be/puJaDiiPCQQ</vt:lpstr>
      <vt:lpstr>https://youtu.be/_7GvCF1Iak4  https://www.youtube.com/watch?v=8hZGeVrjRyg  https://youtu.be/NBdExIxPzEk  https://i2.wp.com/biologo.com.br/bio/wp-content/uploads/2018/10/transporte-ativo.jpg?w=635&amp;ssl=1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Cliente</cp:lastModifiedBy>
  <cp:revision>113</cp:revision>
  <dcterms:created xsi:type="dcterms:W3CDTF">2015-03-19T12:32:43Z</dcterms:created>
  <dcterms:modified xsi:type="dcterms:W3CDTF">2022-08-02T19:10:48Z</dcterms:modified>
</cp:coreProperties>
</file>