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07/03/2022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07/03/2022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07/03/2022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C3F0E-1EAD-419A-B8F3-CB7CDE6B1E86}" type="datetime1">
              <a:rPr lang="pt-BR" smtClean="0"/>
              <a:t>07/03/2022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4CCBA-3812-426F-BA8C-8BC3E97D7FB5}" type="datetime1">
              <a:rPr lang="pt-BR" smtClean="0"/>
              <a:t>07/03/2022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C737E-092E-4203-A347-8410086932C6}" type="datetime1">
              <a:rPr lang="pt-BR" smtClean="0"/>
              <a:t>07/03/2022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94319B4-ED34-4D08-91C0-F7E8BD9417E6}" type="datetime1">
              <a:rPr lang="pt-BR" smtClean="0"/>
              <a:t>07/03/2022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1C28D-3F4C-4305-9CD5-9949626E9ED5}" type="datetime1">
              <a:rPr lang="pt-BR" smtClean="0"/>
              <a:t>07/03/2022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F8630-DFFC-437C-A718-61BE3F548C4E}" type="datetime1">
              <a:rPr lang="pt-BR" smtClean="0"/>
              <a:t>07/03/2022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AD8E-909B-47FE-B3D6-961E1D2E7A49}" type="datetime1">
              <a:rPr lang="pt-BR" smtClean="0"/>
              <a:t>07/03/2022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BF672-AFC3-4C39-AA84-C1113D4307F1}" type="datetime1">
              <a:rPr lang="pt-BR" smtClean="0"/>
              <a:t>07/03/2022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01F5550-97CC-4F3B-A34B-FE39BFD06EF0}" type="datetime1">
              <a:rPr lang="pt-BR" smtClean="0"/>
              <a:t>07/03/2022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75B8C2-382E-4F5E-B0CE-7E0EEF75E017}" type="datetime1">
              <a:rPr lang="pt-BR" smtClean="0"/>
              <a:t>07/03/2022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07/03/2022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pt-BR" sz="4400" dirty="0">
                <a:solidFill>
                  <a:schemeClr val="tx1"/>
                </a:solidFill>
              </a:rPr>
              <a:t>L</a:t>
            </a:r>
            <a:r>
              <a:rPr lang="pt-br" sz="4400" dirty="0">
                <a:solidFill>
                  <a:schemeClr val="tx1"/>
                </a:solidFill>
              </a:rPr>
              <a:t>avagem das mãos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</a:rPr>
              <a:t>E</a:t>
            </a:r>
            <a:r>
              <a:rPr lang="pt-br" dirty="0">
                <a:solidFill>
                  <a:schemeClr val="tx1"/>
                </a:solidFill>
              </a:rPr>
              <a:t>nfermeira Daniela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C61BE-BF91-4198-BCB3-DB1083EC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LAVAGEM DAS MÃOS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0DEAC8-5233-4A3F-A188-F20EBC46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A HIGIENE DAS MÃOS DEVE SER FEITA AO RETIRAR AS LUVAS, ANTES E APÓS: O CONTATO COM OS CLIENTES, ENTRE UM PACIENTE E OUTRO, APÓS O CONTATO COM FLUIDO ORGÂNICO (SANGUE, FEZES, URINA, VÔMITO, PUS, ENTRE OUTROS).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AS MÃOS DEVEM SER HIGIENIZADAS COM O USO DE ANTISSÉPTICOS (SABONETES/DEGERMANTES ESPECIAIS DE USO HOSPITALAR QUE CONTENHAM PREFERENCIALMENTE CLOREXIDINA E OUTRAS SOLUÇÕES ALCÓOLICAS).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NÃO UTILIZAR: ANÉIS, PULSEIRAS, RELÓGIOS E SEMPRE MANTER AS UNHAS CURTAS E SEM ESMALTE (NR 32).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1CD3F4-B630-4EEC-A837-0A895016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07/03/2022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051F0-DD52-4802-B1BC-D7536748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TÉCNICA DA LAVAGEM DAS MÃOS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80D4AD-B06B-4178-8A37-4F897ADC7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pt-BR" dirty="0"/>
              <a:t>ABRIR A TORNEIRA, MOLHAR AS MÃOS E ADICIONAR SOLUÇÃO DEGERMANTE SUFCIENTE NA PALMA DAS MÃOS.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ENSABOAR AS MÃOS, PUNHOS E ANTEBRAÇOS, FAZENDO FRICÇÃO POR CERCA DE 30 A 60 SEGUNDOS, ABRANGENDO TODAS AS REGIÕES E ESPECIALMENTE NOS ESPAÇOS INTERDIGITAIS.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ENXAGUAR COM ÁGUA CORRENTE ATÉ A TOTAL REMOÇÃO DO SABÃO.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4. SECAR AS MÃOS COM PAPEL TOALHA E FECHAR A TORNEIRA COM O PRÓPRIO PAPEL TOALHA.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FF6DCC-E914-4B56-9A06-89F17803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07/03/2022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4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00519-92D6-49E2-B090-DF6341D2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088027-D7BB-4337-8DB7-31C82161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07/03/2022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8246A9-82DD-4E02-BD0B-31250A382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46" y="413912"/>
            <a:ext cx="4267200" cy="60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1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A60FBA-A4E1-4685-A784-6DDDF1CE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07/03/2022</a:t>
            </a:fld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E60580-7368-4879-B7A8-D2F3BC2D222A}"/>
              </a:ext>
            </a:extLst>
          </p:cNvPr>
          <p:cNvSpPr/>
          <p:nvPr/>
        </p:nvSpPr>
        <p:spPr>
          <a:xfrm>
            <a:off x="1340636" y="1850712"/>
            <a:ext cx="100206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NUNCA SECAR AS MÃOS </a:t>
            </a:r>
          </a:p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 TOALHAS DE TECIDO</a:t>
            </a:r>
          </a:p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DEVIDO A PROLIFERAÇÃO DE </a:t>
            </a:r>
          </a:p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MICROORGANI</a:t>
            </a:r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SMOS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3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822D1-DAB8-4D06-B1D6-BB3B6CD6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HIGIENIZANDO AS MÃOS COM SOLUÇÃO ALCOÓLICA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B9B2BA-D88A-4628-8DE4-F75F6DCE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07/03/2022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E91FE6-0586-4A6A-9186-8DE527D910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55" y="2103438"/>
            <a:ext cx="7356090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5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785DC9-64A1-48B9-A606-8BFF95CB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8C737E-092E-4203-A347-8410086932C6}" type="datetime1">
              <a:rPr lang="pt-BR" smtClean="0"/>
              <a:t>07/03/2022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AFC651-AF79-4732-946F-47760F0A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82" y="344905"/>
            <a:ext cx="6894635" cy="61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14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4_TF78438558" id="{EFC388B7-E3E7-46E9-90A0-7401A222EB8A}" vid="{685F28B6-3FA5-49C7-9831-35ED941F70C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{77B23658-D0F2-408D-8B9F-A2ABACBB5231}tf78438558_win32</Template>
  <TotalTime>45</TotalTime>
  <Words>208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SavonVTI</vt:lpstr>
      <vt:lpstr>Lavagem das mãos</vt:lpstr>
      <vt:lpstr>LAVAGEM DAS MÃOS</vt:lpstr>
      <vt:lpstr>TÉCNICA DA LAVAGEM DAS MÃOS</vt:lpstr>
      <vt:lpstr>Apresentação do PowerPoint</vt:lpstr>
      <vt:lpstr>Apresentação do PowerPoint</vt:lpstr>
      <vt:lpstr>HIGIENIZANDO AS MÃOS COM SOLUÇÃO ALCOÓLICA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Lavagem das mãos</dc:title>
  <dc:creator>Proprietário</dc:creator>
  <cp:lastModifiedBy>Proprietário</cp:lastModifiedBy>
  <cp:revision>1</cp:revision>
  <dcterms:created xsi:type="dcterms:W3CDTF">2022-03-07T22:51:20Z</dcterms:created>
  <dcterms:modified xsi:type="dcterms:W3CDTF">2022-03-07T23:36:59Z</dcterms:modified>
</cp:coreProperties>
</file>