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9" r:id="rId4"/>
    <p:sldId id="263" r:id="rId5"/>
    <p:sldId id="264" r:id="rId6"/>
    <p:sldId id="271" r:id="rId7"/>
    <p:sldId id="260" r:id="rId8"/>
    <p:sldId id="261" r:id="rId9"/>
    <p:sldId id="257" r:id="rId10"/>
    <p:sldId id="258" r:id="rId11"/>
    <p:sldId id="265" r:id="rId12"/>
    <p:sldId id="266" r:id="rId13"/>
    <p:sldId id="267" r:id="rId14"/>
    <p:sldId id="268" r:id="rId15"/>
    <p:sldId id="270" r:id="rId16"/>
    <p:sldId id="27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75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53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36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16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30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4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3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07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53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5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C9A49F-D623-4713-BCC1-9BEE6DF439D6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5962D0-2FA9-4CDB-B8DE-A323481C311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4205348"/>
            <a:ext cx="7772400" cy="1239875"/>
          </a:xfrm>
        </p:spPr>
        <p:txBody>
          <a:bodyPr>
            <a:normAutofit/>
          </a:bodyPr>
          <a:lstStyle/>
          <a:p>
            <a:r>
              <a:rPr lang="pt-BR" sz="7200" dirty="0" err="1">
                <a:latin typeface="Algerian" pitchFamily="82" charset="0"/>
              </a:rPr>
              <a:t>Pindas</a:t>
            </a:r>
            <a:r>
              <a:rPr lang="pt-BR" sz="7200" dirty="0">
                <a:latin typeface="Algerian" pitchFamily="82" charset="0"/>
              </a:rPr>
              <a:t> Chinesas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48064" y="5666048"/>
            <a:ext cx="3995936" cy="553616"/>
          </a:xfrm>
        </p:spPr>
        <p:txBody>
          <a:bodyPr>
            <a:noAutofit/>
          </a:bodyPr>
          <a:lstStyle/>
          <a:p>
            <a:r>
              <a:rPr lang="pt-BR" sz="2000" dirty="0" err="1">
                <a:latin typeface="Constantia" panose="02030602050306030303" pitchFamily="18" charset="0"/>
              </a:rPr>
              <a:t>Prof</a:t>
            </a:r>
            <a:r>
              <a:rPr lang="pt-BR" sz="2000" dirty="0">
                <a:latin typeface="Constantia" panose="02030602050306030303" pitchFamily="18" charset="0"/>
              </a:rPr>
              <a:t> Brenda Caroline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069"/>
            <a:ext cx="4464496" cy="39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04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204864"/>
            <a:ext cx="7886700" cy="3972099"/>
          </a:xfrm>
        </p:spPr>
        <p:txBody>
          <a:bodyPr>
            <a:normAutofit fontScale="92500" lnSpcReduction="20000"/>
          </a:bodyPr>
          <a:lstStyle/>
          <a:p>
            <a:r>
              <a:rPr lang="pt-BR" sz="2000" b="1" dirty="0"/>
              <a:t>Capim Limão</a:t>
            </a:r>
            <a:r>
              <a:rPr lang="pt-BR" sz="2000" dirty="0"/>
              <a:t>: Relaxante, ajuda na dificuldade de concentração, enxaqueca.</a:t>
            </a:r>
          </a:p>
          <a:p>
            <a:r>
              <a:rPr lang="pt-BR" sz="2000" b="1" dirty="0"/>
              <a:t>Canela</a:t>
            </a:r>
            <a:r>
              <a:rPr lang="pt-BR" sz="2000" dirty="0"/>
              <a:t>: Antisséptico, combate dores do reumatismo, melhora a circulação sanguínea, é estimulante e antidepressivo.</a:t>
            </a:r>
          </a:p>
          <a:p>
            <a:r>
              <a:rPr lang="pt-BR" sz="2000" b="1" dirty="0"/>
              <a:t>Alecrim</a:t>
            </a:r>
            <a:r>
              <a:rPr lang="pt-BR" sz="2000" dirty="0"/>
              <a:t>: Combate as dores de cabeça e musculares, trabalha na dermatite seborreica.</a:t>
            </a:r>
          </a:p>
          <a:p>
            <a:r>
              <a:rPr lang="pt-BR" sz="2000" b="1" dirty="0"/>
              <a:t>Artemísia</a:t>
            </a:r>
            <a:r>
              <a:rPr lang="pt-BR" sz="2000" dirty="0"/>
              <a:t>: Erva medicinal com o poder de reduzir cólicas menstruais e dores abdominais.</a:t>
            </a:r>
          </a:p>
          <a:p>
            <a:r>
              <a:rPr lang="pt-BR" sz="2000" b="1" dirty="0"/>
              <a:t>Eucalipto</a:t>
            </a:r>
            <a:r>
              <a:rPr lang="pt-BR" sz="2000" dirty="0"/>
              <a:t>: Antisséptico, estimula a concentração e atua no sistema respiratório.</a:t>
            </a:r>
          </a:p>
          <a:p>
            <a:r>
              <a:rPr lang="pt-BR" sz="2000" b="1" dirty="0"/>
              <a:t>Sal marinho</a:t>
            </a:r>
            <a:r>
              <a:rPr lang="pt-BR" sz="2000" dirty="0"/>
              <a:t>: Recomendado para tratamentos de flacidez e celulite na estética. Nas </a:t>
            </a:r>
            <a:r>
              <a:rPr lang="pt-BR" sz="2000" dirty="0" err="1"/>
              <a:t>Pindas</a:t>
            </a:r>
            <a:r>
              <a:rPr lang="pt-BR" sz="2000" dirty="0"/>
              <a:t>, são utilizados porque o sal é um condutor de calor e alivia as dores musculares e  fadiga.</a:t>
            </a:r>
          </a:p>
          <a:p>
            <a:r>
              <a:rPr lang="pt-BR" sz="2000" b="1" dirty="0"/>
              <a:t>Indicações:</a:t>
            </a:r>
            <a:r>
              <a:rPr lang="pt-BR" sz="2000" dirty="0"/>
              <a:t> Stress, depressão, relaxamento muscular, dores musculares, problemas respiratórios, dor de cabeça, melhora a circulação.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2600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744416" cy="34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6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8515350" cy="1109539"/>
          </a:xfrm>
        </p:spPr>
        <p:txBody>
          <a:bodyPr/>
          <a:lstStyle/>
          <a:p>
            <a:r>
              <a:rPr lang="pt-BR" sz="2800" dirty="0">
                <a:latin typeface="Algerian" pitchFamily="82" charset="0"/>
              </a:rPr>
              <a:t>Dicas de como usar as </a:t>
            </a:r>
            <a:r>
              <a:rPr lang="pt-BR" sz="2800" dirty="0" err="1">
                <a:latin typeface="Algerian" pitchFamily="82" charset="0"/>
              </a:rPr>
              <a:t>pindas</a:t>
            </a:r>
            <a:r>
              <a:rPr lang="pt-BR" sz="2800" dirty="0">
                <a:latin typeface="Algerian" pitchFamily="82" charset="0"/>
              </a:rPr>
              <a:t> chinesas </a:t>
            </a:r>
            <a:br>
              <a:rPr lang="pt-BR" sz="2800" b="1" dirty="0">
                <a:latin typeface="Algerian" pitchFamily="82" charset="0"/>
              </a:rPr>
            </a:br>
            <a:endParaRPr lang="pt-BR" sz="2800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116115"/>
          </a:xfrm>
        </p:spPr>
        <p:txBody>
          <a:bodyPr/>
          <a:lstStyle/>
          <a:p>
            <a:r>
              <a:rPr lang="pt-BR" sz="2000" dirty="0"/>
              <a:t>Na hora do atendimento, o terapeuta deve ter duas compressas prontas para uso: uma é colocada na fonte de calor, enquanto a outra é aplicada no cliente.</a:t>
            </a:r>
          </a:p>
          <a:p>
            <a:r>
              <a:rPr lang="pt-BR" sz="2000" dirty="0"/>
              <a:t>O nível de calor da compressa deve ser balanceado conforme a sensibilidade do cliente, para que o toque sobre a pele seja confortável.</a:t>
            </a:r>
          </a:p>
          <a:p>
            <a:r>
              <a:rPr lang="pt-BR" sz="2000" dirty="0"/>
              <a:t>Basta aplicar a compressa no local e pressionar suavemente com a palma da mão.</a:t>
            </a:r>
          </a:p>
          <a:p>
            <a:r>
              <a:rPr lang="pt-BR" sz="2000" dirty="0"/>
              <a:t>Pode ser usada sobre a roupa da pessoa para manter essa camada adicional de proteção contra o calor.</a:t>
            </a:r>
          </a:p>
          <a:p>
            <a:r>
              <a:rPr lang="pt-BR" sz="2000" dirty="0"/>
              <a:t>O cozimento a vapor libera o aroma e as propriedades medicinais da compressa.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631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060848"/>
            <a:ext cx="7903790" cy="4116115"/>
          </a:xfrm>
        </p:spPr>
        <p:txBody>
          <a:bodyPr/>
          <a:lstStyle/>
          <a:p>
            <a:r>
              <a:rPr lang="pt-BR" sz="2000" dirty="0"/>
              <a:t> Também pode-se deixar uma compressa em um ponto de </a:t>
            </a:r>
            <a:r>
              <a:rPr lang="pt-BR" sz="2000" dirty="0" err="1"/>
              <a:t>acupressão</a:t>
            </a:r>
            <a:r>
              <a:rPr lang="pt-BR" sz="2000" dirty="0"/>
              <a:t> para estimular o fluxo de energia em todo o corpo. Para isso basta aplicar a compressa no local e pressionar suavemente com a palma da mão.</a:t>
            </a:r>
          </a:p>
          <a:p>
            <a:r>
              <a:rPr lang="pt-BR" sz="2000" dirty="0"/>
              <a:t>Cada sessão deve demorar 15 a 20 minutos.</a:t>
            </a:r>
          </a:p>
          <a:p>
            <a:r>
              <a:rPr lang="pt-BR" sz="2000" dirty="0"/>
              <a:t>Valor da sessão é de 80 a 150 reais.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448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784976" cy="1325563"/>
          </a:xfrm>
        </p:spPr>
        <p:txBody>
          <a:bodyPr/>
          <a:lstStyle/>
          <a:p>
            <a:r>
              <a:rPr lang="pt-BR" sz="2400" dirty="0">
                <a:latin typeface="Algerian" pitchFamily="82" charset="0"/>
              </a:rPr>
              <a:t>COMPRESSAS A FRIO TAMBÉM PODEM SER APLICADAS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116115"/>
          </a:xfrm>
        </p:spPr>
        <p:txBody>
          <a:bodyPr/>
          <a:lstStyle/>
          <a:p>
            <a:r>
              <a:rPr lang="pt-BR" sz="2000" dirty="0"/>
              <a:t>Recomenda-se compressas a frio para clientes com hematomas e lesões mais graves que normalmente usariam o gelo. </a:t>
            </a:r>
          </a:p>
          <a:p>
            <a:r>
              <a:rPr lang="pt-BR" sz="2000" dirty="0"/>
              <a:t>As compressas a frio ajudam a reduzir o inchaço e a dor.</a:t>
            </a:r>
          </a:p>
          <a:p>
            <a:r>
              <a:rPr lang="pt-BR" sz="2000" dirty="0"/>
              <a:t>Primeiramente, as compressas devem ser aquecidas por 10 a 15 minutos para liberar as ervas e somente depois congeladas ou resfriadas. </a:t>
            </a:r>
          </a:p>
          <a:p>
            <a:r>
              <a:rPr lang="pt-BR" sz="2000" dirty="0"/>
              <a:t>Neste caso de uso a frio, devem ser aplicados apenas no local da lesão e devem ser monitoradas enquanto o profissional pode fazer a massagem terapêutica em outras áreas do corpo.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171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Algerian" pitchFamily="82" charset="0"/>
              </a:rPr>
              <a:t>As </a:t>
            </a:r>
            <a:r>
              <a:rPr lang="pt-BR" sz="3200" dirty="0" err="1">
                <a:latin typeface="Algerian" pitchFamily="82" charset="0"/>
              </a:rPr>
              <a:t>pindas</a:t>
            </a:r>
            <a:r>
              <a:rPr lang="pt-BR" sz="3200" dirty="0">
                <a:latin typeface="Algerian" pitchFamily="82" charset="0"/>
              </a:rPr>
              <a:t> são descartáveis?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Para este tópico, existem duas linhas de pensamento distintas:</a:t>
            </a:r>
          </a:p>
          <a:p>
            <a:r>
              <a:rPr lang="pt-BR" sz="2000" dirty="0"/>
              <a:t>A questão energética está muito envolvida. </a:t>
            </a:r>
          </a:p>
          <a:p>
            <a:r>
              <a:rPr lang="pt-BR" sz="2000" dirty="0"/>
              <a:t>As ervas aromáticas e curativas utilizadas na </a:t>
            </a:r>
            <a:r>
              <a:rPr lang="pt-BR" sz="2000" dirty="0" err="1"/>
              <a:t>pindas</a:t>
            </a:r>
            <a:r>
              <a:rPr lang="pt-BR" sz="2000" dirty="0"/>
              <a:t> têm o poder de absorver as energias negativas, o que de maneira alguma deve ser levado de uma pessoa para outra, nem reutilizadas na mesma pessoa após ter absorvido toda a energia de uma sessão. </a:t>
            </a:r>
          </a:p>
          <a:p>
            <a:r>
              <a:rPr lang="pt-BR" sz="2000" dirty="0"/>
              <a:t>Se você concorda com essa linha de pensamento, então as </a:t>
            </a:r>
            <a:r>
              <a:rPr lang="pt-BR" sz="2000" dirty="0" err="1"/>
              <a:t>pindas</a:t>
            </a:r>
            <a:r>
              <a:rPr lang="pt-BR" sz="2000" dirty="0"/>
              <a:t> são descartáveis, após um uso, devem ser jogadas fora.</a:t>
            </a:r>
          </a:p>
          <a:p>
            <a:r>
              <a:rPr lang="pt-BR" sz="2000" dirty="0"/>
              <a:t>Mas, se você tem interesse em reutilizar, o máximo de utilizações, são 5 tratamentos. Desde que fiquem embaladas e identificadas com o nome do cliente, para que sejam reutilizadas com a mesma pessoa.</a:t>
            </a:r>
          </a:p>
        </p:txBody>
      </p:sp>
    </p:spTree>
    <p:extLst>
      <p:ext uri="{BB962C8B-B14F-4D97-AF65-F5344CB8AC3E}">
        <p14:creationId xmlns:p14="http://schemas.microsoft.com/office/powerpoint/2010/main" val="302483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68452-B4BD-4A55-AA15-B50084FD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Como fabricar uma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pinda</a:t>
            </a:r>
            <a:r>
              <a:rPr lang="pt-BR" b="0" i="0" dirty="0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 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AAF84E-7012-4E31-9746-ADD96318D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ff5"/>
              </a:rPr>
              <a:t>Para o massoterapeuta, o ideal é fazer a ficha do cliente e depois confeccionar a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ff5"/>
              </a:rPr>
              <a:t>pinda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ff5"/>
              </a:rPr>
              <a:t> exclusiva para cada pessoa. Os materiais para confecção de 01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ff5"/>
              </a:rPr>
              <a:t>pinda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ff5"/>
              </a:rPr>
              <a:t>: </a:t>
            </a:r>
          </a:p>
          <a:p>
            <a:pPr algn="l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ff5"/>
              </a:rPr>
              <a:t>Tecido 100% algodão; 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ff6"/>
            </a:endParaRPr>
          </a:p>
          <a:p>
            <a:pPr algn="l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ff5"/>
              </a:rPr>
              <a:t>Tesoura; 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ff6"/>
            </a:endParaRPr>
          </a:p>
          <a:p>
            <a:pPr algn="l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ff5"/>
              </a:rPr>
              <a:t>Barbante crua ou colorido; 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ff6"/>
            </a:endParaRPr>
          </a:p>
          <a:p>
            <a:pPr algn="l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ff5"/>
              </a:rPr>
              <a:t>Sal grosso; 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ff6"/>
            </a:endParaRPr>
          </a:p>
          <a:p>
            <a:pPr algn="l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ff5"/>
              </a:rPr>
              <a:t>Óleo essencial da sua preferência; 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ff6"/>
            </a:endParaRPr>
          </a:p>
          <a:p>
            <a:pPr algn="l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ff5"/>
              </a:rPr>
              <a:t>Ervas secas (camomila ou outra); 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ff6"/>
            </a:endParaRPr>
          </a:p>
          <a:p>
            <a:pPr algn="l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ff5"/>
              </a:rPr>
              <a:t>Pote para medidas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ff6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624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cap="all" dirty="0">
                <a:latin typeface="Algerian" pitchFamily="82" charset="0"/>
              </a:rPr>
              <a:t>COMO FAZER PINDAS CHINESAS EM CASA?</a:t>
            </a:r>
            <a:br>
              <a:rPr lang="pt-BR" sz="2800" dirty="0">
                <a:latin typeface="Algerian" pitchFamily="82" charset="0"/>
              </a:rPr>
            </a:br>
            <a:endParaRPr lang="pt-BR" sz="2800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204863"/>
            <a:ext cx="7886700" cy="3972099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Coloque 1 xícara de cada erva escolhida em uma tigela e misture bem, excluindo as ervas que possam apresentar pontas mais duras e espetar para fora do tecido;</a:t>
            </a:r>
          </a:p>
          <a:p>
            <a:r>
              <a:rPr lang="pt-BR" sz="2000" dirty="0"/>
              <a:t>Corte o tecido em quadrados perfeitos de 30cm X 30cm</a:t>
            </a:r>
          </a:p>
          <a:p>
            <a:r>
              <a:rPr lang="pt-BR" sz="2000" dirty="0"/>
              <a:t>Pegue um punhado da mistura de ervas e coloque-a no centro do seu pano, fazendo um pacote firme (não maior do que uma bola de tênis em tamanho);</a:t>
            </a:r>
          </a:p>
          <a:p>
            <a:r>
              <a:rPr lang="pt-BR" sz="2000" dirty="0"/>
              <a:t>Amarre a parte superior com fio para criar uma alça. Mantenha-a apertada para que ela não fique solta quando estiver em uso;</a:t>
            </a:r>
          </a:p>
          <a:p>
            <a:r>
              <a:rPr lang="pt-BR" sz="2000" dirty="0"/>
              <a:t>Usando um vaporizador, ou uma panela até o ponto de ebulição, que forme vapor e coloque as </a:t>
            </a:r>
            <a:r>
              <a:rPr lang="pt-BR" sz="2000" dirty="0" err="1"/>
              <a:t>pindas</a:t>
            </a:r>
            <a:r>
              <a:rPr lang="pt-BR" sz="2000" dirty="0"/>
              <a:t> no vapor por cerca de 30 a 45 minutos. Está pronta para uso.</a:t>
            </a:r>
          </a:p>
        </p:txBody>
      </p:sp>
    </p:spTree>
    <p:extLst>
      <p:ext uri="{BB962C8B-B14F-4D97-AF65-F5344CB8AC3E}">
        <p14:creationId xmlns:p14="http://schemas.microsoft.com/office/powerpoint/2010/main" val="95081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Algerian" pitchFamily="82" charset="0"/>
              </a:rPr>
              <a:t>Pindas</a:t>
            </a:r>
            <a:endParaRPr lang="pt-BR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Originária das </a:t>
            </a:r>
            <a:r>
              <a:rPr lang="pt-BR" sz="2000" b="1" dirty="0"/>
              <a:t>antigas terapias ocidentais</a:t>
            </a:r>
            <a:r>
              <a:rPr lang="pt-BR" sz="2000" dirty="0"/>
              <a:t>, as </a:t>
            </a:r>
            <a:r>
              <a:rPr lang="pt-BR" sz="2000" i="1" dirty="0" err="1"/>
              <a:t>pindas</a:t>
            </a:r>
            <a:r>
              <a:rPr lang="pt-BR" sz="2000" i="1" dirty="0"/>
              <a:t> chinesas</a:t>
            </a:r>
            <a:r>
              <a:rPr lang="pt-BR" sz="2000" dirty="0"/>
              <a:t> são saquinhos de compostos por sal marinho e ervas medicinais, podendo ainda conter óleo essencial, flores e grãos. </a:t>
            </a:r>
          </a:p>
          <a:p>
            <a:r>
              <a:rPr lang="pt-BR" sz="2000" dirty="0"/>
              <a:t>Segundo a Medicina Tradicional Chinesa (MTC), esta terapia lida com o calor e ajuda no equilíbrio de pessoas deprimidas, gripadas, com baixa no sistema imunológico, fortificando o Yang enfraquecido.</a:t>
            </a:r>
          </a:p>
          <a:p>
            <a:r>
              <a:rPr lang="pt-BR" sz="2000" dirty="0"/>
              <a:t>Durante a seção da terapia o cliente sente excelente bem estar, pois as </a:t>
            </a:r>
            <a:r>
              <a:rPr lang="pt-BR" sz="2000" i="1" dirty="0" err="1"/>
              <a:t>Pindas</a:t>
            </a:r>
            <a:r>
              <a:rPr lang="pt-BR" sz="2000" i="1" dirty="0"/>
              <a:t> Chinesas</a:t>
            </a:r>
            <a:r>
              <a:rPr lang="pt-BR" sz="2000" dirty="0"/>
              <a:t> entram em contato com a pele expulsa o frio e a umidade e </a:t>
            </a:r>
            <a:r>
              <a:rPr lang="pt-BR" sz="2000" b="1" dirty="0"/>
              <a:t>aumenta a energia de defesa de seu organismo.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85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91667"/>
          </a:xfrm>
        </p:spPr>
        <p:txBody>
          <a:bodyPr/>
          <a:lstStyle/>
          <a:p>
            <a:r>
              <a:rPr lang="pt-BR" dirty="0">
                <a:latin typeface="Algerian" pitchFamily="82" charset="0"/>
              </a:rPr>
              <a:t>técnica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188123"/>
          </a:xfrm>
        </p:spPr>
        <p:txBody>
          <a:bodyPr/>
          <a:lstStyle/>
          <a:p>
            <a:r>
              <a:rPr lang="pt-BR" sz="2000" dirty="0"/>
              <a:t>As </a:t>
            </a:r>
            <a:r>
              <a:rPr lang="pt-BR" sz="2000" dirty="0" err="1"/>
              <a:t>pindas</a:t>
            </a:r>
            <a:r>
              <a:rPr lang="pt-BR" sz="2000" dirty="0"/>
              <a:t> são previamente aquecidas, com o calor liberam aroma e óleos essências para uma massagem com muitos benefícios. </a:t>
            </a:r>
          </a:p>
          <a:p>
            <a:r>
              <a:rPr lang="pt-BR" sz="2000" dirty="0"/>
              <a:t>A massagem com </a:t>
            </a:r>
            <a:r>
              <a:rPr lang="pt-BR" sz="2000" dirty="0" err="1"/>
              <a:t>Pindas</a:t>
            </a:r>
            <a:r>
              <a:rPr lang="pt-BR" sz="2000" dirty="0"/>
              <a:t> é realizada no corpo todo e elas também são colocadas nos pontos dos chacras. </a:t>
            </a:r>
          </a:p>
          <a:p>
            <a:r>
              <a:rPr lang="pt-BR" sz="2000" dirty="0"/>
              <a:t>Após a massagem o cliente poderá levar a </a:t>
            </a:r>
            <a:r>
              <a:rPr lang="pt-BR" sz="2000" dirty="0" err="1"/>
              <a:t>pinda</a:t>
            </a:r>
            <a:r>
              <a:rPr lang="pt-BR" sz="2000" dirty="0"/>
              <a:t>, pois são individuais. </a:t>
            </a:r>
          </a:p>
          <a:p>
            <a:r>
              <a:rPr lang="pt-BR" sz="2000" dirty="0"/>
              <a:t>Cada </a:t>
            </a:r>
            <a:r>
              <a:rPr lang="pt-BR" sz="2000" dirty="0" err="1"/>
              <a:t>pinda</a:t>
            </a:r>
            <a:r>
              <a:rPr lang="pt-BR" sz="2000" dirty="0"/>
              <a:t> contém um tipo de erva escolhida para uma ou mais funções no organismo.</a:t>
            </a:r>
          </a:p>
        </p:txBody>
      </p:sp>
    </p:spTree>
    <p:extLst>
      <p:ext uri="{BB962C8B-B14F-4D97-AF65-F5344CB8AC3E}">
        <p14:creationId xmlns:p14="http://schemas.microsoft.com/office/powerpoint/2010/main" val="263786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1325563"/>
          </a:xfrm>
        </p:spPr>
        <p:txBody>
          <a:bodyPr/>
          <a:lstStyle/>
          <a:p>
            <a:r>
              <a:rPr lang="pt-BR" sz="2800" dirty="0">
                <a:latin typeface="Algerian" panose="04020705040A02060702" pitchFamily="82" charset="0"/>
              </a:rPr>
              <a:t>Como é o tratamento com as </a:t>
            </a:r>
            <a:r>
              <a:rPr lang="pt-BR" sz="2800" i="1" dirty="0" err="1">
                <a:latin typeface="Algerian" panose="04020705040A02060702" pitchFamily="82" charset="0"/>
              </a:rPr>
              <a:t>Pindas</a:t>
            </a:r>
            <a:r>
              <a:rPr lang="pt-BR" sz="2800" i="1" dirty="0">
                <a:latin typeface="Algerian" panose="04020705040A02060702" pitchFamily="82" charset="0"/>
              </a:rPr>
              <a:t> Chinesas</a:t>
            </a:r>
            <a:br>
              <a:rPr lang="pt-BR" sz="2800" b="1" dirty="0">
                <a:latin typeface="Algerian" pitchFamily="82" charset="0"/>
              </a:rPr>
            </a:br>
            <a:endParaRPr lang="pt-BR" sz="2800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060848"/>
            <a:ext cx="7886700" cy="3559250"/>
          </a:xfrm>
        </p:spPr>
        <p:txBody>
          <a:bodyPr/>
          <a:lstStyle/>
          <a:p>
            <a:r>
              <a:rPr lang="pt-BR" sz="2000" dirty="0"/>
              <a:t>As </a:t>
            </a:r>
            <a:r>
              <a:rPr lang="pt-BR" sz="2000" i="1" dirty="0" err="1"/>
              <a:t>pindas</a:t>
            </a:r>
            <a:r>
              <a:rPr lang="pt-BR" sz="2000" i="1" dirty="0"/>
              <a:t> chinesas</a:t>
            </a:r>
            <a:r>
              <a:rPr lang="pt-BR" sz="2000" dirty="0"/>
              <a:t> são montadas de acordo com a necessidade de cada cliente, equilibrando os sintomas físicos e trabalhando nos campos </a:t>
            </a:r>
            <a:r>
              <a:rPr lang="pt-BR" sz="2000" dirty="0">
                <a:solidFill>
                  <a:srgbClr val="FF0000"/>
                </a:solidFill>
              </a:rPr>
              <a:t>energético, emocional e mental.</a:t>
            </a:r>
          </a:p>
          <a:p>
            <a:r>
              <a:rPr lang="pt-BR" sz="2000" dirty="0"/>
              <a:t>O uso do sal marinho nas </a:t>
            </a:r>
            <a:r>
              <a:rPr lang="pt-BR" sz="2000" i="1" dirty="0" err="1"/>
              <a:t>pindas</a:t>
            </a:r>
            <a:r>
              <a:rPr lang="pt-BR" sz="2000" dirty="0"/>
              <a:t> é recomendado por ser condutor de calor e proporcionar </a:t>
            </a:r>
            <a:r>
              <a:rPr lang="pt-BR" sz="2000" b="1" dirty="0"/>
              <a:t>alívio de dores musculares</a:t>
            </a:r>
            <a:r>
              <a:rPr lang="pt-BR" sz="2000" dirty="0"/>
              <a:t> e fadiga.</a:t>
            </a:r>
          </a:p>
          <a:p>
            <a:r>
              <a:rPr lang="pt-BR" sz="2000" dirty="0"/>
              <a:t>Elas são levemente aquecidas e, através do calor, liberam aroma e suas propriedades em uma massagem com diversos benefícios.</a:t>
            </a:r>
          </a:p>
          <a:p>
            <a:r>
              <a:rPr lang="pt-BR" sz="2000" dirty="0"/>
              <a:t>Esta massagem é realizada no corpo todo através de deslizamento.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165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04664"/>
            <a:ext cx="8352928" cy="5577020"/>
          </a:xfrm>
        </p:spPr>
        <p:txBody>
          <a:bodyPr/>
          <a:lstStyle/>
          <a:p>
            <a:r>
              <a:rPr lang="pt-BR" sz="2000" dirty="0"/>
              <a:t>Também são colocadas sobre os principais </a:t>
            </a:r>
            <a:r>
              <a:rPr lang="pt-BR" sz="2000" dirty="0" err="1"/>
              <a:t>chakras</a:t>
            </a:r>
            <a:r>
              <a:rPr lang="pt-BR" sz="2000" dirty="0"/>
              <a:t> para alinhamento e equilíbrio energético.</a:t>
            </a:r>
          </a:p>
          <a:p>
            <a:r>
              <a:rPr lang="pt-BR" sz="2000" dirty="0"/>
              <a:t>Em caso de dor, podem ser colocadas diretamente sobre o local proporcionando alívio.</a:t>
            </a:r>
          </a:p>
          <a:p>
            <a:r>
              <a:rPr lang="pt-BR" sz="2000" dirty="0"/>
              <a:t>Como as </a:t>
            </a:r>
            <a:r>
              <a:rPr lang="pt-BR" sz="2000" i="1" dirty="0" err="1"/>
              <a:t>pindas</a:t>
            </a:r>
            <a:r>
              <a:rPr lang="pt-BR" sz="2000" i="1" dirty="0"/>
              <a:t> chinesas</a:t>
            </a:r>
            <a:r>
              <a:rPr lang="pt-BR" sz="2000" dirty="0"/>
              <a:t> são individuais, o cliente pode levá-las para casa e utilizar o conteúdo para fazer um banho ou escalda pés.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08" y="3212976"/>
            <a:ext cx="4032448" cy="269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84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28637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8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itchFamily="82" charset="0"/>
              </a:rPr>
              <a:t>Benefícios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1800" dirty="0"/>
              <a:t>Alivia o cansaço;</a:t>
            </a:r>
          </a:p>
          <a:p>
            <a:r>
              <a:rPr lang="pt-BR" sz="1800" dirty="0"/>
              <a:t>Ativa a circulação sanguínea;</a:t>
            </a:r>
          </a:p>
          <a:p>
            <a:r>
              <a:rPr lang="pt-BR" sz="1800" dirty="0"/>
              <a:t>Fortalece o sistema imunológico; </a:t>
            </a:r>
          </a:p>
          <a:p>
            <a:r>
              <a:rPr lang="pt-BR" sz="1800" dirty="0"/>
              <a:t>Revitaliza a pele e remove as células mortas;</a:t>
            </a:r>
          </a:p>
          <a:p>
            <a:r>
              <a:rPr lang="pt-BR" sz="1800" dirty="0"/>
              <a:t>Harmoniza dos </a:t>
            </a:r>
            <a:r>
              <a:rPr lang="pt-BR" sz="1800" dirty="0" err="1"/>
              <a:t>chakras</a:t>
            </a:r>
            <a:r>
              <a:rPr lang="pt-BR" sz="1800" dirty="0"/>
              <a:t>; </a:t>
            </a:r>
          </a:p>
          <a:p>
            <a:r>
              <a:rPr lang="pt-BR" sz="1800" dirty="0"/>
              <a:t>Pode ter efeito calmante ou estimulante, dependendo da ervas utilizadas;</a:t>
            </a:r>
          </a:p>
          <a:p>
            <a:r>
              <a:rPr lang="pt-BR" sz="1800" dirty="0"/>
              <a:t>Equilibra a energia interior;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2060848"/>
            <a:ext cx="3886200" cy="4116115"/>
          </a:xfrm>
        </p:spPr>
        <p:txBody>
          <a:bodyPr/>
          <a:lstStyle/>
          <a:p>
            <a:r>
              <a:rPr lang="pt-BR" sz="1800" dirty="0"/>
              <a:t>Promove sensação de bem estar físico e emocional;</a:t>
            </a:r>
          </a:p>
          <a:p>
            <a:r>
              <a:rPr lang="pt-BR" sz="1800" dirty="0"/>
              <a:t>Relaxamento imediato;</a:t>
            </a:r>
          </a:p>
          <a:p>
            <a:r>
              <a:rPr lang="pt-BR" sz="1800" dirty="0"/>
              <a:t>Auxiliar no equilíbrio do sistema respiratório;</a:t>
            </a:r>
          </a:p>
          <a:p>
            <a:r>
              <a:rPr lang="pt-BR" sz="1800" dirty="0"/>
              <a:t>Auxilia na eliminação de toxinas;</a:t>
            </a:r>
          </a:p>
          <a:p>
            <a:r>
              <a:rPr lang="pt-BR" sz="1800" dirty="0"/>
              <a:t>Alivia o stress e a ansiedade;</a:t>
            </a:r>
          </a:p>
          <a:p>
            <a:r>
              <a:rPr lang="pt-BR" sz="1800" dirty="0"/>
              <a:t>Melhora a qualidade do sono;</a:t>
            </a:r>
          </a:p>
          <a:p>
            <a:r>
              <a:rPr lang="pt-BR" sz="1800" dirty="0"/>
              <a:t>Trata inchaço, dores e rigidez articular;</a:t>
            </a:r>
          </a:p>
          <a:p>
            <a:r>
              <a:rPr lang="pt-BR" sz="1800" dirty="0"/>
              <a:t>Alivia dores nas costas e dores reumáticas;</a:t>
            </a:r>
          </a:p>
          <a:p>
            <a:pPr marL="0" indent="0">
              <a:buNone/>
            </a:pPr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50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268759"/>
            <a:ext cx="3886200" cy="4680521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lgerian" pitchFamily="82" charset="0"/>
              </a:rPr>
              <a:t>Indicações </a:t>
            </a:r>
            <a:r>
              <a:rPr lang="pt-BR" dirty="0" err="1">
                <a:latin typeface="Algerian" pitchFamily="82" charset="0"/>
              </a:rPr>
              <a:t>Pindas</a:t>
            </a:r>
            <a:r>
              <a:rPr lang="pt-BR" dirty="0">
                <a:latin typeface="Algerian" pitchFamily="82" charset="0"/>
              </a:rPr>
              <a:t> Chinesas:</a:t>
            </a:r>
          </a:p>
          <a:p>
            <a:r>
              <a:rPr lang="pt-BR" sz="2000" dirty="0"/>
              <a:t>Stress;</a:t>
            </a:r>
          </a:p>
          <a:p>
            <a:r>
              <a:rPr lang="pt-BR" sz="2000" dirty="0"/>
              <a:t>Fadiga e cansaço;</a:t>
            </a:r>
          </a:p>
          <a:p>
            <a:r>
              <a:rPr lang="pt-BR" sz="2000" dirty="0"/>
              <a:t>Tristeza;</a:t>
            </a:r>
          </a:p>
          <a:p>
            <a:r>
              <a:rPr lang="pt-BR" sz="2000" dirty="0"/>
              <a:t>Depressão;</a:t>
            </a:r>
          </a:p>
          <a:p>
            <a:r>
              <a:rPr lang="pt-BR" sz="2000" dirty="0"/>
              <a:t>Ansiedade;</a:t>
            </a:r>
          </a:p>
          <a:p>
            <a:r>
              <a:rPr lang="pt-BR" sz="2000" dirty="0"/>
              <a:t>Problemas respiratórios;</a:t>
            </a:r>
          </a:p>
          <a:p>
            <a:r>
              <a:rPr lang="pt-BR" sz="2000" dirty="0"/>
              <a:t>TPM e cólicas;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629150" y="2348880"/>
            <a:ext cx="3886200" cy="3828083"/>
          </a:xfrm>
        </p:spPr>
        <p:txBody>
          <a:bodyPr/>
          <a:lstStyle/>
          <a:p>
            <a:r>
              <a:rPr lang="pt-BR" sz="2000" dirty="0"/>
              <a:t>Falta de auto estima;</a:t>
            </a:r>
          </a:p>
          <a:p>
            <a:r>
              <a:rPr lang="pt-BR" sz="2000" dirty="0"/>
              <a:t>Falta de vitalidade;</a:t>
            </a:r>
          </a:p>
          <a:p>
            <a:r>
              <a:rPr lang="pt-BR" sz="2000" dirty="0"/>
              <a:t>Relaxamento muscular;</a:t>
            </a:r>
          </a:p>
          <a:p>
            <a:r>
              <a:rPr lang="pt-BR" sz="2000" dirty="0"/>
              <a:t>Dores musculares;</a:t>
            </a:r>
          </a:p>
          <a:p>
            <a:r>
              <a:rPr lang="pt-BR" sz="2000" dirty="0"/>
              <a:t>Dor de cabeça;</a:t>
            </a:r>
          </a:p>
          <a:p>
            <a:r>
              <a:rPr lang="pt-BR" sz="2000" dirty="0"/>
              <a:t>Insônia.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52" y="681037"/>
            <a:ext cx="2175098" cy="16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34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itchFamily="82" charset="0"/>
              </a:rPr>
              <a:t>Escolha das Ervas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/>
              <a:t>Lavanda</a:t>
            </a:r>
            <a:r>
              <a:rPr lang="pt-BR" sz="2400" dirty="0"/>
              <a:t>: Sedativo, hidratante, cicatrizante e regenerador celular.</a:t>
            </a:r>
          </a:p>
          <a:p>
            <a:r>
              <a:rPr lang="pt-BR" sz="2400" b="1" dirty="0"/>
              <a:t>Camomila</a:t>
            </a:r>
            <a:r>
              <a:rPr lang="pt-BR" sz="2400" dirty="0"/>
              <a:t>: Calmante, age nas dores musculares, bactericida, cicatrizante.</a:t>
            </a:r>
          </a:p>
          <a:p>
            <a:r>
              <a:rPr lang="pt-BR" sz="2400" b="1" dirty="0"/>
              <a:t>Jasmim</a:t>
            </a:r>
            <a:r>
              <a:rPr lang="pt-BR" sz="2400" dirty="0"/>
              <a:t>: Combate as dores da cólica e atua no emocional, como depressão, nervosismo e perturbações.</a:t>
            </a:r>
          </a:p>
          <a:p>
            <a:r>
              <a:rPr lang="pt-BR" sz="2400" b="1" dirty="0"/>
              <a:t>Flor de Laranjeira</a:t>
            </a:r>
            <a:r>
              <a:rPr lang="pt-BR" sz="2400" dirty="0"/>
              <a:t>: Desintoxica o organismo, reduz a depressão, estresse, tensão. Na estética, existem os óleos essenciais cítricos que ajudam a queimar a gordura localizada e na prevenção da celulite.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9298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3333</TotalTime>
  <Words>1284</Words>
  <Application>Microsoft Office PowerPoint</Application>
  <PresentationFormat>Apresentação na tela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Algerian</vt:lpstr>
      <vt:lpstr>Calibri</vt:lpstr>
      <vt:lpstr>Calibri Light</vt:lpstr>
      <vt:lpstr>Constantia</vt:lpstr>
      <vt:lpstr>ff5</vt:lpstr>
      <vt:lpstr>ff6</vt:lpstr>
      <vt:lpstr>Retrospectiva</vt:lpstr>
      <vt:lpstr>Pindas Chinesas</vt:lpstr>
      <vt:lpstr>Pindas</vt:lpstr>
      <vt:lpstr>técnica</vt:lpstr>
      <vt:lpstr>Como é o tratamento com as Pindas Chinesas </vt:lpstr>
      <vt:lpstr>Apresentação do PowerPoint</vt:lpstr>
      <vt:lpstr>Apresentação do PowerPoint</vt:lpstr>
      <vt:lpstr>Benefícios</vt:lpstr>
      <vt:lpstr>Apresentação do PowerPoint</vt:lpstr>
      <vt:lpstr>Escolha das Ervas</vt:lpstr>
      <vt:lpstr>Apresentação do PowerPoint</vt:lpstr>
      <vt:lpstr>Apresentação do PowerPoint</vt:lpstr>
      <vt:lpstr>Dicas de como usar as pindas chinesas  </vt:lpstr>
      <vt:lpstr>Apresentação do PowerPoint</vt:lpstr>
      <vt:lpstr>COMPRESSAS A FRIO TAMBÉM PODEM SER APLICADAS</vt:lpstr>
      <vt:lpstr>As pindas são descartáveis? </vt:lpstr>
      <vt:lpstr>Como fabricar uma pinda </vt:lpstr>
      <vt:lpstr>COMO FAZER PINDAS CHINESAS EM CASA?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Brenda Kuiaski</cp:lastModifiedBy>
  <cp:revision>17</cp:revision>
  <dcterms:created xsi:type="dcterms:W3CDTF">2019-04-21T15:02:50Z</dcterms:created>
  <dcterms:modified xsi:type="dcterms:W3CDTF">2022-06-20T19:35:29Z</dcterms:modified>
</cp:coreProperties>
</file>