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12" r:id="rId3"/>
    <p:sldId id="302" r:id="rId4"/>
    <p:sldId id="303" r:id="rId5"/>
    <p:sldId id="304" r:id="rId6"/>
    <p:sldId id="281" r:id="rId7"/>
    <p:sldId id="297" r:id="rId8"/>
    <p:sldId id="307" r:id="rId9"/>
    <p:sldId id="308" r:id="rId10"/>
    <p:sldId id="269" r:id="rId11"/>
    <p:sldId id="311" r:id="rId12"/>
    <p:sldId id="298" r:id="rId13"/>
    <p:sldId id="295" r:id="rId14"/>
    <p:sldId id="315" r:id="rId15"/>
    <p:sldId id="316" r:id="rId16"/>
    <p:sldId id="263" r:id="rId17"/>
    <p:sldId id="317" r:id="rId18"/>
    <p:sldId id="306" r:id="rId19"/>
    <p:sldId id="318" r:id="rId20"/>
    <p:sldId id="320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1C80"/>
    <a:srgbClr val="FE82BE"/>
    <a:srgbClr val="C87089"/>
    <a:srgbClr val="FE0090"/>
    <a:srgbClr val="D38D8A"/>
    <a:srgbClr val="D068CC"/>
    <a:srgbClr val="E3CDCE"/>
    <a:srgbClr val="CD9CA3"/>
    <a:srgbClr val="B881DF"/>
    <a:srgbClr val="E9B2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7" autoAdjust="0"/>
    <p:restoredTop sz="94660"/>
  </p:normalViewPr>
  <p:slideViewPr>
    <p:cSldViewPr snapToGrid="0">
      <p:cViewPr varScale="1">
        <p:scale>
          <a:sx n="89" d="100"/>
          <a:sy n="89" d="100"/>
        </p:scale>
        <p:origin x="672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xmlns="" id="{ACB76DE7-1C33-43C5-9960-153A715B31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1464" y="3"/>
            <a:ext cx="5384503" cy="6857994"/>
          </a:xfrm>
          <a:custGeom>
            <a:avLst/>
            <a:gdLst>
              <a:gd name="connsiteX0" fmla="*/ 3461958 w 5384503"/>
              <a:gd name="connsiteY0" fmla="*/ 0 h 6857994"/>
              <a:gd name="connsiteX1" fmla="*/ 4814407 w 5384503"/>
              <a:gd name="connsiteY1" fmla="*/ 1838529 h 6857994"/>
              <a:gd name="connsiteX2" fmla="*/ 4860617 w 5384503"/>
              <a:gd name="connsiteY2" fmla="*/ 4478247 h 6857994"/>
              <a:gd name="connsiteX3" fmla="*/ 3573349 w 5384503"/>
              <a:gd name="connsiteY3" fmla="*/ 6362987 h 6857994"/>
              <a:gd name="connsiteX4" fmla="*/ 2963661 w 5384503"/>
              <a:gd name="connsiteY4" fmla="*/ 5374815 h 6857994"/>
              <a:gd name="connsiteX5" fmla="*/ 2892982 w 5384503"/>
              <a:gd name="connsiteY5" fmla="*/ 5282799 h 6857994"/>
              <a:gd name="connsiteX6" fmla="*/ 2768244 w 5384503"/>
              <a:gd name="connsiteY6" fmla="*/ 5429660 h 6857994"/>
              <a:gd name="connsiteX7" fmla="*/ 1876404 w 5384503"/>
              <a:gd name="connsiteY7" fmla="*/ 6857994 h 6857994"/>
              <a:gd name="connsiteX8" fmla="*/ 556414 w 5384503"/>
              <a:gd name="connsiteY8" fmla="*/ 5063590 h 6857994"/>
              <a:gd name="connsiteX9" fmla="*/ 511313 w 5384503"/>
              <a:gd name="connsiteY9" fmla="*/ 2487226 h 6857994"/>
              <a:gd name="connsiteX10" fmla="*/ 1767688 w 5384503"/>
              <a:gd name="connsiteY10" fmla="*/ 647720 h 6857994"/>
              <a:gd name="connsiteX11" fmla="*/ 2362743 w 5384503"/>
              <a:gd name="connsiteY11" fmla="*/ 1612176 h 6857994"/>
              <a:gd name="connsiteX12" fmla="*/ 2390823 w 5384503"/>
              <a:gd name="connsiteY12" fmla="*/ 1648733 h 6857994"/>
              <a:gd name="connsiteX13" fmla="*/ 2548187 w 5384503"/>
              <a:gd name="connsiteY13" fmla="*/ 1463458 h 6857994"/>
              <a:gd name="connsiteX14" fmla="*/ 3461958 w 5384503"/>
              <a:gd name="connsiteY14" fmla="*/ 0 h 685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84503" h="6857994">
                <a:moveTo>
                  <a:pt x="3461958" y="0"/>
                </a:moveTo>
                <a:cubicBezTo>
                  <a:pt x="3824060" y="704720"/>
                  <a:pt x="4274875" y="1317563"/>
                  <a:pt x="4814407" y="1838529"/>
                </a:cubicBezTo>
                <a:cubicBezTo>
                  <a:pt x="5556105" y="2554707"/>
                  <a:pt x="5576795" y="3736548"/>
                  <a:pt x="4860617" y="4478247"/>
                </a:cubicBezTo>
                <a:cubicBezTo>
                  <a:pt x="4339651" y="5017778"/>
                  <a:pt x="3910561" y="5646025"/>
                  <a:pt x="3573349" y="6362987"/>
                </a:cubicBezTo>
                <a:cubicBezTo>
                  <a:pt x="3392298" y="6010627"/>
                  <a:pt x="3189069" y="5681236"/>
                  <a:pt x="2963661" y="5374815"/>
                </a:cubicBezTo>
                <a:lnTo>
                  <a:pt x="2892982" y="5282799"/>
                </a:lnTo>
                <a:lnTo>
                  <a:pt x="2768244" y="5429660"/>
                </a:lnTo>
                <a:cubicBezTo>
                  <a:pt x="2420523" y="5857068"/>
                  <a:pt x="2123244" y="6333178"/>
                  <a:pt x="1876404" y="6857994"/>
                </a:cubicBezTo>
                <a:cubicBezTo>
                  <a:pt x="1522994" y="6170189"/>
                  <a:pt x="1082997" y="5572054"/>
                  <a:pt x="556414" y="5063590"/>
                </a:cubicBezTo>
                <a:cubicBezTo>
                  <a:pt x="-167483" y="4364602"/>
                  <a:pt x="-187676" y="3211124"/>
                  <a:pt x="511313" y="2487226"/>
                </a:cubicBezTo>
                <a:cubicBezTo>
                  <a:pt x="1019776" y="1960644"/>
                  <a:pt x="1438568" y="1347475"/>
                  <a:pt x="1767688" y="647720"/>
                </a:cubicBezTo>
                <a:cubicBezTo>
                  <a:pt x="1944393" y="991624"/>
                  <a:pt x="2142745" y="1313109"/>
                  <a:pt x="2362743" y="1612176"/>
                </a:cubicBezTo>
                <a:lnTo>
                  <a:pt x="2390823" y="1648733"/>
                </a:lnTo>
                <a:lnTo>
                  <a:pt x="2548187" y="1463458"/>
                </a:lnTo>
                <a:cubicBezTo>
                  <a:pt x="2904457" y="1025541"/>
                  <a:pt x="3209048" y="537722"/>
                  <a:pt x="34619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1863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ço Reservado para Imagem 18">
            <a:extLst>
              <a:ext uri="{FF2B5EF4-FFF2-40B4-BE49-F238E27FC236}">
                <a16:creationId xmlns:a16="http://schemas.microsoft.com/office/drawing/2014/main" xmlns="" id="{153E9A4F-A3F6-4633-8635-1A7C2236DA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0196746" cy="6858000"/>
          </a:xfrm>
          <a:custGeom>
            <a:avLst/>
            <a:gdLst>
              <a:gd name="connsiteX0" fmla="*/ 3355574 w 10196746"/>
              <a:gd name="connsiteY0" fmla="*/ 6748442 h 6858000"/>
              <a:gd name="connsiteX1" fmla="*/ 4951424 w 10196746"/>
              <a:gd name="connsiteY1" fmla="*/ 6748442 h 6858000"/>
              <a:gd name="connsiteX2" fmla="*/ 4866268 w 10196746"/>
              <a:gd name="connsiteY2" fmla="*/ 6858000 h 6858000"/>
              <a:gd name="connsiteX3" fmla="*/ 3270418 w 10196746"/>
              <a:gd name="connsiteY3" fmla="*/ 6858000 h 6858000"/>
              <a:gd name="connsiteX4" fmla="*/ 3763623 w 10196746"/>
              <a:gd name="connsiteY4" fmla="*/ 6223460 h 6858000"/>
              <a:gd name="connsiteX5" fmla="*/ 5359473 w 10196746"/>
              <a:gd name="connsiteY5" fmla="*/ 6223460 h 6858000"/>
              <a:gd name="connsiteX6" fmla="*/ 5274145 w 10196746"/>
              <a:gd name="connsiteY6" fmla="*/ 6333240 h 6858000"/>
              <a:gd name="connsiteX7" fmla="*/ 3678295 w 10196746"/>
              <a:gd name="connsiteY7" fmla="*/ 6333240 h 6858000"/>
              <a:gd name="connsiteX8" fmla="*/ 8600897 w 10196746"/>
              <a:gd name="connsiteY8" fmla="*/ 0 h 6858000"/>
              <a:gd name="connsiteX9" fmla="*/ 10196746 w 10196746"/>
              <a:gd name="connsiteY9" fmla="*/ 0 h 6858000"/>
              <a:gd name="connsiteX10" fmla="*/ 5476996 w 10196746"/>
              <a:gd name="connsiteY10" fmla="*/ 6072260 h 6858000"/>
              <a:gd name="connsiteX11" fmla="*/ 3881146 w 10196746"/>
              <a:gd name="connsiteY11" fmla="*/ 6072260 h 6858000"/>
              <a:gd name="connsiteX12" fmla="*/ 0 w 10196746"/>
              <a:gd name="connsiteY12" fmla="*/ 0 h 6858000"/>
              <a:gd name="connsiteX13" fmla="*/ 617310 w 10196746"/>
              <a:gd name="connsiteY13" fmla="*/ 0 h 6858000"/>
              <a:gd name="connsiteX14" fmla="*/ 3229775 w 10196746"/>
              <a:gd name="connsiteY14" fmla="*/ 2030576 h 6858000"/>
              <a:gd name="connsiteX15" fmla="*/ 4808070 w 10196746"/>
              <a:gd name="connsiteY15" fmla="*/ 0 h 6858000"/>
              <a:gd name="connsiteX16" fmla="*/ 6096000 w 10196746"/>
              <a:gd name="connsiteY16" fmla="*/ 0 h 6858000"/>
              <a:gd name="connsiteX17" fmla="*/ 7284822 w 10196746"/>
              <a:gd name="connsiteY17" fmla="*/ 0 h 6858000"/>
              <a:gd name="connsiteX18" fmla="*/ 8476653 w 10196746"/>
              <a:gd name="connsiteY18" fmla="*/ 0 h 6858000"/>
              <a:gd name="connsiteX19" fmla="*/ 7898872 w 10196746"/>
              <a:gd name="connsiteY19" fmla="*/ 721786 h 6858000"/>
              <a:gd name="connsiteX20" fmla="*/ 7896303 w 10196746"/>
              <a:gd name="connsiteY20" fmla="*/ 719729 h 6858000"/>
              <a:gd name="connsiteX21" fmla="*/ 3746247 w 10196746"/>
              <a:gd name="connsiteY21" fmla="*/ 6059041 h 6858000"/>
              <a:gd name="connsiteX22" fmla="*/ 3729708 w 10196746"/>
              <a:gd name="connsiteY22" fmla="*/ 6046186 h 6858000"/>
              <a:gd name="connsiteX23" fmla="*/ 3719715 w 10196746"/>
              <a:gd name="connsiteY23" fmla="*/ 6059042 h 6858000"/>
              <a:gd name="connsiteX24" fmla="*/ 0 w 10196746"/>
              <a:gd name="connsiteY24" fmla="*/ 31678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196746" h="6858000">
                <a:moveTo>
                  <a:pt x="3355574" y="6748442"/>
                </a:moveTo>
                <a:lnTo>
                  <a:pt x="4951424" y="6748442"/>
                </a:lnTo>
                <a:lnTo>
                  <a:pt x="4866268" y="6858000"/>
                </a:lnTo>
                <a:lnTo>
                  <a:pt x="3270418" y="6858000"/>
                </a:lnTo>
                <a:close/>
                <a:moveTo>
                  <a:pt x="3763623" y="6223460"/>
                </a:moveTo>
                <a:lnTo>
                  <a:pt x="5359473" y="6223460"/>
                </a:lnTo>
                <a:lnTo>
                  <a:pt x="5274145" y="6333240"/>
                </a:lnTo>
                <a:lnTo>
                  <a:pt x="3678295" y="6333240"/>
                </a:lnTo>
                <a:close/>
                <a:moveTo>
                  <a:pt x="8600897" y="0"/>
                </a:moveTo>
                <a:lnTo>
                  <a:pt x="10196746" y="0"/>
                </a:lnTo>
                <a:lnTo>
                  <a:pt x="5476996" y="6072260"/>
                </a:lnTo>
                <a:lnTo>
                  <a:pt x="3881146" y="6072260"/>
                </a:lnTo>
                <a:close/>
                <a:moveTo>
                  <a:pt x="0" y="0"/>
                </a:moveTo>
                <a:lnTo>
                  <a:pt x="617310" y="0"/>
                </a:lnTo>
                <a:lnTo>
                  <a:pt x="3229775" y="2030576"/>
                </a:lnTo>
                <a:lnTo>
                  <a:pt x="4808070" y="0"/>
                </a:lnTo>
                <a:lnTo>
                  <a:pt x="6096000" y="0"/>
                </a:lnTo>
                <a:lnTo>
                  <a:pt x="7284822" y="0"/>
                </a:lnTo>
                <a:lnTo>
                  <a:pt x="8476653" y="0"/>
                </a:lnTo>
                <a:lnTo>
                  <a:pt x="7898872" y="721786"/>
                </a:lnTo>
                <a:lnTo>
                  <a:pt x="7896303" y="719729"/>
                </a:lnTo>
                <a:lnTo>
                  <a:pt x="3746247" y="6059041"/>
                </a:lnTo>
                <a:lnTo>
                  <a:pt x="3729708" y="6046186"/>
                </a:lnTo>
                <a:lnTo>
                  <a:pt x="3719715" y="6059042"/>
                </a:lnTo>
                <a:lnTo>
                  <a:pt x="0" y="31678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9080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xmlns="" id="{D9A2C39F-DE31-4225-A5C2-29523BD66E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7375036" cy="6858001"/>
          </a:xfrm>
          <a:custGeom>
            <a:avLst/>
            <a:gdLst>
              <a:gd name="connsiteX0" fmla="*/ 7290081 w 7375036"/>
              <a:gd name="connsiteY0" fmla="*/ 5032472 h 6858001"/>
              <a:gd name="connsiteX1" fmla="*/ 7375036 w 7375036"/>
              <a:gd name="connsiteY1" fmla="*/ 5165035 h 6858001"/>
              <a:gd name="connsiteX2" fmla="*/ 6290072 w 7375036"/>
              <a:gd name="connsiteY2" fmla="*/ 6858001 h 6858001"/>
              <a:gd name="connsiteX3" fmla="*/ 6120162 w 7375036"/>
              <a:gd name="connsiteY3" fmla="*/ 6858001 h 6858001"/>
              <a:gd name="connsiteX4" fmla="*/ 0 w 7375036"/>
              <a:gd name="connsiteY4" fmla="*/ 0 h 6858001"/>
              <a:gd name="connsiteX5" fmla="*/ 4064945 w 7375036"/>
              <a:gd name="connsiteY5" fmla="*/ 0 h 6858001"/>
              <a:gd name="connsiteX6" fmla="*/ 4104379 w 7375036"/>
              <a:gd name="connsiteY6" fmla="*/ 0 h 6858001"/>
              <a:gd name="connsiteX7" fmla="*/ 4085546 w 7375036"/>
              <a:gd name="connsiteY7" fmla="*/ 32146 h 6858001"/>
              <a:gd name="connsiteX8" fmla="*/ 7063281 w 7375036"/>
              <a:gd name="connsiteY8" fmla="*/ 4678574 h 6858001"/>
              <a:gd name="connsiteX9" fmla="*/ 5666562 w 7375036"/>
              <a:gd name="connsiteY9" fmla="*/ 6858000 h 6858001"/>
              <a:gd name="connsiteX10" fmla="*/ 0 w 7375036"/>
              <a:gd name="connsiteY10" fmla="*/ 6858000 h 6858001"/>
              <a:gd name="connsiteX11" fmla="*/ 2062430 w 7375036"/>
              <a:gd name="connsiteY11" fmla="*/ 337845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375036" h="6858001">
                <a:moveTo>
                  <a:pt x="7290081" y="5032472"/>
                </a:moveTo>
                <a:lnTo>
                  <a:pt x="7375036" y="5165035"/>
                </a:lnTo>
                <a:lnTo>
                  <a:pt x="6290072" y="6858001"/>
                </a:lnTo>
                <a:lnTo>
                  <a:pt x="6120162" y="6858001"/>
                </a:lnTo>
                <a:close/>
                <a:moveTo>
                  <a:pt x="0" y="0"/>
                </a:moveTo>
                <a:lnTo>
                  <a:pt x="4064945" y="0"/>
                </a:lnTo>
                <a:lnTo>
                  <a:pt x="4104379" y="0"/>
                </a:lnTo>
                <a:lnTo>
                  <a:pt x="4085546" y="32146"/>
                </a:lnTo>
                <a:lnTo>
                  <a:pt x="7063281" y="4678574"/>
                </a:lnTo>
                <a:lnTo>
                  <a:pt x="5666562" y="6858000"/>
                </a:lnTo>
                <a:lnTo>
                  <a:pt x="0" y="6858000"/>
                </a:lnTo>
                <a:lnTo>
                  <a:pt x="2062430" y="33784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5553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Imagem 8">
            <a:extLst>
              <a:ext uri="{FF2B5EF4-FFF2-40B4-BE49-F238E27FC236}">
                <a16:creationId xmlns:a16="http://schemas.microsoft.com/office/drawing/2014/main" xmlns="" id="{A09D7F04-BFD2-44D1-88FF-70C2511878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3311" y="1"/>
            <a:ext cx="5538982" cy="6858001"/>
          </a:xfrm>
          <a:custGeom>
            <a:avLst/>
            <a:gdLst>
              <a:gd name="connsiteX0" fmla="*/ 5358783 w 5538982"/>
              <a:gd name="connsiteY0" fmla="*/ 0 h 6858001"/>
              <a:gd name="connsiteX1" fmla="*/ 5427255 w 5538982"/>
              <a:gd name="connsiteY1" fmla="*/ 253145 h 6858001"/>
              <a:gd name="connsiteX2" fmla="*/ 5060295 w 5538982"/>
              <a:gd name="connsiteY2" fmla="*/ 4026987 h 6858001"/>
              <a:gd name="connsiteX3" fmla="*/ 3547496 w 5538982"/>
              <a:gd name="connsiteY3" fmla="*/ 6721138 h 6858001"/>
              <a:gd name="connsiteX4" fmla="*/ 3421165 w 5538982"/>
              <a:gd name="connsiteY4" fmla="*/ 6858000 h 6858001"/>
              <a:gd name="connsiteX5" fmla="*/ 320300 w 5538982"/>
              <a:gd name="connsiteY5" fmla="*/ 6858001 h 6858001"/>
              <a:gd name="connsiteX6" fmla="*/ 309456 w 5538982"/>
              <a:gd name="connsiteY6" fmla="*/ 6835477 h 6858001"/>
              <a:gd name="connsiteX7" fmla="*/ 478689 w 5538982"/>
              <a:gd name="connsiteY7" fmla="*/ 2449415 h 6858001"/>
              <a:gd name="connsiteX8" fmla="*/ 1601946 w 5538982"/>
              <a:gd name="connsiteY8" fmla="*/ 241413 h 6858001"/>
              <a:gd name="connsiteX9" fmla="*/ 1787243 w 5538982"/>
              <a:gd name="connsiteY9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38982" h="6858001">
                <a:moveTo>
                  <a:pt x="5358783" y="0"/>
                </a:moveTo>
                <a:lnTo>
                  <a:pt x="5427255" y="253145"/>
                </a:lnTo>
                <a:cubicBezTo>
                  <a:pt x="5651006" y="1257235"/>
                  <a:pt x="5543647" y="2623228"/>
                  <a:pt x="5060295" y="4026987"/>
                </a:cubicBezTo>
                <a:cubicBezTo>
                  <a:pt x="4684353" y="5118801"/>
                  <a:pt x="4143242" y="6052577"/>
                  <a:pt x="3547496" y="6721138"/>
                </a:cubicBezTo>
                <a:lnTo>
                  <a:pt x="3421165" y="6858000"/>
                </a:lnTo>
                <a:lnTo>
                  <a:pt x="320300" y="6858001"/>
                </a:lnTo>
                <a:lnTo>
                  <a:pt x="309456" y="6835477"/>
                </a:lnTo>
                <a:cubicBezTo>
                  <a:pt x="-141171" y="5824411"/>
                  <a:pt x="-112077" y="4165121"/>
                  <a:pt x="478689" y="2449415"/>
                </a:cubicBezTo>
                <a:cubicBezTo>
                  <a:pt x="770715" y="1601310"/>
                  <a:pt x="1162404" y="848564"/>
                  <a:pt x="1601946" y="241413"/>
                </a:cubicBezTo>
                <a:lnTo>
                  <a:pt x="1787243" y="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3813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Imagem 8">
            <a:extLst>
              <a:ext uri="{FF2B5EF4-FFF2-40B4-BE49-F238E27FC236}">
                <a16:creationId xmlns:a16="http://schemas.microsoft.com/office/drawing/2014/main" xmlns="" id="{905E7A4C-A916-4333-9EF0-C67FABFD99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48" y="168136"/>
            <a:ext cx="7126147" cy="6689864"/>
          </a:xfrm>
          <a:custGeom>
            <a:avLst/>
            <a:gdLst>
              <a:gd name="connsiteX0" fmla="*/ 1688844 w 7126147"/>
              <a:gd name="connsiteY0" fmla="*/ 220 h 6689864"/>
              <a:gd name="connsiteX1" fmla="*/ 3563074 w 7126147"/>
              <a:gd name="connsiteY1" fmla="*/ 1609530 h 6689864"/>
              <a:gd name="connsiteX2" fmla="*/ 3563074 w 7126147"/>
              <a:gd name="connsiteY2" fmla="*/ 6689864 h 6689864"/>
              <a:gd name="connsiteX3" fmla="*/ 1688844 w 7126147"/>
              <a:gd name="connsiteY3" fmla="*/ 220 h 668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26147" h="6689864">
                <a:moveTo>
                  <a:pt x="1688844" y="220"/>
                </a:moveTo>
                <a:cubicBezTo>
                  <a:pt x="2395926" y="12003"/>
                  <a:pt x="3148549" y="498207"/>
                  <a:pt x="3563074" y="1609530"/>
                </a:cubicBezTo>
                <a:cubicBezTo>
                  <a:pt x="5036942" y="-2341841"/>
                  <a:pt x="10785029" y="1609530"/>
                  <a:pt x="3563074" y="6689864"/>
                </a:cubicBezTo>
                <a:cubicBezTo>
                  <a:pt x="-1627706" y="3038374"/>
                  <a:pt x="-118142" y="-29892"/>
                  <a:pt x="1688844" y="22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8766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3F5B85A-F03F-436F-ADBE-3E25AEF6D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5DBA45A2-199B-4EB8-BB8C-373BBB66D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728CF37A-4701-4F43-8C1B-FCEEC9D4F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3CA4-C2FC-41E9-BBF4-DAE4FA267645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1FF4DD34-6171-49EE-A605-A11E3BEBC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3E7CCDB2-C049-4865-A538-5C6FB2606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EE9E-03C1-4B09-9682-CA5C59B504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3548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Imagem 10">
            <a:extLst>
              <a:ext uri="{FF2B5EF4-FFF2-40B4-BE49-F238E27FC236}">
                <a16:creationId xmlns:a16="http://schemas.microsoft.com/office/drawing/2014/main" xmlns="" id="{A0CE3352-1457-4430-8DBB-6B5DD87509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8005014" cy="6858000"/>
          </a:xfrm>
          <a:custGeom>
            <a:avLst/>
            <a:gdLst>
              <a:gd name="connsiteX0" fmla="*/ 0 w 8005014"/>
              <a:gd name="connsiteY0" fmla="*/ 0 h 6858000"/>
              <a:gd name="connsiteX1" fmla="*/ 8005014 w 8005014"/>
              <a:gd name="connsiteY1" fmla="*/ 0 h 6858000"/>
              <a:gd name="connsiteX2" fmla="*/ 7644990 w 8005014"/>
              <a:gd name="connsiteY2" fmla="*/ 191327 h 6858000"/>
              <a:gd name="connsiteX3" fmla="*/ 5677046 w 8005014"/>
              <a:gd name="connsiteY3" fmla="*/ 3429000 h 6858000"/>
              <a:gd name="connsiteX4" fmla="*/ 7644990 w 8005014"/>
              <a:gd name="connsiteY4" fmla="*/ 6666673 h 6858000"/>
              <a:gd name="connsiteX5" fmla="*/ 8005014 w 8005014"/>
              <a:gd name="connsiteY5" fmla="*/ 6858000 h 6858000"/>
              <a:gd name="connsiteX6" fmla="*/ 0 w 8005014"/>
              <a:gd name="connsiteY6" fmla="*/ 6858000 h 6858000"/>
              <a:gd name="connsiteX7" fmla="*/ 360025 w 8005014"/>
              <a:gd name="connsiteY7" fmla="*/ 6666673 h 6858000"/>
              <a:gd name="connsiteX8" fmla="*/ 2327968 w 8005014"/>
              <a:gd name="connsiteY8" fmla="*/ 3429000 h 6858000"/>
              <a:gd name="connsiteX9" fmla="*/ 360025 w 8005014"/>
              <a:gd name="connsiteY9" fmla="*/ 1913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05014" h="6858000">
                <a:moveTo>
                  <a:pt x="0" y="0"/>
                </a:moveTo>
                <a:lnTo>
                  <a:pt x="8005014" y="0"/>
                </a:lnTo>
                <a:lnTo>
                  <a:pt x="7644990" y="191327"/>
                </a:lnTo>
                <a:cubicBezTo>
                  <a:pt x="6457674" y="892994"/>
                  <a:pt x="5677046" y="2081254"/>
                  <a:pt x="5677046" y="3429000"/>
                </a:cubicBezTo>
                <a:cubicBezTo>
                  <a:pt x="5677046" y="4776750"/>
                  <a:pt x="6457674" y="5965006"/>
                  <a:pt x="7644990" y="6666673"/>
                </a:cubicBezTo>
                <a:lnTo>
                  <a:pt x="8005014" y="6858000"/>
                </a:lnTo>
                <a:lnTo>
                  <a:pt x="0" y="6858000"/>
                </a:lnTo>
                <a:lnTo>
                  <a:pt x="360025" y="6666673"/>
                </a:lnTo>
                <a:cubicBezTo>
                  <a:pt x="1547340" y="5965006"/>
                  <a:pt x="2327968" y="4776750"/>
                  <a:pt x="2327968" y="3429000"/>
                </a:cubicBezTo>
                <a:cubicBezTo>
                  <a:pt x="2327968" y="2081254"/>
                  <a:pt x="1547340" y="892994"/>
                  <a:pt x="360025" y="19132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0962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xmlns="" id="{7A0D58BF-9EE1-472E-983F-BD062AF58B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3189" y="943810"/>
            <a:ext cx="6812165" cy="5569069"/>
          </a:xfrm>
          <a:custGeom>
            <a:avLst/>
            <a:gdLst>
              <a:gd name="connsiteX0" fmla="*/ 5649154 w 6812165"/>
              <a:gd name="connsiteY0" fmla="*/ 13 h 5569069"/>
              <a:gd name="connsiteX1" fmla="*/ 6812165 w 6812165"/>
              <a:gd name="connsiteY1" fmla="*/ 66607 h 5569069"/>
              <a:gd name="connsiteX2" fmla="*/ 4999108 w 6812165"/>
              <a:gd name="connsiteY2" fmla="*/ 4362503 h 5569069"/>
              <a:gd name="connsiteX3" fmla="*/ 4846649 w 6812165"/>
              <a:gd name="connsiteY3" fmla="*/ 4490890 h 5569069"/>
              <a:gd name="connsiteX4" fmla="*/ 4819068 w 6812165"/>
              <a:gd name="connsiteY4" fmla="*/ 4515816 h 5569069"/>
              <a:gd name="connsiteX5" fmla="*/ 4799424 w 6812165"/>
              <a:gd name="connsiteY5" fmla="*/ 4530660 h 5569069"/>
              <a:gd name="connsiteX6" fmla="*/ 4780590 w 6812165"/>
              <a:gd name="connsiteY6" fmla="*/ 4546520 h 5569069"/>
              <a:gd name="connsiteX7" fmla="*/ 4750166 w 6812165"/>
              <a:gd name="connsiteY7" fmla="*/ 4567880 h 5569069"/>
              <a:gd name="connsiteX8" fmla="*/ 4591145 w 6812165"/>
              <a:gd name="connsiteY8" fmla="*/ 4688043 h 5569069"/>
              <a:gd name="connsiteX9" fmla="*/ 0 w 6812165"/>
              <a:gd name="connsiteY9" fmla="*/ 5502462 h 5569069"/>
              <a:gd name="connsiteX10" fmla="*/ 1813056 w 6812165"/>
              <a:gd name="connsiteY10" fmla="*/ 1206567 h 5569069"/>
              <a:gd name="connsiteX11" fmla="*/ 1965515 w 6812165"/>
              <a:gd name="connsiteY11" fmla="*/ 1078180 h 5569069"/>
              <a:gd name="connsiteX12" fmla="*/ 1993094 w 6812165"/>
              <a:gd name="connsiteY12" fmla="*/ 1053255 h 5569069"/>
              <a:gd name="connsiteX13" fmla="*/ 2012739 w 6812165"/>
              <a:gd name="connsiteY13" fmla="*/ 1038411 h 5569069"/>
              <a:gd name="connsiteX14" fmla="*/ 2031573 w 6812165"/>
              <a:gd name="connsiteY14" fmla="*/ 1022551 h 5569069"/>
              <a:gd name="connsiteX15" fmla="*/ 2061998 w 6812165"/>
              <a:gd name="connsiteY15" fmla="*/ 1001190 h 5569069"/>
              <a:gd name="connsiteX16" fmla="*/ 2221019 w 6812165"/>
              <a:gd name="connsiteY16" fmla="*/ 881027 h 5569069"/>
              <a:gd name="connsiteX17" fmla="*/ 5649154 w 6812165"/>
              <a:gd name="connsiteY17" fmla="*/ 13 h 556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12165" h="5569069">
                <a:moveTo>
                  <a:pt x="5649154" y="13"/>
                </a:moveTo>
                <a:cubicBezTo>
                  <a:pt x="6012809" y="606"/>
                  <a:pt x="6400301" y="21711"/>
                  <a:pt x="6812165" y="66607"/>
                </a:cubicBezTo>
                <a:cubicBezTo>
                  <a:pt x="6558135" y="2261575"/>
                  <a:pt x="5798082" y="3630412"/>
                  <a:pt x="4999108" y="4362503"/>
                </a:cubicBezTo>
                <a:lnTo>
                  <a:pt x="4846649" y="4490890"/>
                </a:lnTo>
                <a:lnTo>
                  <a:pt x="4819068" y="4515816"/>
                </a:lnTo>
                <a:lnTo>
                  <a:pt x="4799424" y="4530660"/>
                </a:lnTo>
                <a:lnTo>
                  <a:pt x="4780590" y="4546520"/>
                </a:lnTo>
                <a:lnTo>
                  <a:pt x="4750166" y="4567880"/>
                </a:lnTo>
                <a:lnTo>
                  <a:pt x="4591145" y="4688043"/>
                </a:lnTo>
                <a:cubicBezTo>
                  <a:pt x="3699989" y="5304612"/>
                  <a:pt x="2196606" y="5741913"/>
                  <a:pt x="0" y="5502462"/>
                </a:cubicBezTo>
                <a:cubicBezTo>
                  <a:pt x="254031" y="3307495"/>
                  <a:pt x="1014083" y="1938658"/>
                  <a:pt x="1813056" y="1206567"/>
                </a:cubicBezTo>
                <a:lnTo>
                  <a:pt x="1965515" y="1078180"/>
                </a:lnTo>
                <a:lnTo>
                  <a:pt x="1993094" y="1053255"/>
                </a:lnTo>
                <a:lnTo>
                  <a:pt x="2012739" y="1038411"/>
                </a:lnTo>
                <a:lnTo>
                  <a:pt x="2031573" y="1022551"/>
                </a:lnTo>
                <a:lnTo>
                  <a:pt x="2061998" y="1001190"/>
                </a:lnTo>
                <a:lnTo>
                  <a:pt x="2221019" y="881027"/>
                </a:lnTo>
                <a:cubicBezTo>
                  <a:pt x="2945084" y="380064"/>
                  <a:pt x="4073314" y="-2553"/>
                  <a:pt x="5649154" y="1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8122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Imagem 10">
            <a:extLst>
              <a:ext uri="{FF2B5EF4-FFF2-40B4-BE49-F238E27FC236}">
                <a16:creationId xmlns:a16="http://schemas.microsoft.com/office/drawing/2014/main" xmlns="" id="{8D0EB109-3535-46BE-AD59-952F939CBC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9046790" cy="6858000"/>
          </a:xfrm>
          <a:custGeom>
            <a:avLst/>
            <a:gdLst>
              <a:gd name="connsiteX0" fmla="*/ 3655809 w 9046790"/>
              <a:gd name="connsiteY0" fmla="*/ 0 h 6858000"/>
              <a:gd name="connsiteX1" fmla="*/ 9046790 w 9046790"/>
              <a:gd name="connsiteY1" fmla="*/ 0 h 6858000"/>
              <a:gd name="connsiteX2" fmla="*/ 4916440 w 9046790"/>
              <a:gd name="connsiteY2" fmla="*/ 4471330 h 6858000"/>
              <a:gd name="connsiteX3" fmla="*/ 7106652 w 9046790"/>
              <a:gd name="connsiteY3" fmla="*/ 6858000 h 6858000"/>
              <a:gd name="connsiteX4" fmla="*/ 2711773 w 9046790"/>
              <a:gd name="connsiteY4" fmla="*/ 6858000 h 6858000"/>
              <a:gd name="connsiteX5" fmla="*/ 2566737 w 9046790"/>
              <a:gd name="connsiteY5" fmla="*/ 6858000 h 6858000"/>
              <a:gd name="connsiteX6" fmla="*/ 0 w 9046790"/>
              <a:gd name="connsiteY6" fmla="*/ 6858000 h 6858000"/>
              <a:gd name="connsiteX7" fmla="*/ 0 w 9046790"/>
              <a:gd name="connsiteY7" fmla="*/ 39576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46790" h="6858000">
                <a:moveTo>
                  <a:pt x="3655809" y="0"/>
                </a:moveTo>
                <a:lnTo>
                  <a:pt x="9046790" y="0"/>
                </a:lnTo>
                <a:lnTo>
                  <a:pt x="4916440" y="4471330"/>
                </a:lnTo>
                <a:lnTo>
                  <a:pt x="7106652" y="6858000"/>
                </a:lnTo>
                <a:lnTo>
                  <a:pt x="2711773" y="6858000"/>
                </a:lnTo>
                <a:lnTo>
                  <a:pt x="2566737" y="6858000"/>
                </a:lnTo>
                <a:lnTo>
                  <a:pt x="0" y="6858000"/>
                </a:lnTo>
                <a:lnTo>
                  <a:pt x="0" y="39576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519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Imagem 12">
            <a:extLst>
              <a:ext uri="{FF2B5EF4-FFF2-40B4-BE49-F238E27FC236}">
                <a16:creationId xmlns:a16="http://schemas.microsoft.com/office/drawing/2014/main" xmlns="" id="{E3F154FE-32A6-4769-A587-1F44B71F09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426502" cy="6858000"/>
          </a:xfrm>
          <a:custGeom>
            <a:avLst/>
            <a:gdLst>
              <a:gd name="connsiteX0" fmla="*/ 0 w 9426502"/>
              <a:gd name="connsiteY0" fmla="*/ 0 h 6858000"/>
              <a:gd name="connsiteX1" fmla="*/ 4332048 w 9426502"/>
              <a:gd name="connsiteY1" fmla="*/ 0 h 6858000"/>
              <a:gd name="connsiteX2" fmla="*/ 4420103 w 9426502"/>
              <a:gd name="connsiteY2" fmla="*/ 85736 h 6858000"/>
              <a:gd name="connsiteX3" fmla="*/ 8676803 w 9426502"/>
              <a:gd name="connsiteY3" fmla="*/ 5664505 h 6858000"/>
              <a:gd name="connsiteX4" fmla="*/ 9426502 w 9426502"/>
              <a:gd name="connsiteY4" fmla="*/ 6858000 h 6858000"/>
              <a:gd name="connsiteX5" fmla="*/ 5891252 w 9426502"/>
              <a:gd name="connsiteY5" fmla="*/ 6858000 h 6858000"/>
              <a:gd name="connsiteX6" fmla="*/ 5790813 w 9426502"/>
              <a:gd name="connsiteY6" fmla="*/ 6783173 h 6858000"/>
              <a:gd name="connsiteX7" fmla="*/ 11900 w 9426502"/>
              <a:gd name="connsiteY7" fmla="*/ 4863781 h 6858000"/>
              <a:gd name="connsiteX8" fmla="*/ 0 w 9426502"/>
              <a:gd name="connsiteY8" fmla="*/ 4864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26502" h="6858000">
                <a:moveTo>
                  <a:pt x="0" y="0"/>
                </a:moveTo>
                <a:lnTo>
                  <a:pt x="4332048" y="0"/>
                </a:lnTo>
                <a:lnTo>
                  <a:pt x="4420103" y="85736"/>
                </a:lnTo>
                <a:cubicBezTo>
                  <a:pt x="5744413" y="1397950"/>
                  <a:pt x="7163314" y="3257548"/>
                  <a:pt x="8676803" y="5664505"/>
                </a:cubicBezTo>
                <a:lnTo>
                  <a:pt x="9426502" y="6858000"/>
                </a:lnTo>
                <a:lnTo>
                  <a:pt x="5891252" y="6858000"/>
                </a:lnTo>
                <a:lnTo>
                  <a:pt x="5790813" y="6783173"/>
                </a:lnTo>
                <a:cubicBezTo>
                  <a:pt x="4026833" y="5503579"/>
                  <a:pt x="2100532" y="4863781"/>
                  <a:pt x="11900" y="4863781"/>
                </a:cubicBezTo>
                <a:lnTo>
                  <a:pt x="0" y="48644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95015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Imagem 8">
            <a:extLst>
              <a:ext uri="{FF2B5EF4-FFF2-40B4-BE49-F238E27FC236}">
                <a16:creationId xmlns:a16="http://schemas.microsoft.com/office/drawing/2014/main" xmlns="" id="{DBC134AA-1406-4976-8258-2A66885CB1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149502" cy="6858000"/>
          </a:xfrm>
          <a:custGeom>
            <a:avLst/>
            <a:gdLst>
              <a:gd name="connsiteX0" fmla="*/ 3748172 w 7149502"/>
              <a:gd name="connsiteY0" fmla="*/ 0 h 6858000"/>
              <a:gd name="connsiteX1" fmla="*/ 5380694 w 7149502"/>
              <a:gd name="connsiteY1" fmla="*/ 0 h 6858000"/>
              <a:gd name="connsiteX2" fmla="*/ 7149502 w 7149502"/>
              <a:gd name="connsiteY2" fmla="*/ 3691834 h 6858000"/>
              <a:gd name="connsiteX3" fmla="*/ 5632549 w 7149502"/>
              <a:gd name="connsiteY3" fmla="*/ 6858000 h 6858000"/>
              <a:gd name="connsiteX4" fmla="*/ 5074418 w 7149502"/>
              <a:gd name="connsiteY4" fmla="*/ 6858000 h 6858000"/>
              <a:gd name="connsiteX5" fmla="*/ 6054176 w 7149502"/>
              <a:gd name="connsiteY5" fmla="*/ 4813062 h 6858000"/>
              <a:gd name="connsiteX6" fmla="*/ 0 w 7149502"/>
              <a:gd name="connsiteY6" fmla="*/ 0 h 6858000"/>
              <a:gd name="connsiteX7" fmla="*/ 3482180 w 7149502"/>
              <a:gd name="connsiteY7" fmla="*/ 0 h 6858000"/>
              <a:gd name="connsiteX8" fmla="*/ 5788184 w 7149502"/>
              <a:gd name="connsiteY8" fmla="*/ 4813062 h 6858000"/>
              <a:gd name="connsiteX9" fmla="*/ 4808426 w 7149502"/>
              <a:gd name="connsiteY9" fmla="*/ 6858000 h 6858000"/>
              <a:gd name="connsiteX10" fmla="*/ 0 w 7149502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49502" h="6858000">
                <a:moveTo>
                  <a:pt x="3748172" y="0"/>
                </a:moveTo>
                <a:lnTo>
                  <a:pt x="5380694" y="0"/>
                </a:lnTo>
                <a:lnTo>
                  <a:pt x="7149502" y="3691834"/>
                </a:lnTo>
                <a:lnTo>
                  <a:pt x="5632549" y="6858000"/>
                </a:lnTo>
                <a:lnTo>
                  <a:pt x="5074418" y="6858000"/>
                </a:lnTo>
                <a:lnTo>
                  <a:pt x="6054176" y="4813062"/>
                </a:lnTo>
                <a:close/>
                <a:moveTo>
                  <a:pt x="0" y="0"/>
                </a:moveTo>
                <a:lnTo>
                  <a:pt x="3482180" y="0"/>
                </a:lnTo>
                <a:lnTo>
                  <a:pt x="5788184" y="4813062"/>
                </a:lnTo>
                <a:lnTo>
                  <a:pt x="480842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771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xmlns="" id="{4AE189B5-B683-4721-A0A0-40361010AB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35312" y="0"/>
            <a:ext cx="9056688" cy="6858000"/>
          </a:xfrm>
          <a:custGeom>
            <a:avLst/>
            <a:gdLst>
              <a:gd name="connsiteX0" fmla="*/ 1 w 9056688"/>
              <a:gd name="connsiteY0" fmla="*/ 0 h 6858000"/>
              <a:gd name="connsiteX1" fmla="*/ 9056688 w 9056688"/>
              <a:gd name="connsiteY1" fmla="*/ 0 h 6858000"/>
              <a:gd name="connsiteX2" fmla="*/ 9056688 w 9056688"/>
              <a:gd name="connsiteY2" fmla="*/ 6858000 h 6858000"/>
              <a:gd name="connsiteX3" fmla="*/ 0 w 9056688"/>
              <a:gd name="connsiteY3" fmla="*/ 6858000 h 6858000"/>
              <a:gd name="connsiteX4" fmla="*/ 3722688 w 905668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56688" h="6858000">
                <a:moveTo>
                  <a:pt x="1" y="0"/>
                </a:moveTo>
                <a:lnTo>
                  <a:pt x="9056688" y="0"/>
                </a:lnTo>
                <a:lnTo>
                  <a:pt x="9056688" y="6858000"/>
                </a:lnTo>
                <a:lnTo>
                  <a:pt x="0" y="6858000"/>
                </a:lnTo>
                <a:lnTo>
                  <a:pt x="3722688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5450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Imagem 10">
            <a:extLst>
              <a:ext uri="{FF2B5EF4-FFF2-40B4-BE49-F238E27FC236}">
                <a16:creationId xmlns:a16="http://schemas.microsoft.com/office/drawing/2014/main" xmlns="" id="{5D0988EF-D218-40B6-92A7-AE04D83127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2"/>
            <a:ext cx="10291019" cy="6118941"/>
          </a:xfrm>
          <a:custGeom>
            <a:avLst/>
            <a:gdLst>
              <a:gd name="connsiteX0" fmla="*/ 0 w 10291019"/>
              <a:gd name="connsiteY0" fmla="*/ 0 h 6118941"/>
              <a:gd name="connsiteX1" fmla="*/ 10291019 w 10291019"/>
              <a:gd name="connsiteY1" fmla="*/ 0 h 6118941"/>
              <a:gd name="connsiteX2" fmla="*/ 9810643 w 10291019"/>
              <a:gd name="connsiteY2" fmla="*/ 214206 h 6118941"/>
              <a:gd name="connsiteX3" fmla="*/ 5243211 w 10291019"/>
              <a:gd name="connsiteY3" fmla="*/ 4093182 h 6118941"/>
              <a:gd name="connsiteX4" fmla="*/ 61196 w 10291019"/>
              <a:gd name="connsiteY4" fmla="*/ 5751081 h 6118941"/>
              <a:gd name="connsiteX5" fmla="*/ 0 w 10291019"/>
              <a:gd name="connsiteY5" fmla="*/ 5720017 h 611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019" h="6118941">
                <a:moveTo>
                  <a:pt x="0" y="0"/>
                </a:moveTo>
                <a:lnTo>
                  <a:pt x="10291019" y="0"/>
                </a:lnTo>
                <a:lnTo>
                  <a:pt x="9810643" y="214206"/>
                </a:lnTo>
                <a:cubicBezTo>
                  <a:pt x="7755964" y="1181591"/>
                  <a:pt x="6233486" y="2474584"/>
                  <a:pt x="5243211" y="4093182"/>
                </a:cubicBezTo>
                <a:cubicBezTo>
                  <a:pt x="4124524" y="5921670"/>
                  <a:pt x="1875190" y="6612360"/>
                  <a:pt x="61196" y="5751081"/>
                </a:cubicBezTo>
                <a:lnTo>
                  <a:pt x="0" y="572001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9105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Imagem 10">
            <a:extLst>
              <a:ext uri="{FF2B5EF4-FFF2-40B4-BE49-F238E27FC236}">
                <a16:creationId xmlns:a16="http://schemas.microsoft.com/office/drawing/2014/main" xmlns="" id="{C1455693-D458-4610-AFA8-CB41486B54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7468173" cy="6858000"/>
          </a:xfrm>
          <a:custGeom>
            <a:avLst/>
            <a:gdLst>
              <a:gd name="connsiteX0" fmla="*/ 3525091 w 7468173"/>
              <a:gd name="connsiteY0" fmla="*/ 5054124 h 6858000"/>
              <a:gd name="connsiteX1" fmla="*/ 5459539 w 7468173"/>
              <a:gd name="connsiteY1" fmla="*/ 6640722 h 6858000"/>
              <a:gd name="connsiteX2" fmla="*/ 5364495 w 7468173"/>
              <a:gd name="connsiteY2" fmla="*/ 6858000 h 6858000"/>
              <a:gd name="connsiteX3" fmla="*/ 2736024 w 7468173"/>
              <a:gd name="connsiteY3" fmla="*/ 6858000 h 6858000"/>
              <a:gd name="connsiteX4" fmla="*/ 3943497 w 7468173"/>
              <a:gd name="connsiteY4" fmla="*/ 0 h 6858000"/>
              <a:gd name="connsiteX5" fmla="*/ 6571967 w 7468173"/>
              <a:gd name="connsiteY5" fmla="*/ 0 h 6858000"/>
              <a:gd name="connsiteX6" fmla="*/ 7468173 w 7468173"/>
              <a:gd name="connsiteY6" fmla="*/ 2048806 h 6858000"/>
              <a:gd name="connsiteX7" fmla="*/ 6331488 w 7468173"/>
              <a:gd name="connsiteY7" fmla="*/ 4647370 h 6858000"/>
              <a:gd name="connsiteX8" fmla="*/ 4397040 w 7468173"/>
              <a:gd name="connsiteY8" fmla="*/ 3060773 h 6858000"/>
              <a:gd name="connsiteX9" fmla="*/ 4839703 w 7468173"/>
              <a:gd name="connsiteY9" fmla="*/ 2048806 h 6858000"/>
              <a:gd name="connsiteX10" fmla="*/ 938179 w 7468173"/>
              <a:gd name="connsiteY10" fmla="*/ 0 h 6858000"/>
              <a:gd name="connsiteX11" fmla="*/ 3566650 w 7468173"/>
              <a:gd name="connsiteY11" fmla="*/ 0 h 6858000"/>
              <a:gd name="connsiteX12" fmla="*/ 4462857 w 7468173"/>
              <a:gd name="connsiteY12" fmla="*/ 2048807 h 6858000"/>
              <a:gd name="connsiteX13" fmla="*/ 2359178 w 7468173"/>
              <a:gd name="connsiteY13" fmla="*/ 6858000 h 6858000"/>
              <a:gd name="connsiteX14" fmla="*/ 0 w 7468173"/>
              <a:gd name="connsiteY14" fmla="*/ 6858000 h 6858000"/>
              <a:gd name="connsiteX15" fmla="*/ 0 w 7468173"/>
              <a:gd name="connsiteY15" fmla="*/ 6242374 h 6858000"/>
              <a:gd name="connsiteX16" fmla="*/ 1834386 w 7468173"/>
              <a:gd name="connsiteY16" fmla="*/ 204880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468173" h="6858000">
                <a:moveTo>
                  <a:pt x="3525091" y="5054124"/>
                </a:moveTo>
                <a:lnTo>
                  <a:pt x="5459539" y="6640722"/>
                </a:lnTo>
                <a:lnTo>
                  <a:pt x="5364495" y="6858000"/>
                </a:lnTo>
                <a:lnTo>
                  <a:pt x="2736024" y="6858000"/>
                </a:lnTo>
                <a:close/>
                <a:moveTo>
                  <a:pt x="3943497" y="0"/>
                </a:moveTo>
                <a:lnTo>
                  <a:pt x="6571967" y="0"/>
                </a:lnTo>
                <a:lnTo>
                  <a:pt x="7468173" y="2048806"/>
                </a:lnTo>
                <a:lnTo>
                  <a:pt x="6331488" y="4647370"/>
                </a:lnTo>
                <a:lnTo>
                  <a:pt x="4397040" y="3060773"/>
                </a:lnTo>
                <a:lnTo>
                  <a:pt x="4839703" y="2048806"/>
                </a:lnTo>
                <a:close/>
                <a:moveTo>
                  <a:pt x="938179" y="0"/>
                </a:moveTo>
                <a:lnTo>
                  <a:pt x="3566650" y="0"/>
                </a:lnTo>
                <a:lnTo>
                  <a:pt x="4462857" y="2048807"/>
                </a:lnTo>
                <a:lnTo>
                  <a:pt x="2359178" y="6858000"/>
                </a:lnTo>
                <a:lnTo>
                  <a:pt x="0" y="6858000"/>
                </a:lnTo>
                <a:lnTo>
                  <a:pt x="0" y="6242374"/>
                </a:lnTo>
                <a:lnTo>
                  <a:pt x="1834386" y="204880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281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xmlns="" id="{0BDF9F34-F334-4B26-8A5D-3525B8637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536D6629-AF30-455B-A510-2D6B8D9E8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62FEAAA3-1883-4898-B4F6-2B4BA9EEC8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785C6-9FA4-4A63-99BA-04D6BB1C27DB}" type="datetimeFigureOut">
              <a:rPr lang="pt-BR" smtClean="0"/>
              <a:t>03/03/2022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4DB424B4-509C-4060-A9ED-3874C8D16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18C1D8A0-5A74-47CE-AA10-B1020C3945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68A94-699D-482B-889D-63105EA901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2213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5" Type="http://schemas.microsoft.com/office/2007/relationships/hdphoto" Target="../media/hdphoto7.wdp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renatacvm@gmail.com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>
            <a:extLst>
              <a:ext uri="{FF2B5EF4-FFF2-40B4-BE49-F238E27FC236}">
                <a16:creationId xmlns:a16="http://schemas.microsoft.com/office/drawing/2014/main" xmlns="" id="{245FC2CB-9A3A-46C0-B9B3-F5DA85BC6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1999" cy="6857998"/>
          </a:xfrm>
          <a:prstGeom prst="rect">
            <a:avLst/>
          </a:prstGeom>
        </p:spPr>
      </p:pic>
      <p:sp>
        <p:nvSpPr>
          <p:cNvPr id="13" name="Forma Livre: Forma 12">
            <a:extLst>
              <a:ext uri="{FF2B5EF4-FFF2-40B4-BE49-F238E27FC236}">
                <a16:creationId xmlns:a16="http://schemas.microsoft.com/office/drawing/2014/main" xmlns="" id="{E1C3814E-9CF9-4C9F-8A75-4DB168699561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316705 h 6858000"/>
              <a:gd name="connsiteX5" fmla="*/ 6913419 w 12192000"/>
              <a:gd name="connsiteY5" fmla="*/ 6316705 h 6858000"/>
              <a:gd name="connsiteX6" fmla="*/ 6470252 w 12192000"/>
              <a:gd name="connsiteY6" fmla="*/ 5623979 h 6858000"/>
              <a:gd name="connsiteX7" fmla="*/ 4585855 w 12192000"/>
              <a:gd name="connsiteY7" fmla="*/ 5623979 h 6858000"/>
              <a:gd name="connsiteX8" fmla="*/ 4585855 w 12192000"/>
              <a:gd name="connsiteY8" fmla="*/ 5623978 h 6858000"/>
              <a:gd name="connsiteX9" fmla="*/ 1205346 w 12192000"/>
              <a:gd name="connsiteY9" fmla="*/ 5623978 h 6858000"/>
              <a:gd name="connsiteX10" fmla="*/ 3456709 w 12192000"/>
              <a:gd name="connsiteY10" fmla="*/ 2232734 h 6858000"/>
              <a:gd name="connsiteX11" fmla="*/ 4674162 w 12192000"/>
              <a:gd name="connsiteY11" fmla="*/ 4066591 h 6858000"/>
              <a:gd name="connsiteX12" fmla="*/ 5473923 w 12192000"/>
              <a:gd name="connsiteY12" fmla="*/ 4066591 h 6858000"/>
              <a:gd name="connsiteX13" fmla="*/ 3456710 w 12192000"/>
              <a:gd name="connsiteY13" fmla="*/ 913432 h 6858000"/>
              <a:gd name="connsiteX14" fmla="*/ 0 w 12192000"/>
              <a:gd name="connsiteY14" fmla="*/ 6316705 h 6858000"/>
              <a:gd name="connsiteX15" fmla="*/ 0 w 12192000"/>
              <a:gd name="connsiteY15" fmla="*/ 0 h 6858000"/>
              <a:gd name="connsiteX16" fmla="*/ 3560616 w 12192000"/>
              <a:gd name="connsiteY16" fmla="*/ 892650 h 6858000"/>
              <a:gd name="connsiteX17" fmla="*/ 3820832 w 12192000"/>
              <a:gd name="connsiteY17" fmla="*/ 1294964 h 6858000"/>
              <a:gd name="connsiteX18" fmla="*/ 4927302 w 12192000"/>
              <a:gd name="connsiteY18" fmla="*/ 1294964 h 6858000"/>
              <a:gd name="connsiteX19" fmla="*/ 4927302 w 12192000"/>
              <a:gd name="connsiteY19" fmla="*/ 1294965 h 6858000"/>
              <a:gd name="connsiteX20" fmla="*/ 6912251 w 12192000"/>
              <a:gd name="connsiteY20" fmla="*/ 1294965 h 6858000"/>
              <a:gd name="connsiteX21" fmla="*/ 5590308 w 12192000"/>
              <a:gd name="connsiteY21" fmla="*/ 3264495 h 6858000"/>
              <a:gd name="connsiteX22" fmla="*/ 4875451 w 12192000"/>
              <a:gd name="connsiteY22" fmla="*/ 2199447 h 6858000"/>
              <a:gd name="connsiteX23" fmla="*/ 4405851 w 12192000"/>
              <a:gd name="connsiteY23" fmla="*/ 2199447 h 6858000"/>
              <a:gd name="connsiteX24" fmla="*/ 5590307 w 12192000"/>
              <a:gd name="connsiteY24" fmla="*/ 4030705 h 6858000"/>
              <a:gd name="connsiteX25" fmla="*/ 7619999 w 12192000"/>
              <a:gd name="connsiteY25" fmla="*/ 892650 h 6858000"/>
              <a:gd name="connsiteX26" fmla="*/ 3560616 w 12192000"/>
              <a:gd name="connsiteY26" fmla="*/ 892650 h 6858000"/>
              <a:gd name="connsiteX27" fmla="*/ 3456709 w 12192000"/>
              <a:gd name="connsiteY27" fmla="*/ 2959473 h 6858000"/>
              <a:gd name="connsiteX28" fmla="*/ 1842654 w 12192000"/>
              <a:gd name="connsiteY28" fmla="*/ 5312251 h 6858000"/>
              <a:gd name="connsiteX29" fmla="*/ 5070764 w 12192000"/>
              <a:gd name="connsiteY29" fmla="*/ 5312251 h 6858000"/>
              <a:gd name="connsiteX30" fmla="*/ 3456709 w 12192000"/>
              <a:gd name="connsiteY30" fmla="*/ 29594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16705"/>
                </a:lnTo>
                <a:lnTo>
                  <a:pt x="6913419" y="6316705"/>
                </a:lnTo>
                <a:lnTo>
                  <a:pt x="6470252" y="5623979"/>
                </a:lnTo>
                <a:lnTo>
                  <a:pt x="4585855" y="5623979"/>
                </a:lnTo>
                <a:lnTo>
                  <a:pt x="4585855" y="5623978"/>
                </a:lnTo>
                <a:lnTo>
                  <a:pt x="1205346" y="5623978"/>
                </a:lnTo>
                <a:lnTo>
                  <a:pt x="3456709" y="2232734"/>
                </a:lnTo>
                <a:lnTo>
                  <a:pt x="4674162" y="4066591"/>
                </a:lnTo>
                <a:lnTo>
                  <a:pt x="5473923" y="4066591"/>
                </a:lnTo>
                <a:lnTo>
                  <a:pt x="3456710" y="913432"/>
                </a:lnTo>
                <a:lnTo>
                  <a:pt x="0" y="6316705"/>
                </a:lnTo>
                <a:lnTo>
                  <a:pt x="0" y="0"/>
                </a:lnTo>
                <a:close/>
                <a:moveTo>
                  <a:pt x="3560616" y="892650"/>
                </a:moveTo>
                <a:lnTo>
                  <a:pt x="3820832" y="1294964"/>
                </a:lnTo>
                <a:lnTo>
                  <a:pt x="4927302" y="1294964"/>
                </a:lnTo>
                <a:lnTo>
                  <a:pt x="4927302" y="1294965"/>
                </a:lnTo>
                <a:lnTo>
                  <a:pt x="6912251" y="1294965"/>
                </a:lnTo>
                <a:lnTo>
                  <a:pt x="5590308" y="3264495"/>
                </a:lnTo>
                <a:lnTo>
                  <a:pt x="4875451" y="2199447"/>
                </a:lnTo>
                <a:lnTo>
                  <a:pt x="4405851" y="2199447"/>
                </a:lnTo>
                <a:lnTo>
                  <a:pt x="5590307" y="4030705"/>
                </a:lnTo>
                <a:lnTo>
                  <a:pt x="7619999" y="892650"/>
                </a:lnTo>
                <a:lnTo>
                  <a:pt x="3560616" y="892650"/>
                </a:lnTo>
                <a:close/>
                <a:moveTo>
                  <a:pt x="3456709" y="2959473"/>
                </a:moveTo>
                <a:lnTo>
                  <a:pt x="1842654" y="5312251"/>
                </a:lnTo>
                <a:lnTo>
                  <a:pt x="5070764" y="5312251"/>
                </a:lnTo>
                <a:lnTo>
                  <a:pt x="3456709" y="2959473"/>
                </a:ln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xmlns="" id="{E0C175A9-92C6-4A63-83CB-BC183418D584}"/>
              </a:ext>
            </a:extLst>
          </p:cNvPr>
          <p:cNvSpPr txBox="1"/>
          <p:nvPr/>
        </p:nvSpPr>
        <p:spPr>
          <a:xfrm>
            <a:off x="7314122" y="767388"/>
            <a:ext cx="4217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spc="600" dirty="0">
                <a:latin typeface="Century" panose="02040604050505020304" pitchFamily="18" charset="0"/>
                <a:cs typeface="Aharoni" panose="02010803020104030203" pitchFamily="2" charset="-79"/>
              </a:rPr>
              <a:t>Mamografia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xmlns="" id="{A502CBF3-1031-48F5-87AA-55546CA1DD2D}"/>
              </a:ext>
            </a:extLst>
          </p:cNvPr>
          <p:cNvSpPr txBox="1"/>
          <p:nvPr/>
        </p:nvSpPr>
        <p:spPr>
          <a:xfrm>
            <a:off x="7974875" y="1313482"/>
            <a:ext cx="4217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rgbClr val="EAB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</a:rPr>
              <a:t>INCIDÊNCIA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xmlns="" id="{D43C6289-DF89-4904-A1D9-71DDE5E8DB94}"/>
              </a:ext>
            </a:extLst>
          </p:cNvPr>
          <p:cNvSpPr txBox="1"/>
          <p:nvPr/>
        </p:nvSpPr>
        <p:spPr>
          <a:xfrm>
            <a:off x="6313712" y="4398953"/>
            <a:ext cx="344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i="1" u="sng" dirty="0">
                <a:latin typeface="Century" panose="02040604050505020304" pitchFamily="18" charset="0"/>
                <a:cs typeface="Aharoni" panose="02010803020104030203" pitchFamily="2" charset="-79"/>
              </a:rPr>
              <a:t>Aluna: Camila C. Leal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xmlns="" id="{726A1D3B-7C3F-44A0-B009-479E28CCBC75}"/>
              </a:ext>
            </a:extLst>
          </p:cNvPr>
          <p:cNvSpPr txBox="1"/>
          <p:nvPr/>
        </p:nvSpPr>
        <p:spPr>
          <a:xfrm>
            <a:off x="5752134" y="4921061"/>
            <a:ext cx="5272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i="1" u="sng" dirty="0">
                <a:latin typeface="Century" panose="02040604050505020304" pitchFamily="18" charset="0"/>
                <a:cs typeface="Aharoni" panose="02010803020104030203" pitchFamily="2" charset="-79"/>
              </a:rPr>
              <a:t>Prof.ª </a:t>
            </a:r>
            <a:r>
              <a:rPr lang="pt-BR" sz="2400" i="1" u="sng" dirty="0">
                <a:latin typeface="Century" panose="02040604050505020304" pitchFamily="18" charset="0"/>
              </a:rPr>
              <a:t>Cleide M. J. Cornelsen </a:t>
            </a:r>
            <a:endParaRPr lang="pt-BR" sz="2400" i="1" u="sng" spc="600" dirty="0">
              <a:latin typeface="Century" panose="02040604050505020304" pitchFamily="18" charset="0"/>
              <a:cs typeface="Aharoni" panose="02010803020104030203" pitchFamily="2" charset="-79"/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xmlns="" id="{A0F790CD-EFF9-4553-B689-11C00F96E94E}"/>
              </a:ext>
            </a:extLst>
          </p:cNvPr>
          <p:cNvSpPr txBox="1"/>
          <p:nvPr/>
        </p:nvSpPr>
        <p:spPr>
          <a:xfrm>
            <a:off x="6363366" y="2523079"/>
            <a:ext cx="60814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i="1" dirty="0">
                <a:latin typeface="Aharoni" panose="02010803020104030203" pitchFamily="2" charset="-79"/>
                <a:cs typeface="Aharoni" panose="02010803020104030203" pitchFamily="2" charset="-79"/>
              </a:rPr>
              <a:t>Manobra</a:t>
            </a:r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xmlns="" id="{CEFB4A07-95FF-4A70-8E1A-00CC13B3AB15}"/>
              </a:ext>
            </a:extLst>
          </p:cNvPr>
          <p:cNvSpPr/>
          <p:nvPr/>
        </p:nvSpPr>
        <p:spPr>
          <a:xfrm>
            <a:off x="6386286" y="5615814"/>
            <a:ext cx="5805711" cy="707886"/>
          </a:xfrm>
          <a:custGeom>
            <a:avLst/>
            <a:gdLst>
              <a:gd name="connsiteX0" fmla="*/ 3705691 w 5805711"/>
              <a:gd name="connsiteY0" fmla="*/ 0 h 766829"/>
              <a:gd name="connsiteX1" fmla="*/ 5805711 w 5805711"/>
              <a:gd name="connsiteY1" fmla="*/ 0 h 766829"/>
              <a:gd name="connsiteX2" fmla="*/ 5805711 w 5805711"/>
              <a:gd name="connsiteY2" fmla="*/ 766829 h 766829"/>
              <a:gd name="connsiteX3" fmla="*/ 4351599 w 5805711"/>
              <a:gd name="connsiteY3" fmla="*/ 766829 h 766829"/>
              <a:gd name="connsiteX4" fmla="*/ 1647738 w 5805711"/>
              <a:gd name="connsiteY4" fmla="*/ 0 h 766829"/>
              <a:gd name="connsiteX5" fmla="*/ 3554115 w 5805711"/>
              <a:gd name="connsiteY5" fmla="*/ 0 h 766829"/>
              <a:gd name="connsiteX6" fmla="*/ 4200024 w 5805711"/>
              <a:gd name="connsiteY6" fmla="*/ 766829 h 766829"/>
              <a:gd name="connsiteX7" fmla="*/ 2293646 w 5805711"/>
              <a:gd name="connsiteY7" fmla="*/ 766829 h 766829"/>
              <a:gd name="connsiteX8" fmla="*/ 0 w 5805711"/>
              <a:gd name="connsiteY8" fmla="*/ 0 h 766829"/>
              <a:gd name="connsiteX9" fmla="*/ 1496162 w 5805711"/>
              <a:gd name="connsiteY9" fmla="*/ 0 h 766829"/>
              <a:gd name="connsiteX10" fmla="*/ 2142070 w 5805711"/>
              <a:gd name="connsiteY10" fmla="*/ 766829 h 766829"/>
              <a:gd name="connsiteX11" fmla="*/ 0 w 5805711"/>
              <a:gd name="connsiteY11" fmla="*/ 766829 h 766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05711" h="766829">
                <a:moveTo>
                  <a:pt x="3705691" y="0"/>
                </a:moveTo>
                <a:lnTo>
                  <a:pt x="5805711" y="0"/>
                </a:lnTo>
                <a:lnTo>
                  <a:pt x="5805711" y="766829"/>
                </a:lnTo>
                <a:lnTo>
                  <a:pt x="4351599" y="766829"/>
                </a:lnTo>
                <a:close/>
                <a:moveTo>
                  <a:pt x="1647738" y="0"/>
                </a:moveTo>
                <a:lnTo>
                  <a:pt x="3554115" y="0"/>
                </a:lnTo>
                <a:lnTo>
                  <a:pt x="4200024" y="766829"/>
                </a:lnTo>
                <a:lnTo>
                  <a:pt x="2293646" y="766829"/>
                </a:lnTo>
                <a:close/>
                <a:moveTo>
                  <a:pt x="0" y="0"/>
                </a:moveTo>
                <a:lnTo>
                  <a:pt x="1496162" y="0"/>
                </a:lnTo>
                <a:lnTo>
                  <a:pt x="2142070" y="766829"/>
                </a:lnTo>
                <a:lnTo>
                  <a:pt x="0" y="766829"/>
                </a:lnTo>
                <a:close/>
              </a:path>
            </a:pathLst>
          </a:custGeom>
          <a:gradFill flip="none" rotWithShape="1">
            <a:gsLst>
              <a:gs pos="9000">
                <a:srgbClr val="8C090B"/>
              </a:gs>
              <a:gs pos="62000">
                <a:srgbClr val="D9203E"/>
              </a:gs>
              <a:gs pos="100000">
                <a:srgbClr val="8C090B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xmlns="" id="{C4A809C9-3A67-4C03-B383-2EA6391A6C7A}"/>
              </a:ext>
            </a:extLst>
          </p:cNvPr>
          <p:cNvSpPr txBox="1"/>
          <p:nvPr/>
        </p:nvSpPr>
        <p:spPr>
          <a:xfrm>
            <a:off x="8519883" y="5617402"/>
            <a:ext cx="1538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2022</a:t>
            </a:r>
          </a:p>
        </p:txBody>
      </p:sp>
      <p:pic>
        <p:nvPicPr>
          <p:cNvPr id="38" name="Gráfico 37" descr="Radioativo">
            <a:extLst>
              <a:ext uri="{FF2B5EF4-FFF2-40B4-BE49-F238E27FC236}">
                <a16:creationId xmlns:a16="http://schemas.microsoft.com/office/drawing/2014/main" xmlns="" id="{F6BE75D8-7356-4E9C-8124-2C80D87FC8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801155" y="5591431"/>
            <a:ext cx="766829" cy="766829"/>
          </a:xfrm>
          <a:prstGeom prst="rect">
            <a:avLst/>
          </a:prstGeom>
        </p:spPr>
      </p:pic>
      <p:pic>
        <p:nvPicPr>
          <p:cNvPr id="39" name="Gráfico 38" descr="Radioativo">
            <a:extLst>
              <a:ext uri="{FF2B5EF4-FFF2-40B4-BE49-F238E27FC236}">
                <a16:creationId xmlns:a16="http://schemas.microsoft.com/office/drawing/2014/main" xmlns="" id="{076EF1BB-F468-4C71-868C-277986E784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010297" y="5556871"/>
            <a:ext cx="766829" cy="766829"/>
          </a:xfrm>
          <a:prstGeom prst="rect">
            <a:avLst/>
          </a:prstGeom>
        </p:spPr>
      </p:pic>
      <p:sp>
        <p:nvSpPr>
          <p:cNvPr id="41" name="CaixaDeTexto 40">
            <a:extLst>
              <a:ext uri="{FF2B5EF4-FFF2-40B4-BE49-F238E27FC236}">
                <a16:creationId xmlns:a16="http://schemas.microsoft.com/office/drawing/2014/main" xmlns="" id="{091435B5-6CD9-4ABE-80D9-63CACF6EA182}"/>
              </a:ext>
            </a:extLst>
          </p:cNvPr>
          <p:cNvSpPr txBox="1"/>
          <p:nvPr/>
        </p:nvSpPr>
        <p:spPr>
          <a:xfrm>
            <a:off x="6095998" y="3215904"/>
            <a:ext cx="60669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i="1" dirty="0">
                <a:gradFill>
                  <a:gsLst>
                    <a:gs pos="9000">
                      <a:srgbClr val="8C090B"/>
                    </a:gs>
                    <a:gs pos="62000">
                      <a:srgbClr val="D9203E"/>
                    </a:gs>
                    <a:gs pos="100000">
                      <a:srgbClr val="8C090B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ROTACIONAL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xmlns="" id="{6A9E7CFF-1BB4-4345-9DF2-913190E7395B}"/>
              </a:ext>
            </a:extLst>
          </p:cNvPr>
          <p:cNvSpPr txBox="1"/>
          <p:nvPr/>
        </p:nvSpPr>
        <p:spPr>
          <a:xfrm>
            <a:off x="7039773" y="1610689"/>
            <a:ext cx="47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dirty="0">
                <a:solidFill>
                  <a:srgbClr val="EABD00">
                    <a:alpha val="34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</a:rPr>
              <a:t>INCIDÊNCIA</a:t>
            </a:r>
          </a:p>
        </p:txBody>
      </p:sp>
    </p:spTree>
    <p:extLst>
      <p:ext uri="{BB962C8B-B14F-4D97-AF65-F5344CB8AC3E}">
        <p14:creationId xmlns:p14="http://schemas.microsoft.com/office/powerpoint/2010/main" val="262074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/>
      <p:bldP spid="26" grpId="0"/>
      <p:bldP spid="27" grpId="0"/>
      <p:bldP spid="28" grpId="0"/>
      <p:bldP spid="29" grpId="0"/>
      <p:bldP spid="36" grpId="0" animBg="1"/>
      <p:bldP spid="37" grpId="0"/>
      <p:bldP spid="41" grpId="0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Espaço Reservado para Imagem 43">
            <a:extLst>
              <a:ext uri="{FF2B5EF4-FFF2-40B4-BE49-F238E27FC236}">
                <a16:creationId xmlns:a16="http://schemas.microsoft.com/office/drawing/2014/main" xmlns="" id="{AFD2D3A4-3FF4-434F-B0C7-550E7BAB6D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" r="477"/>
          <a:stretch>
            <a:fillRect/>
          </a:stretch>
        </p:blipFill>
        <p:spPr>
          <a:xfrm>
            <a:off x="3120718" y="-35447"/>
            <a:ext cx="9056688" cy="6858000"/>
          </a:xfrm>
        </p:spPr>
      </p:pic>
      <p:sp>
        <p:nvSpPr>
          <p:cNvPr id="15" name="Forma Livre: Forma 14">
            <a:extLst>
              <a:ext uri="{FF2B5EF4-FFF2-40B4-BE49-F238E27FC236}">
                <a16:creationId xmlns:a16="http://schemas.microsoft.com/office/drawing/2014/main" xmlns="" id="{1F2447D5-8C95-42B4-8957-286B05B5321B}"/>
              </a:ext>
            </a:extLst>
          </p:cNvPr>
          <p:cNvSpPr/>
          <p:nvPr/>
        </p:nvSpPr>
        <p:spPr>
          <a:xfrm>
            <a:off x="1" y="1"/>
            <a:ext cx="8518359" cy="6857999"/>
          </a:xfrm>
          <a:custGeom>
            <a:avLst/>
            <a:gdLst>
              <a:gd name="connsiteX0" fmla="*/ 0 w 8518359"/>
              <a:gd name="connsiteY0" fmla="*/ 0 h 6857999"/>
              <a:gd name="connsiteX1" fmla="*/ 4641763 w 8518359"/>
              <a:gd name="connsiteY1" fmla="*/ 0 h 6857999"/>
              <a:gd name="connsiteX2" fmla="*/ 8518359 w 8518359"/>
              <a:gd name="connsiteY2" fmla="*/ 3429000 h 6857999"/>
              <a:gd name="connsiteX3" fmla="*/ 4641763 w 8518359"/>
              <a:gd name="connsiteY3" fmla="*/ 6857999 h 6857999"/>
              <a:gd name="connsiteX4" fmla="*/ 0 w 8518359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8359" h="6857999">
                <a:moveTo>
                  <a:pt x="0" y="0"/>
                </a:moveTo>
                <a:lnTo>
                  <a:pt x="4641763" y="0"/>
                </a:lnTo>
                <a:lnTo>
                  <a:pt x="8518359" y="3429000"/>
                </a:lnTo>
                <a:lnTo>
                  <a:pt x="4641763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xmlns="" id="{70F16343-22F0-4E03-A163-406A994732EA}"/>
              </a:ext>
            </a:extLst>
          </p:cNvPr>
          <p:cNvSpPr/>
          <p:nvPr/>
        </p:nvSpPr>
        <p:spPr>
          <a:xfrm>
            <a:off x="0" y="-1"/>
            <a:ext cx="7394491" cy="6857999"/>
          </a:xfrm>
          <a:custGeom>
            <a:avLst/>
            <a:gdLst>
              <a:gd name="connsiteX0" fmla="*/ 0 w 7394491"/>
              <a:gd name="connsiteY0" fmla="*/ 0 h 6857999"/>
              <a:gd name="connsiteX1" fmla="*/ 3517895 w 7394491"/>
              <a:gd name="connsiteY1" fmla="*/ 0 h 6857999"/>
              <a:gd name="connsiteX2" fmla="*/ 7394491 w 7394491"/>
              <a:gd name="connsiteY2" fmla="*/ 3429000 h 6857999"/>
              <a:gd name="connsiteX3" fmla="*/ 3517895 w 7394491"/>
              <a:gd name="connsiteY3" fmla="*/ 6857999 h 6857999"/>
              <a:gd name="connsiteX4" fmla="*/ 0 w 7394491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94491" h="6857999">
                <a:moveTo>
                  <a:pt x="0" y="0"/>
                </a:moveTo>
                <a:lnTo>
                  <a:pt x="3517895" y="0"/>
                </a:lnTo>
                <a:lnTo>
                  <a:pt x="7394491" y="3429000"/>
                </a:lnTo>
                <a:lnTo>
                  <a:pt x="3517895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F4D4EC">
              <a:alpha val="92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xmlns="" id="{5BA85B8F-A4EE-45AD-BAA0-A46C30B4D8FB}"/>
              </a:ext>
            </a:extLst>
          </p:cNvPr>
          <p:cNvSpPr/>
          <p:nvPr/>
        </p:nvSpPr>
        <p:spPr>
          <a:xfrm>
            <a:off x="0" y="0"/>
            <a:ext cx="6858000" cy="6858000"/>
          </a:xfrm>
          <a:custGeom>
            <a:avLst/>
            <a:gdLst>
              <a:gd name="connsiteX0" fmla="*/ 1646238 w 6858000"/>
              <a:gd name="connsiteY0" fmla="*/ 0 h 6858000"/>
              <a:gd name="connsiteX1" fmla="*/ 3135313 w 6858000"/>
              <a:gd name="connsiteY1" fmla="*/ 0 h 6858000"/>
              <a:gd name="connsiteX2" fmla="*/ 6858000 w 6858000"/>
              <a:gd name="connsiteY2" fmla="*/ 3429000 h 6858000"/>
              <a:gd name="connsiteX3" fmla="*/ 3135312 w 6858000"/>
              <a:gd name="connsiteY3" fmla="*/ 6858000 h 6858000"/>
              <a:gd name="connsiteX4" fmla="*/ 1646238 w 6858000"/>
              <a:gd name="connsiteY4" fmla="*/ 6858000 h 6858000"/>
              <a:gd name="connsiteX5" fmla="*/ 0 w 6858000"/>
              <a:gd name="connsiteY5" fmla="*/ 5341636 h 6858000"/>
              <a:gd name="connsiteX6" fmla="*/ 0 w 6858000"/>
              <a:gd name="connsiteY6" fmla="*/ 1516364 h 6858000"/>
              <a:gd name="connsiteX7" fmla="*/ 1646238 w 685800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6858000">
                <a:moveTo>
                  <a:pt x="1646238" y="0"/>
                </a:moveTo>
                <a:lnTo>
                  <a:pt x="3135313" y="0"/>
                </a:lnTo>
                <a:lnTo>
                  <a:pt x="6858000" y="3429000"/>
                </a:lnTo>
                <a:lnTo>
                  <a:pt x="3135312" y="6858000"/>
                </a:lnTo>
                <a:lnTo>
                  <a:pt x="1646238" y="6858000"/>
                </a:lnTo>
                <a:lnTo>
                  <a:pt x="0" y="5341636"/>
                </a:lnTo>
                <a:lnTo>
                  <a:pt x="0" y="1516364"/>
                </a:lnTo>
                <a:lnTo>
                  <a:pt x="1646238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xmlns="" id="{54E1A5F5-0069-4E0C-AAA0-84442AF5C5C9}"/>
              </a:ext>
            </a:extLst>
          </p:cNvPr>
          <p:cNvSpPr txBox="1"/>
          <p:nvPr/>
        </p:nvSpPr>
        <p:spPr>
          <a:xfrm>
            <a:off x="-1" y="1887360"/>
            <a:ext cx="6081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MAMOGRAFIA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xmlns="" id="{642CB55A-1519-47CC-8C29-08FF385179AC}"/>
              </a:ext>
            </a:extLst>
          </p:cNvPr>
          <p:cNvSpPr txBox="1"/>
          <p:nvPr/>
        </p:nvSpPr>
        <p:spPr>
          <a:xfrm>
            <a:off x="-65191" y="2592603"/>
            <a:ext cx="66122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800" dirty="0">
                <a:solidFill>
                  <a:srgbClr val="F06EAA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INCIDÊNCIA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xmlns="" id="{EDC2D36A-029A-4A5E-8047-69BFC790AC57}"/>
              </a:ext>
            </a:extLst>
          </p:cNvPr>
          <p:cNvSpPr txBox="1"/>
          <p:nvPr/>
        </p:nvSpPr>
        <p:spPr>
          <a:xfrm>
            <a:off x="-185691" y="3822540"/>
            <a:ext cx="3682921" cy="132343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sz="8000" i="1" spc="300" dirty="0">
                <a:solidFill>
                  <a:srgbClr val="002060"/>
                </a:solidFill>
                <a:latin typeface="Agency FB" panose="020B0503020202020204" pitchFamily="34" charset="0"/>
              </a:rPr>
              <a:t>Manobra</a:t>
            </a:r>
            <a:r>
              <a:rPr lang="pt-BR" sz="6600" i="1" spc="300" dirty="0">
                <a:solidFill>
                  <a:srgbClr val="CD03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 </a:t>
            </a: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xmlns="" id="{E821FABE-38B8-4BD8-A916-22EDA7ADB07A}"/>
              </a:ext>
            </a:extLst>
          </p:cNvPr>
          <p:cNvSpPr txBox="1"/>
          <p:nvPr/>
        </p:nvSpPr>
        <p:spPr>
          <a:xfrm>
            <a:off x="825589" y="4732012"/>
            <a:ext cx="3682921" cy="120032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sz="7200" i="1" spc="300" dirty="0">
                <a:solidFill>
                  <a:srgbClr val="F06EAA"/>
                </a:solidFill>
                <a:latin typeface="Agency FB" panose="020B0503020202020204" pitchFamily="34" charset="0"/>
              </a:rPr>
              <a:t>Rotacional</a:t>
            </a:r>
            <a:r>
              <a:rPr lang="pt-BR" sz="6600" i="1" spc="300" dirty="0">
                <a:solidFill>
                  <a:srgbClr val="CD03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 </a:t>
            </a:r>
          </a:p>
        </p:txBody>
      </p:sp>
      <p:sp>
        <p:nvSpPr>
          <p:cNvPr id="55" name="Forma Livre: Forma 54">
            <a:extLst>
              <a:ext uri="{FF2B5EF4-FFF2-40B4-BE49-F238E27FC236}">
                <a16:creationId xmlns:a16="http://schemas.microsoft.com/office/drawing/2014/main" xmlns="" id="{9950A6FB-E20D-48B0-AE25-594253540B2B}"/>
              </a:ext>
            </a:extLst>
          </p:cNvPr>
          <p:cNvSpPr/>
          <p:nvPr/>
        </p:nvSpPr>
        <p:spPr>
          <a:xfrm rot="5068175">
            <a:off x="6855222" y="-1478379"/>
            <a:ext cx="3781824" cy="6162546"/>
          </a:xfrm>
          <a:custGeom>
            <a:avLst/>
            <a:gdLst>
              <a:gd name="connsiteX0" fmla="*/ 0 w 3781824"/>
              <a:gd name="connsiteY0" fmla="*/ 6162546 h 6162546"/>
              <a:gd name="connsiteX1" fmla="*/ 596688 w 3781824"/>
              <a:gd name="connsiteY1" fmla="*/ 0 h 6162546"/>
              <a:gd name="connsiteX2" fmla="*/ 3781824 w 3781824"/>
              <a:gd name="connsiteY2" fmla="*/ 2817377 h 616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81824" h="6162546">
                <a:moveTo>
                  <a:pt x="0" y="6162546"/>
                </a:moveTo>
                <a:lnTo>
                  <a:pt x="596688" y="0"/>
                </a:lnTo>
                <a:lnTo>
                  <a:pt x="3781824" y="2817377"/>
                </a:ln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248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45" grpId="0"/>
      <p:bldP spid="46" grpId="0"/>
      <p:bldP spid="47" grpId="0"/>
      <p:bldP spid="48" grpId="0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xmlns="" id="{555693E2-F8DA-4CA3-B574-694AFD7CD6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83" r="17937"/>
          <a:stretch/>
        </p:blipFill>
        <p:spPr>
          <a:xfrm>
            <a:off x="0" y="0"/>
            <a:ext cx="9426502" cy="6858000"/>
          </a:xfrm>
        </p:spPr>
      </p:pic>
      <p:sp>
        <p:nvSpPr>
          <p:cNvPr id="6" name="Forma Livre: Forma 5">
            <a:extLst>
              <a:ext uri="{FF2B5EF4-FFF2-40B4-BE49-F238E27FC236}">
                <a16:creationId xmlns:a16="http://schemas.microsoft.com/office/drawing/2014/main" xmlns="" id="{459C4BDA-590B-48F3-A665-8109ADF907C4}"/>
              </a:ext>
            </a:extLst>
          </p:cNvPr>
          <p:cNvSpPr/>
          <p:nvPr/>
        </p:nvSpPr>
        <p:spPr>
          <a:xfrm>
            <a:off x="0" y="5342304"/>
            <a:ext cx="5195008" cy="1499655"/>
          </a:xfrm>
          <a:custGeom>
            <a:avLst/>
            <a:gdLst>
              <a:gd name="connsiteX0" fmla="*/ 450573 w 5195008"/>
              <a:gd name="connsiteY0" fmla="*/ 0 h 1499655"/>
              <a:gd name="connsiteX1" fmla="*/ 5178265 w 5195008"/>
              <a:gd name="connsiteY1" fmla="*/ 1487207 h 1499655"/>
              <a:gd name="connsiteX2" fmla="*/ 5195008 w 5195008"/>
              <a:gd name="connsiteY2" fmla="*/ 1499655 h 1499655"/>
              <a:gd name="connsiteX3" fmla="*/ 4732082 w 5195008"/>
              <a:gd name="connsiteY3" fmla="*/ 1499655 h 1499655"/>
              <a:gd name="connsiteX4" fmla="*/ 4641962 w 5195008"/>
              <a:gd name="connsiteY4" fmla="*/ 1443444 h 1499655"/>
              <a:gd name="connsiteX5" fmla="*/ 450573 w 5195008"/>
              <a:gd name="connsiteY5" fmla="*/ 304800 h 1499655"/>
              <a:gd name="connsiteX6" fmla="*/ 64630 w 5195008"/>
              <a:gd name="connsiteY6" fmla="*/ 314923 h 1499655"/>
              <a:gd name="connsiteX7" fmla="*/ 0 w 5195008"/>
              <a:gd name="connsiteY7" fmla="*/ 320065 h 1499655"/>
              <a:gd name="connsiteX8" fmla="*/ 0 w 5195008"/>
              <a:gd name="connsiteY8" fmla="*/ 15265 h 1499655"/>
              <a:gd name="connsiteX9" fmla="*/ 64630 w 5195008"/>
              <a:gd name="connsiteY9" fmla="*/ 10123 h 1499655"/>
              <a:gd name="connsiteX10" fmla="*/ 450573 w 5195008"/>
              <a:gd name="connsiteY10" fmla="*/ 0 h 1499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95008" h="1499655">
                <a:moveTo>
                  <a:pt x="450573" y="0"/>
                </a:moveTo>
                <a:cubicBezTo>
                  <a:pt x="2193046" y="0"/>
                  <a:pt x="3768944" y="495739"/>
                  <a:pt x="5178265" y="1487207"/>
                </a:cubicBezTo>
                <a:lnTo>
                  <a:pt x="5195008" y="1499655"/>
                </a:lnTo>
                <a:lnTo>
                  <a:pt x="4732082" y="1499655"/>
                </a:lnTo>
                <a:lnTo>
                  <a:pt x="4641962" y="1443444"/>
                </a:lnTo>
                <a:cubicBezTo>
                  <a:pt x="3372367" y="684350"/>
                  <a:pt x="1975237" y="304800"/>
                  <a:pt x="450573" y="304800"/>
                </a:cubicBezTo>
                <a:cubicBezTo>
                  <a:pt x="321223" y="304800"/>
                  <a:pt x="192575" y="308175"/>
                  <a:pt x="64630" y="314923"/>
                </a:cubicBezTo>
                <a:lnTo>
                  <a:pt x="0" y="320065"/>
                </a:lnTo>
                <a:lnTo>
                  <a:pt x="0" y="15265"/>
                </a:lnTo>
                <a:lnTo>
                  <a:pt x="64630" y="10123"/>
                </a:lnTo>
                <a:cubicBezTo>
                  <a:pt x="192575" y="3375"/>
                  <a:pt x="321223" y="0"/>
                  <a:pt x="450573" y="0"/>
                </a:cubicBezTo>
                <a:close/>
              </a:path>
            </a:pathLst>
          </a:custGeom>
          <a:solidFill>
            <a:srgbClr val="FF0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xmlns="" id="{136B9A99-03D6-45F7-9FB8-FC0497C6AE7F}"/>
              </a:ext>
            </a:extLst>
          </p:cNvPr>
          <p:cNvSpPr/>
          <p:nvPr/>
        </p:nvSpPr>
        <p:spPr>
          <a:xfrm>
            <a:off x="328863" y="16041"/>
            <a:ext cx="9426502" cy="6858000"/>
          </a:xfrm>
          <a:custGeom>
            <a:avLst/>
            <a:gdLst>
              <a:gd name="connsiteX0" fmla="*/ 0 w 9426502"/>
              <a:gd name="connsiteY0" fmla="*/ 4850383 h 6858000"/>
              <a:gd name="connsiteX1" fmla="*/ 252344 w 9426502"/>
              <a:gd name="connsiteY1" fmla="*/ 4855238 h 6858000"/>
              <a:gd name="connsiteX2" fmla="*/ 1020363 w 9426502"/>
              <a:gd name="connsiteY2" fmla="*/ 4915219 h 6858000"/>
              <a:gd name="connsiteX3" fmla="*/ 1054726 w 9426502"/>
              <a:gd name="connsiteY3" fmla="*/ 4919986 h 6858000"/>
              <a:gd name="connsiteX4" fmla="*/ 787528 w 9426502"/>
              <a:gd name="connsiteY4" fmla="*/ 4893772 h 6858000"/>
              <a:gd name="connsiteX5" fmla="*/ 11900 w 9426502"/>
              <a:gd name="connsiteY5" fmla="*/ 4863781 h 6858000"/>
              <a:gd name="connsiteX6" fmla="*/ 0 w 9426502"/>
              <a:gd name="connsiteY6" fmla="*/ 4864497 h 6858000"/>
              <a:gd name="connsiteX7" fmla="*/ 4199251 w 9426502"/>
              <a:gd name="connsiteY7" fmla="*/ 0 h 6858000"/>
              <a:gd name="connsiteX8" fmla="*/ 4332048 w 9426502"/>
              <a:gd name="connsiteY8" fmla="*/ 0 h 6858000"/>
              <a:gd name="connsiteX9" fmla="*/ 4420102 w 9426502"/>
              <a:gd name="connsiteY9" fmla="*/ 85736 h 6858000"/>
              <a:gd name="connsiteX10" fmla="*/ 8676803 w 9426502"/>
              <a:gd name="connsiteY10" fmla="*/ 5664505 h 6858000"/>
              <a:gd name="connsiteX11" fmla="*/ 9426502 w 9426502"/>
              <a:gd name="connsiteY11" fmla="*/ 6858000 h 6858000"/>
              <a:gd name="connsiteX12" fmla="*/ 5891252 w 9426502"/>
              <a:gd name="connsiteY12" fmla="*/ 6858000 h 6858000"/>
              <a:gd name="connsiteX13" fmla="*/ 5869721 w 9426502"/>
              <a:gd name="connsiteY13" fmla="*/ 6841959 h 6858000"/>
              <a:gd name="connsiteX14" fmla="*/ 9277230 w 9426502"/>
              <a:gd name="connsiteY14" fmla="*/ 6841959 h 6858000"/>
              <a:gd name="connsiteX15" fmla="*/ 8527531 w 9426502"/>
              <a:gd name="connsiteY15" fmla="*/ 5648464 h 6858000"/>
              <a:gd name="connsiteX16" fmla="*/ 4270830 w 9426502"/>
              <a:gd name="connsiteY16" fmla="*/ 6969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426502" h="6858000">
                <a:moveTo>
                  <a:pt x="0" y="4850383"/>
                </a:moveTo>
                <a:lnTo>
                  <a:pt x="252344" y="4855238"/>
                </a:lnTo>
                <a:cubicBezTo>
                  <a:pt x="510887" y="4865235"/>
                  <a:pt x="766893" y="4885228"/>
                  <a:pt x="1020363" y="4915219"/>
                </a:cubicBezTo>
                <a:lnTo>
                  <a:pt x="1054726" y="4919986"/>
                </a:lnTo>
                <a:lnTo>
                  <a:pt x="787528" y="4893772"/>
                </a:lnTo>
                <a:cubicBezTo>
                  <a:pt x="531522" y="4873778"/>
                  <a:pt x="272979" y="4863781"/>
                  <a:pt x="11900" y="4863781"/>
                </a:cubicBezTo>
                <a:lnTo>
                  <a:pt x="0" y="4864497"/>
                </a:lnTo>
                <a:close/>
                <a:moveTo>
                  <a:pt x="4199251" y="0"/>
                </a:moveTo>
                <a:lnTo>
                  <a:pt x="4332048" y="0"/>
                </a:lnTo>
                <a:lnTo>
                  <a:pt x="4420102" y="85736"/>
                </a:lnTo>
                <a:cubicBezTo>
                  <a:pt x="5744413" y="1397950"/>
                  <a:pt x="7163314" y="3257548"/>
                  <a:pt x="8676803" y="5664505"/>
                </a:cubicBezTo>
                <a:lnTo>
                  <a:pt x="9426502" y="6858000"/>
                </a:lnTo>
                <a:lnTo>
                  <a:pt x="5891252" y="6858000"/>
                </a:lnTo>
                <a:lnTo>
                  <a:pt x="5869721" y="6841959"/>
                </a:lnTo>
                <a:lnTo>
                  <a:pt x="9277230" y="6841959"/>
                </a:lnTo>
                <a:lnTo>
                  <a:pt x="8527531" y="5648464"/>
                </a:lnTo>
                <a:cubicBezTo>
                  <a:pt x="7014042" y="3241507"/>
                  <a:pt x="5595141" y="1381909"/>
                  <a:pt x="4270830" y="69695"/>
                </a:cubicBezTo>
                <a:close/>
              </a:path>
            </a:pathLst>
          </a:custGeom>
          <a:solidFill>
            <a:srgbClr val="FF0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6F396E2D-B361-45FB-82C1-DFFFB6884545}"/>
              </a:ext>
            </a:extLst>
          </p:cNvPr>
          <p:cNvSpPr txBox="1"/>
          <p:nvPr/>
        </p:nvSpPr>
        <p:spPr>
          <a:xfrm>
            <a:off x="7236030" y="100667"/>
            <a:ext cx="6081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INDICA</a:t>
            </a:r>
            <a:r>
              <a:rPr lang="pt-BR" sz="8000" i="1" dirty="0">
                <a:solidFill>
                  <a:srgbClr val="FE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Ç</a:t>
            </a:r>
            <a:r>
              <a:rPr lang="pt-BR" sz="5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ÃO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xmlns="" id="{91D1075C-756F-4BAC-8325-41560BBE8F93}"/>
              </a:ext>
            </a:extLst>
          </p:cNvPr>
          <p:cNvSpPr/>
          <p:nvPr/>
        </p:nvSpPr>
        <p:spPr>
          <a:xfrm>
            <a:off x="7345197" y="1138988"/>
            <a:ext cx="2823410" cy="90000"/>
          </a:xfrm>
          <a:prstGeom prst="rect">
            <a:avLst/>
          </a:pr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xmlns="" id="{CA718BB5-090E-4B6E-9698-8EC35AFAEAA5}"/>
              </a:ext>
            </a:extLst>
          </p:cNvPr>
          <p:cNvSpPr txBox="1"/>
          <p:nvPr/>
        </p:nvSpPr>
        <p:spPr>
          <a:xfrm>
            <a:off x="7389313" y="1739586"/>
            <a:ext cx="4473824" cy="3602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r">
              <a:lnSpc>
                <a:spcPct val="107000"/>
              </a:lnSpc>
            </a:pP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Indicada para estudo de </a:t>
            </a:r>
            <a:r>
              <a:rPr lang="pt-BR" sz="2800" dirty="0">
                <a:solidFill>
                  <a:srgbClr val="FE0090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áreas densas </a:t>
            </a: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para desassociar estruturas </a:t>
            </a:r>
            <a:r>
              <a:rPr lang="pt-BR" sz="2800" dirty="0">
                <a:solidFill>
                  <a:srgbClr val="FE0090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superpostas</a:t>
            </a: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melhor indicada e executada quando a imagem é visualizada em </a:t>
            </a:r>
            <a:r>
              <a:rPr lang="pt-BR" sz="2800" dirty="0">
                <a:solidFill>
                  <a:srgbClr val="FE0090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CC</a:t>
            </a: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7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xmlns="" id="{CFE07C34-1899-45CB-A1E2-C7475F66A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569" y="-1"/>
            <a:ext cx="8165432" cy="6857999"/>
          </a:xfrm>
          <a:prstGeom prst="rect">
            <a:avLst/>
          </a:prstGeom>
        </p:spPr>
      </p:pic>
      <p:sp>
        <p:nvSpPr>
          <p:cNvPr id="21" name="Forma Livre: Forma 20">
            <a:extLst>
              <a:ext uri="{FF2B5EF4-FFF2-40B4-BE49-F238E27FC236}">
                <a16:creationId xmlns:a16="http://schemas.microsoft.com/office/drawing/2014/main" xmlns="" id="{9E1C0806-DC86-4941-AC24-4B9DE88294D9}"/>
              </a:ext>
            </a:extLst>
          </p:cNvPr>
          <p:cNvSpPr/>
          <p:nvPr/>
        </p:nvSpPr>
        <p:spPr>
          <a:xfrm>
            <a:off x="4768286" y="116423"/>
            <a:ext cx="7423715" cy="6741578"/>
          </a:xfrm>
          <a:custGeom>
            <a:avLst/>
            <a:gdLst>
              <a:gd name="connsiteX0" fmla="*/ 7423715 w 7423715"/>
              <a:gd name="connsiteY0" fmla="*/ 0 h 6741578"/>
              <a:gd name="connsiteX1" fmla="*/ 7423715 w 7423715"/>
              <a:gd name="connsiteY1" fmla="*/ 146637 h 6741578"/>
              <a:gd name="connsiteX2" fmla="*/ 7408357 w 7423715"/>
              <a:gd name="connsiteY2" fmla="*/ 149801 h 6741578"/>
              <a:gd name="connsiteX3" fmla="*/ 7116974 w 7423715"/>
              <a:gd name="connsiteY3" fmla="*/ 209273 h 6741578"/>
              <a:gd name="connsiteX4" fmla="*/ 4167038 w 7423715"/>
              <a:gd name="connsiteY4" fmla="*/ 985483 h 6741578"/>
              <a:gd name="connsiteX5" fmla="*/ 2320753 w 7423715"/>
              <a:gd name="connsiteY5" fmla="*/ 2014189 h 6741578"/>
              <a:gd name="connsiteX6" fmla="*/ 546667 w 7423715"/>
              <a:gd name="connsiteY6" fmla="*/ 4903927 h 6741578"/>
              <a:gd name="connsiteX7" fmla="*/ 1745076 w 7423715"/>
              <a:gd name="connsiteY7" fmla="*/ 6693832 h 6741578"/>
              <a:gd name="connsiteX8" fmla="*/ 1850088 w 7423715"/>
              <a:gd name="connsiteY8" fmla="*/ 6741578 h 6741578"/>
              <a:gd name="connsiteX9" fmla="*/ 1465485 w 7423715"/>
              <a:gd name="connsiteY9" fmla="*/ 6741578 h 6741578"/>
              <a:gd name="connsiteX10" fmla="*/ 1343459 w 7423715"/>
              <a:gd name="connsiteY10" fmla="*/ 6672606 h 6741578"/>
              <a:gd name="connsiteX11" fmla="*/ 618867 w 7423715"/>
              <a:gd name="connsiteY11" fmla="*/ 6049537 h 6741578"/>
              <a:gd name="connsiteX12" fmla="*/ 0 w 7423715"/>
              <a:gd name="connsiteY12" fmla="*/ 4370869 h 6741578"/>
              <a:gd name="connsiteX13" fmla="*/ 1536851 w 7423715"/>
              <a:gd name="connsiteY13" fmla="*/ 1555946 h 6741578"/>
              <a:gd name="connsiteX14" fmla="*/ 3367668 w 7423715"/>
              <a:gd name="connsiteY14" fmla="*/ 630111 h 6741578"/>
              <a:gd name="connsiteX15" fmla="*/ 6694081 w 7423715"/>
              <a:gd name="connsiteY15" fmla="*/ 97049 h 6741578"/>
              <a:gd name="connsiteX16" fmla="*/ 7103114 w 7423715"/>
              <a:gd name="connsiteY16" fmla="*/ 47404 h 6741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423715" h="6741578">
                <a:moveTo>
                  <a:pt x="7423715" y="0"/>
                </a:moveTo>
                <a:lnTo>
                  <a:pt x="7423715" y="146637"/>
                </a:lnTo>
                <a:lnTo>
                  <a:pt x="7408357" y="149801"/>
                </a:lnTo>
                <a:cubicBezTo>
                  <a:pt x="7313808" y="169187"/>
                  <a:pt x="7216680" y="189011"/>
                  <a:pt x="7116974" y="209273"/>
                </a:cubicBezTo>
                <a:cubicBezTo>
                  <a:pt x="5824227" y="471127"/>
                  <a:pt x="4840918" y="729861"/>
                  <a:pt x="4167038" y="985483"/>
                </a:cubicBezTo>
                <a:cubicBezTo>
                  <a:pt x="3493162" y="1241100"/>
                  <a:pt x="2877732" y="1584002"/>
                  <a:pt x="2320753" y="2014189"/>
                </a:cubicBezTo>
                <a:cubicBezTo>
                  <a:pt x="1138028" y="2930679"/>
                  <a:pt x="546667" y="3893924"/>
                  <a:pt x="546667" y="4903927"/>
                </a:cubicBezTo>
                <a:cubicBezTo>
                  <a:pt x="546667" y="5704295"/>
                  <a:pt x="946137" y="6300930"/>
                  <a:pt x="1745076" y="6693832"/>
                </a:cubicBezTo>
                <a:lnTo>
                  <a:pt x="1850088" y="6741578"/>
                </a:lnTo>
                <a:lnTo>
                  <a:pt x="1465485" y="6741578"/>
                </a:lnTo>
                <a:lnTo>
                  <a:pt x="1343459" y="6672606"/>
                </a:lnTo>
                <a:cubicBezTo>
                  <a:pt x="1066688" y="6501934"/>
                  <a:pt x="825158" y="6294245"/>
                  <a:pt x="618867" y="6049537"/>
                </a:cubicBezTo>
                <a:cubicBezTo>
                  <a:pt x="206290" y="5560121"/>
                  <a:pt x="0" y="5000565"/>
                  <a:pt x="0" y="4370869"/>
                </a:cubicBezTo>
                <a:cubicBezTo>
                  <a:pt x="0" y="3248641"/>
                  <a:pt x="512286" y="2310336"/>
                  <a:pt x="1536851" y="1555946"/>
                </a:cubicBezTo>
                <a:cubicBezTo>
                  <a:pt x="2141969" y="1113289"/>
                  <a:pt x="2752243" y="804676"/>
                  <a:pt x="3367668" y="630111"/>
                </a:cubicBezTo>
                <a:cubicBezTo>
                  <a:pt x="3983098" y="455541"/>
                  <a:pt x="5091901" y="277855"/>
                  <a:pt x="6694081" y="97049"/>
                </a:cubicBezTo>
                <a:cubicBezTo>
                  <a:pt x="6825591" y="83021"/>
                  <a:pt x="6961935" y="66473"/>
                  <a:pt x="7103114" y="47404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Forma Livre: Forma 16">
            <a:extLst>
              <a:ext uri="{FF2B5EF4-FFF2-40B4-BE49-F238E27FC236}">
                <a16:creationId xmlns:a16="http://schemas.microsoft.com/office/drawing/2014/main" xmlns="" id="{AE9F5A5A-37FF-460A-A9CD-5745C36336DE}"/>
              </a:ext>
            </a:extLst>
          </p:cNvPr>
          <p:cNvSpPr/>
          <p:nvPr/>
        </p:nvSpPr>
        <p:spPr>
          <a:xfrm>
            <a:off x="6880928" y="728698"/>
            <a:ext cx="5311073" cy="6129302"/>
          </a:xfrm>
          <a:custGeom>
            <a:avLst/>
            <a:gdLst>
              <a:gd name="connsiteX0" fmla="*/ 5311073 w 5311073"/>
              <a:gd name="connsiteY0" fmla="*/ 0 h 6129302"/>
              <a:gd name="connsiteX1" fmla="*/ 5311073 w 5311073"/>
              <a:gd name="connsiteY1" fmla="*/ 409968 h 6129302"/>
              <a:gd name="connsiteX2" fmla="*/ 5196214 w 5311073"/>
              <a:gd name="connsiteY2" fmla="*/ 518160 h 6129302"/>
              <a:gd name="connsiteX3" fmla="*/ 3835992 w 5311073"/>
              <a:gd name="connsiteY3" fmla="*/ 2037846 h 6129302"/>
              <a:gd name="connsiteX4" fmla="*/ 1495661 w 5311073"/>
              <a:gd name="connsiteY4" fmla="*/ 5813235 h 6129302"/>
              <a:gd name="connsiteX5" fmla="*/ 1329328 w 5311073"/>
              <a:gd name="connsiteY5" fmla="*/ 6129302 h 6129302"/>
              <a:gd name="connsiteX6" fmla="*/ 0 w 5311073"/>
              <a:gd name="connsiteY6" fmla="*/ 6129302 h 6129302"/>
              <a:gd name="connsiteX7" fmla="*/ 269006 w 5311073"/>
              <a:gd name="connsiteY7" fmla="*/ 5698091 h 6129302"/>
              <a:gd name="connsiteX8" fmla="*/ 5215108 w 5311073"/>
              <a:gd name="connsiteY8" fmla="*/ 69414 h 6129302"/>
              <a:gd name="connsiteX9" fmla="*/ 5311073 w 5311073"/>
              <a:gd name="connsiteY9" fmla="*/ 0 h 6129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1073" h="6129302">
                <a:moveTo>
                  <a:pt x="5311073" y="0"/>
                </a:moveTo>
                <a:lnTo>
                  <a:pt x="5311073" y="409968"/>
                </a:lnTo>
                <a:lnTo>
                  <a:pt x="5196214" y="518160"/>
                </a:lnTo>
                <a:cubicBezTo>
                  <a:pt x="4696822" y="1004459"/>
                  <a:pt x="4243415" y="1511021"/>
                  <a:pt x="3835992" y="2037846"/>
                </a:cubicBezTo>
                <a:cubicBezTo>
                  <a:pt x="3123006" y="2959786"/>
                  <a:pt x="2342896" y="4218250"/>
                  <a:pt x="1495661" y="5813235"/>
                </a:cubicBezTo>
                <a:lnTo>
                  <a:pt x="1329328" y="6129302"/>
                </a:lnTo>
                <a:lnTo>
                  <a:pt x="0" y="6129302"/>
                </a:lnTo>
                <a:lnTo>
                  <a:pt x="269006" y="5698091"/>
                </a:lnTo>
                <a:cubicBezTo>
                  <a:pt x="1830679" y="3253736"/>
                  <a:pt x="3479379" y="1377511"/>
                  <a:pt x="5215108" y="69414"/>
                </a:cubicBezTo>
                <a:lnTo>
                  <a:pt x="5311073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xmlns="" id="{A3193AAA-8670-4AEF-8A1B-63AFE4FEE7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953 h 6858000"/>
              <a:gd name="connsiteX3" fmla="*/ 11940474 w 12192000"/>
              <a:gd name="connsiteY3" fmla="*/ 99057 h 6858000"/>
              <a:gd name="connsiteX4" fmla="*/ 11093400 w 12192000"/>
              <a:gd name="connsiteY4" fmla="*/ 213471 h 6858000"/>
              <a:gd name="connsiteX5" fmla="*/ 7766987 w 12192000"/>
              <a:gd name="connsiteY5" fmla="*/ 746533 h 6858000"/>
              <a:gd name="connsiteX6" fmla="*/ 5936170 w 12192000"/>
              <a:gd name="connsiteY6" fmla="*/ 1672368 h 6858000"/>
              <a:gd name="connsiteX7" fmla="*/ 4399319 w 12192000"/>
              <a:gd name="connsiteY7" fmla="*/ 4487291 h 6858000"/>
              <a:gd name="connsiteX8" fmla="*/ 5018186 w 12192000"/>
              <a:gd name="connsiteY8" fmla="*/ 6165959 h 6858000"/>
              <a:gd name="connsiteX9" fmla="*/ 5742778 w 12192000"/>
              <a:gd name="connsiteY9" fmla="*/ 6789028 h 6858000"/>
              <a:gd name="connsiteX10" fmla="*/ 5864804 w 12192000"/>
              <a:gd name="connsiteY10" fmla="*/ 6858000 h 6858000"/>
              <a:gd name="connsiteX11" fmla="*/ 0 w 12192000"/>
              <a:gd name="connsiteY11" fmla="*/ 6858000 h 6858000"/>
              <a:gd name="connsiteX12" fmla="*/ 0 w 12192000"/>
              <a:gd name="connsiteY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953"/>
                </a:lnTo>
                <a:lnTo>
                  <a:pt x="11940474" y="99057"/>
                </a:lnTo>
                <a:cubicBezTo>
                  <a:pt x="11638777" y="147278"/>
                  <a:pt x="11356419" y="185415"/>
                  <a:pt x="11093400" y="213471"/>
                </a:cubicBezTo>
                <a:cubicBezTo>
                  <a:pt x="9491220" y="394277"/>
                  <a:pt x="8382417" y="571963"/>
                  <a:pt x="7766987" y="746533"/>
                </a:cubicBezTo>
                <a:cubicBezTo>
                  <a:pt x="7151562" y="921098"/>
                  <a:pt x="6541288" y="1229711"/>
                  <a:pt x="5936170" y="1672368"/>
                </a:cubicBezTo>
                <a:cubicBezTo>
                  <a:pt x="4911605" y="2426758"/>
                  <a:pt x="4399319" y="3365063"/>
                  <a:pt x="4399319" y="4487291"/>
                </a:cubicBezTo>
                <a:cubicBezTo>
                  <a:pt x="4399319" y="5116987"/>
                  <a:pt x="4605609" y="5676543"/>
                  <a:pt x="5018186" y="6165959"/>
                </a:cubicBezTo>
                <a:cubicBezTo>
                  <a:pt x="5224477" y="6410667"/>
                  <a:pt x="5466007" y="6618356"/>
                  <a:pt x="5742778" y="6789028"/>
                </a:cubicBezTo>
                <a:lnTo>
                  <a:pt x="5864804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FC9159FA-D291-4AEE-BD77-C96ACBC0B734}"/>
              </a:ext>
            </a:extLst>
          </p:cNvPr>
          <p:cNvSpPr txBox="1"/>
          <p:nvPr/>
        </p:nvSpPr>
        <p:spPr>
          <a:xfrm>
            <a:off x="151228" y="2328873"/>
            <a:ext cx="4324519" cy="44012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pt-BR" sz="2800" dirty="0">
                <a:latin typeface="Century" panose="02040604050505020304" pitchFamily="18" charset="0"/>
              </a:rPr>
              <a:t>Está incidência tem por finalidade </a:t>
            </a:r>
            <a:r>
              <a:rPr lang="pt-BR" sz="2800" dirty="0">
                <a:solidFill>
                  <a:srgbClr val="FE0090"/>
                </a:solidFill>
                <a:latin typeface="Century" panose="02040604050505020304" pitchFamily="18" charset="0"/>
              </a:rPr>
              <a:t>descartar a imagem com alteração</a:t>
            </a:r>
            <a:r>
              <a:rPr lang="pt-BR" sz="2800" dirty="0">
                <a:latin typeface="Century" panose="02040604050505020304" pitchFamily="18" charset="0"/>
              </a:rPr>
              <a:t>, imagens essas que podem ter sido criadas pela soma de duas ou mais estruturas, assim a incidência </a:t>
            </a:r>
            <a:r>
              <a:rPr lang="pt-BR" sz="2800" dirty="0">
                <a:solidFill>
                  <a:srgbClr val="FE0090"/>
                </a:solidFill>
                <a:latin typeface="Century" panose="02040604050505020304" pitchFamily="18" charset="0"/>
              </a:rPr>
              <a:t>(rolada) </a:t>
            </a:r>
            <a:r>
              <a:rPr lang="pt-BR" sz="2800" dirty="0">
                <a:latin typeface="Century" panose="02040604050505020304" pitchFamily="18" charset="0"/>
              </a:rPr>
              <a:t>poderá ser útil para </a:t>
            </a:r>
            <a:r>
              <a:rPr lang="pt-BR" sz="2800" dirty="0">
                <a:solidFill>
                  <a:srgbClr val="FE0090"/>
                </a:solidFill>
                <a:latin typeface="Century" panose="02040604050505020304" pitchFamily="18" charset="0"/>
              </a:rPr>
              <a:t>dissociar</a:t>
            </a:r>
            <a:r>
              <a:rPr lang="pt-BR" sz="2800" dirty="0">
                <a:latin typeface="Century" panose="02040604050505020304" pitchFamily="18" charset="0"/>
              </a:rPr>
              <a:t> as imagens. 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A5A19E89-D8B6-457B-BB1C-14229E13F460}"/>
              </a:ext>
            </a:extLst>
          </p:cNvPr>
          <p:cNvSpPr txBox="1"/>
          <p:nvPr/>
        </p:nvSpPr>
        <p:spPr>
          <a:xfrm>
            <a:off x="-275541" y="185746"/>
            <a:ext cx="4652210" cy="908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5400" i="1" dirty="0">
                <a:solidFill>
                  <a:srgbClr val="FE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Inci</a:t>
            </a:r>
            <a:r>
              <a:rPr lang="pt-BR" sz="5400" i="1" dirty="0">
                <a:solidFill>
                  <a:srgbClr val="2354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dência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xmlns="" id="{6D737F5C-04FE-4A55-8A91-50DCFDEB26DA}"/>
              </a:ext>
            </a:extLst>
          </p:cNvPr>
          <p:cNvSpPr txBox="1"/>
          <p:nvPr/>
        </p:nvSpPr>
        <p:spPr>
          <a:xfrm>
            <a:off x="688121" y="846465"/>
            <a:ext cx="4652210" cy="817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800" i="1" dirty="0">
                <a:solidFill>
                  <a:srgbClr val="2354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Rotaci</a:t>
            </a:r>
            <a:r>
              <a:rPr lang="pt-BR" sz="4800" i="1" dirty="0">
                <a:solidFill>
                  <a:srgbClr val="FE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onal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xmlns="" id="{2B443423-C992-4AB9-96D1-9F326055E4EF}"/>
              </a:ext>
            </a:extLst>
          </p:cNvPr>
          <p:cNvSpPr txBox="1"/>
          <p:nvPr/>
        </p:nvSpPr>
        <p:spPr>
          <a:xfrm>
            <a:off x="-445057" y="1446271"/>
            <a:ext cx="4991241" cy="696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000" i="1" dirty="0">
                <a:solidFill>
                  <a:srgbClr val="2354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pt-BR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4000" i="1" dirty="0">
                <a:solidFill>
                  <a:srgbClr val="FE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“rolada</a:t>
            </a:r>
            <a:r>
              <a:rPr lang="pt-BR" sz="4000" dirty="0">
                <a:solidFill>
                  <a:srgbClr val="FE0090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840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7" grpId="0" animBg="1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xmlns="" id="{105F2D4C-8641-458F-A564-4AC6CB973AD4}"/>
              </a:ext>
            </a:extLst>
          </p:cNvPr>
          <p:cNvSpPr/>
          <p:nvPr/>
        </p:nvSpPr>
        <p:spPr>
          <a:xfrm>
            <a:off x="526504" y="-26026"/>
            <a:ext cx="82618" cy="6910051"/>
          </a:xfrm>
          <a:prstGeom prst="rect">
            <a:avLst/>
          </a:pr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0225C70D-493F-4CE5-A5F8-31B222F79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26" y="372644"/>
            <a:ext cx="6256421" cy="3658937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85A44371-6FEB-4CE6-BDA1-346A2427B820}"/>
              </a:ext>
            </a:extLst>
          </p:cNvPr>
          <p:cNvSpPr/>
          <p:nvPr/>
        </p:nvSpPr>
        <p:spPr>
          <a:xfrm>
            <a:off x="11728679" y="-26027"/>
            <a:ext cx="82618" cy="6884027"/>
          </a:xfrm>
          <a:prstGeom prst="rect">
            <a:avLst/>
          </a:pr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xmlns="" id="{56585B40-3841-47AD-8E28-B33BD4CC447E}"/>
              </a:ext>
            </a:extLst>
          </p:cNvPr>
          <p:cNvSpPr/>
          <p:nvPr/>
        </p:nvSpPr>
        <p:spPr>
          <a:xfrm rot="5400000">
            <a:off x="-3281700" y="3247648"/>
            <a:ext cx="6936077" cy="388728"/>
          </a:xfrm>
          <a:prstGeom prst="rect">
            <a:avLst/>
          </a:prstGeom>
          <a:solidFill>
            <a:srgbClr val="FE0090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xmlns="" id="{C6E62DB8-196E-4D71-88F9-86A811C57F64}"/>
              </a:ext>
            </a:extLst>
          </p:cNvPr>
          <p:cNvSpPr txBox="1"/>
          <p:nvPr/>
        </p:nvSpPr>
        <p:spPr>
          <a:xfrm>
            <a:off x="787590" y="4300533"/>
            <a:ext cx="4411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ROLL LATERAL – </a:t>
            </a:r>
            <a:r>
              <a:rPr lang="pt-BR" sz="2800" b="1" i="1" dirty="0">
                <a:solidFill>
                  <a:srgbClr val="FE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RL</a:t>
            </a:r>
            <a:endParaRPr lang="pt-BR" sz="2800" i="1" dirty="0">
              <a:solidFill>
                <a:srgbClr val="FE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anose="02040604050505020304" pitchFamily="18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3B90F23C-DE19-4AC7-9BB2-20BFA7F13006}"/>
              </a:ext>
            </a:extLst>
          </p:cNvPr>
          <p:cNvSpPr txBox="1"/>
          <p:nvPr/>
        </p:nvSpPr>
        <p:spPr>
          <a:xfrm>
            <a:off x="727832" y="4823753"/>
            <a:ext cx="5638477" cy="1640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Rotação da parte superior da mama para lateral;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Aplicar compressão;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Geralmente em CC. (crânio caudal)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5967453A-2764-483E-B27E-6ED6483BB0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412" y="2781357"/>
            <a:ext cx="5807242" cy="3852693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xmlns="" id="{045C4B98-2F4A-44B1-8819-385789B6FBAF}"/>
              </a:ext>
            </a:extLst>
          </p:cNvPr>
          <p:cNvSpPr txBox="1"/>
          <p:nvPr/>
        </p:nvSpPr>
        <p:spPr>
          <a:xfrm>
            <a:off x="7616392" y="111034"/>
            <a:ext cx="3986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ROLL MEDIAL – </a:t>
            </a:r>
            <a:r>
              <a:rPr lang="pt-BR" sz="2800" b="1" i="1" dirty="0">
                <a:solidFill>
                  <a:srgbClr val="FE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RM</a:t>
            </a:r>
            <a:endParaRPr lang="pt-BR" sz="2800" i="1" dirty="0">
              <a:solidFill>
                <a:srgbClr val="FE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anose="02040604050505020304" pitchFamily="18" charset="0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xmlns="" id="{29F1CBAB-0714-4BA4-8E0F-7AE4DC556BD7}"/>
              </a:ext>
            </a:extLst>
          </p:cNvPr>
          <p:cNvSpPr txBox="1"/>
          <p:nvPr/>
        </p:nvSpPr>
        <p:spPr>
          <a:xfrm>
            <a:off x="6383304" y="656003"/>
            <a:ext cx="5142769" cy="2035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Rotação da parte superior da mama para medial;</a:t>
            </a: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Aplicar compressão;</a:t>
            </a: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Geralmente em CC. (crânio caudal)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xmlns="" id="{437FC00C-4369-42C5-B15C-259C0C626E84}"/>
              </a:ext>
            </a:extLst>
          </p:cNvPr>
          <p:cNvSpPr/>
          <p:nvPr/>
        </p:nvSpPr>
        <p:spPr>
          <a:xfrm>
            <a:off x="11902666" y="-13015"/>
            <a:ext cx="82618" cy="6910051"/>
          </a:xfrm>
          <a:prstGeom prst="rect">
            <a:avLst/>
          </a:pr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20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 animBg="1"/>
      <p:bldP spid="13" grpId="0" animBg="1"/>
      <p:bldP spid="12" grpId="0"/>
      <p:bldP spid="14" grpId="0"/>
      <p:bldP spid="18" grpId="0"/>
      <p:bldP spid="19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xmlns="" id="{105F2D4C-8641-458F-A564-4AC6CB973AD4}"/>
              </a:ext>
            </a:extLst>
          </p:cNvPr>
          <p:cNvSpPr/>
          <p:nvPr/>
        </p:nvSpPr>
        <p:spPr>
          <a:xfrm>
            <a:off x="526504" y="-26026"/>
            <a:ext cx="82618" cy="6910051"/>
          </a:xfrm>
          <a:prstGeom prst="rect">
            <a:avLst/>
          </a:prstGeom>
          <a:solidFill>
            <a:srgbClr val="D068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85A44371-6FEB-4CE6-BDA1-346A2427B820}"/>
              </a:ext>
            </a:extLst>
          </p:cNvPr>
          <p:cNvSpPr/>
          <p:nvPr/>
        </p:nvSpPr>
        <p:spPr>
          <a:xfrm>
            <a:off x="11728679" y="-26027"/>
            <a:ext cx="82618" cy="6884027"/>
          </a:xfrm>
          <a:prstGeom prst="rect">
            <a:avLst/>
          </a:prstGeom>
          <a:solidFill>
            <a:srgbClr val="D38D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xmlns="" id="{C6E62DB8-196E-4D71-88F9-86A811C57F64}"/>
              </a:ext>
            </a:extLst>
          </p:cNvPr>
          <p:cNvSpPr txBox="1"/>
          <p:nvPr/>
        </p:nvSpPr>
        <p:spPr>
          <a:xfrm>
            <a:off x="683590" y="98739"/>
            <a:ext cx="4411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ROLL SUPERIOR – </a:t>
            </a:r>
            <a:r>
              <a:rPr lang="pt-BR" sz="2800" b="1" i="1" dirty="0">
                <a:solidFill>
                  <a:srgbClr val="D068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RS</a:t>
            </a:r>
            <a:endParaRPr lang="pt-BR" sz="2800" i="1" dirty="0">
              <a:solidFill>
                <a:srgbClr val="D068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anose="02040604050505020304" pitchFamily="18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3B90F23C-DE19-4AC7-9BB2-20BFA7F13006}"/>
              </a:ext>
            </a:extLst>
          </p:cNvPr>
          <p:cNvSpPr txBox="1"/>
          <p:nvPr/>
        </p:nvSpPr>
        <p:spPr>
          <a:xfrm>
            <a:off x="699699" y="621959"/>
            <a:ext cx="5638477" cy="2035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Rotação da parte superior da mama para baixo;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Aplicar compressão;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Geralmente em MLO. (médio lateral obliquo).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xmlns="" id="{045C4B98-2F4A-44B1-8819-385789B6FBAF}"/>
              </a:ext>
            </a:extLst>
          </p:cNvPr>
          <p:cNvSpPr txBox="1"/>
          <p:nvPr/>
        </p:nvSpPr>
        <p:spPr>
          <a:xfrm>
            <a:off x="7513797" y="4155946"/>
            <a:ext cx="3986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ROLL INFERIOR – </a:t>
            </a:r>
            <a:r>
              <a:rPr lang="pt-BR" sz="2800" b="1" i="1" dirty="0">
                <a:solidFill>
                  <a:srgbClr val="D38D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RI</a:t>
            </a:r>
            <a:endParaRPr lang="pt-BR" sz="2800" i="1" dirty="0">
              <a:solidFill>
                <a:srgbClr val="D38D8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anose="02040604050505020304" pitchFamily="18" charset="0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xmlns="" id="{29F1CBAB-0714-4BA4-8E0F-7AE4DC556BD7}"/>
              </a:ext>
            </a:extLst>
          </p:cNvPr>
          <p:cNvSpPr txBox="1"/>
          <p:nvPr/>
        </p:nvSpPr>
        <p:spPr>
          <a:xfrm>
            <a:off x="6494541" y="4717418"/>
            <a:ext cx="5142769" cy="2035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Rotação da parte inferior da mama para cima;</a:t>
            </a: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Aplicar compressão;</a:t>
            </a: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Geralmente em MLO. (médio lateral obliquo)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6BFF68B1-A931-4918-BC16-B991EDFFB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425" y="260338"/>
            <a:ext cx="5766575" cy="379831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C0FFA790-A274-40D5-9D64-B406E4F73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26" y="2887951"/>
            <a:ext cx="6226735" cy="3658937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xmlns="" id="{56585B40-3841-47AD-8E28-B33BD4CC447E}"/>
              </a:ext>
            </a:extLst>
          </p:cNvPr>
          <p:cNvSpPr/>
          <p:nvPr/>
        </p:nvSpPr>
        <p:spPr>
          <a:xfrm rot="5400000">
            <a:off x="-3281700" y="3247648"/>
            <a:ext cx="6936077" cy="388728"/>
          </a:xfrm>
          <a:prstGeom prst="rect">
            <a:avLst/>
          </a:prstGeom>
          <a:solidFill>
            <a:srgbClr val="D068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xmlns="" id="{437FC00C-4369-42C5-B15C-259C0C626E84}"/>
              </a:ext>
            </a:extLst>
          </p:cNvPr>
          <p:cNvSpPr/>
          <p:nvPr/>
        </p:nvSpPr>
        <p:spPr>
          <a:xfrm>
            <a:off x="11902666" y="-13015"/>
            <a:ext cx="82618" cy="6910051"/>
          </a:xfrm>
          <a:prstGeom prst="rect">
            <a:avLst/>
          </a:prstGeom>
          <a:solidFill>
            <a:srgbClr val="D38D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552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 animBg="1"/>
      <p:bldP spid="12" grpId="0"/>
      <p:bldP spid="14" grpId="0"/>
      <p:bldP spid="18" grpId="0"/>
      <p:bldP spid="19" grpId="0"/>
      <p:bldP spid="13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EB44CDAE-FBA7-4E38-B436-05222403B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83242" y="0"/>
            <a:ext cx="7908758" cy="6858000"/>
          </a:xfrm>
          <a:prstGeom prst="rect">
            <a:avLst/>
          </a:prstGeom>
        </p:spPr>
      </p:pic>
      <p:sp>
        <p:nvSpPr>
          <p:cNvPr id="4" name="Forma Livre: Forma 3">
            <a:extLst>
              <a:ext uri="{FF2B5EF4-FFF2-40B4-BE49-F238E27FC236}">
                <a16:creationId xmlns:a16="http://schemas.microsoft.com/office/drawing/2014/main" xmlns="" id="{41151F87-AF45-4E11-9BF9-538A77ECBF0E}"/>
              </a:ext>
            </a:extLst>
          </p:cNvPr>
          <p:cNvSpPr/>
          <p:nvPr/>
        </p:nvSpPr>
        <p:spPr>
          <a:xfrm flipH="1">
            <a:off x="0" y="26330"/>
            <a:ext cx="6726475" cy="6858000"/>
          </a:xfrm>
          <a:custGeom>
            <a:avLst/>
            <a:gdLst>
              <a:gd name="connsiteX0" fmla="*/ 2197035 w 7153059"/>
              <a:gd name="connsiteY0" fmla="*/ 0 h 6858000"/>
              <a:gd name="connsiteX1" fmla="*/ 7153059 w 7153059"/>
              <a:gd name="connsiteY1" fmla="*/ 0 h 6858000"/>
              <a:gd name="connsiteX2" fmla="*/ 7153059 w 7153059"/>
              <a:gd name="connsiteY2" fmla="*/ 6858000 h 6858000"/>
              <a:gd name="connsiteX3" fmla="*/ 36805 w 7153059"/>
              <a:gd name="connsiteY3" fmla="*/ 6858000 h 6858000"/>
              <a:gd name="connsiteX4" fmla="*/ 32812 w 7153059"/>
              <a:gd name="connsiteY4" fmla="*/ 6775173 h 6858000"/>
              <a:gd name="connsiteX5" fmla="*/ 0 w 7153059"/>
              <a:gd name="connsiteY5" fmla="*/ 5786440 h 6858000"/>
              <a:gd name="connsiteX6" fmla="*/ 174993 w 7153059"/>
              <a:gd name="connsiteY6" fmla="*/ 5313837 h 6858000"/>
              <a:gd name="connsiteX7" fmla="*/ 2127263 w 7153059"/>
              <a:gd name="connsiteY7" fmla="*/ 1924782 h 6858000"/>
              <a:gd name="connsiteX8" fmla="*/ 2214759 w 7153059"/>
              <a:gd name="connsiteY8" fmla="*/ 1458399 h 6858000"/>
              <a:gd name="connsiteX9" fmla="*/ 2203823 w 7153059"/>
              <a:gd name="connsiteY9" fmla="*/ 460336 h 6858000"/>
              <a:gd name="connsiteX10" fmla="*/ 2197159 w 7153059"/>
              <a:gd name="connsiteY10" fmla="*/ 10421 h 6858000"/>
              <a:gd name="connsiteX11" fmla="*/ 2197035 w 7153059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53059" h="6858000">
                <a:moveTo>
                  <a:pt x="2197035" y="0"/>
                </a:moveTo>
                <a:lnTo>
                  <a:pt x="7153059" y="0"/>
                </a:lnTo>
                <a:lnTo>
                  <a:pt x="7153059" y="6858000"/>
                </a:lnTo>
                <a:lnTo>
                  <a:pt x="36805" y="6858000"/>
                </a:lnTo>
                <a:lnTo>
                  <a:pt x="32812" y="6775173"/>
                </a:lnTo>
                <a:cubicBezTo>
                  <a:pt x="10936" y="6335737"/>
                  <a:pt x="0" y="6006160"/>
                  <a:pt x="0" y="5786440"/>
                </a:cubicBezTo>
                <a:cubicBezTo>
                  <a:pt x="0" y="5645488"/>
                  <a:pt x="58330" y="5487955"/>
                  <a:pt x="174993" y="5313837"/>
                </a:cubicBezTo>
                <a:cubicBezTo>
                  <a:pt x="998921" y="4128185"/>
                  <a:pt x="1649678" y="2998504"/>
                  <a:pt x="2127263" y="1924782"/>
                </a:cubicBezTo>
                <a:cubicBezTo>
                  <a:pt x="2185596" y="1792121"/>
                  <a:pt x="2214759" y="1636659"/>
                  <a:pt x="2214759" y="1458399"/>
                </a:cubicBezTo>
                <a:cubicBezTo>
                  <a:pt x="2214759" y="1234534"/>
                  <a:pt x="2211114" y="901847"/>
                  <a:pt x="2203823" y="460336"/>
                </a:cubicBezTo>
                <a:cubicBezTo>
                  <a:pt x="2201089" y="294769"/>
                  <a:pt x="2198868" y="144798"/>
                  <a:pt x="2197159" y="10421"/>
                </a:cubicBezTo>
                <a:lnTo>
                  <a:pt x="219703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xmlns="" id="{E411A597-004F-4015-9E4D-8757F255647A}"/>
              </a:ext>
            </a:extLst>
          </p:cNvPr>
          <p:cNvSpPr/>
          <p:nvPr/>
        </p:nvSpPr>
        <p:spPr>
          <a:xfrm flipH="1">
            <a:off x="4283242" y="0"/>
            <a:ext cx="2158058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solidFill>
            <a:srgbClr val="0070C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3" name="Forma Livre: Forma 2">
            <a:extLst>
              <a:ext uri="{FF2B5EF4-FFF2-40B4-BE49-F238E27FC236}">
                <a16:creationId xmlns:a16="http://schemas.microsoft.com/office/drawing/2014/main" xmlns="" id="{74B6968B-8AD2-43B5-BA1C-35E332D2C40F}"/>
              </a:ext>
            </a:extLst>
          </p:cNvPr>
          <p:cNvSpPr/>
          <p:nvPr/>
        </p:nvSpPr>
        <p:spPr>
          <a:xfrm flipH="1">
            <a:off x="4568417" y="0"/>
            <a:ext cx="2158058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6A19C1A2-B496-406D-B195-515F0F5C2FC1}"/>
              </a:ext>
            </a:extLst>
          </p:cNvPr>
          <p:cNvSpPr txBox="1"/>
          <p:nvPr/>
        </p:nvSpPr>
        <p:spPr>
          <a:xfrm>
            <a:off x="-171264" y="2747444"/>
            <a:ext cx="5356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i="1" u="sng" spc="3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Posicio</a:t>
            </a:r>
            <a:r>
              <a:rPr lang="pt-BR" sz="4000" i="1" u="sng" spc="300" dirty="0">
                <a:solidFill>
                  <a:srgbClr val="FE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namento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EEC1B102-2FC5-4346-8321-D00205E68A8B}"/>
              </a:ext>
            </a:extLst>
          </p:cNvPr>
          <p:cNvSpPr txBox="1"/>
          <p:nvPr/>
        </p:nvSpPr>
        <p:spPr>
          <a:xfrm>
            <a:off x="289966" y="3401759"/>
            <a:ext cx="4420537" cy="2838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Realizar “rotação” da mama, deslocando a porção superior, que não está em contato com o filme, para produzir deslocamento das estruturas da mama.</a:t>
            </a:r>
          </a:p>
        </p:txBody>
      </p:sp>
      <p:sp>
        <p:nvSpPr>
          <p:cNvPr id="11" name="Triângulo isósceles 10">
            <a:extLst>
              <a:ext uri="{FF2B5EF4-FFF2-40B4-BE49-F238E27FC236}">
                <a16:creationId xmlns:a16="http://schemas.microsoft.com/office/drawing/2014/main" xmlns="" id="{982272B2-696E-4ACD-8F47-D5BD6B90FDDE}"/>
              </a:ext>
            </a:extLst>
          </p:cNvPr>
          <p:cNvSpPr/>
          <p:nvPr/>
        </p:nvSpPr>
        <p:spPr>
          <a:xfrm flipV="1">
            <a:off x="1260868" y="949670"/>
            <a:ext cx="1761962" cy="1307450"/>
          </a:xfrm>
          <a:prstGeom prst="triangle">
            <a:avLst/>
          </a:prstGeom>
          <a:solidFill>
            <a:srgbClr val="0070C0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Triângulo isósceles 11">
            <a:extLst>
              <a:ext uri="{FF2B5EF4-FFF2-40B4-BE49-F238E27FC236}">
                <a16:creationId xmlns:a16="http://schemas.microsoft.com/office/drawing/2014/main" xmlns="" id="{83511621-0156-42DE-B288-F3815F06C373}"/>
              </a:ext>
            </a:extLst>
          </p:cNvPr>
          <p:cNvSpPr/>
          <p:nvPr/>
        </p:nvSpPr>
        <p:spPr>
          <a:xfrm>
            <a:off x="1260412" y="618220"/>
            <a:ext cx="1761962" cy="1307450"/>
          </a:xfrm>
          <a:prstGeom prst="triangle">
            <a:avLst/>
          </a:prstGeom>
          <a:solidFill>
            <a:srgbClr val="FE0090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01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8" grpId="0"/>
      <p:bldP spid="7" grpId="0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orma Livre: Forma 30">
            <a:extLst>
              <a:ext uri="{FF2B5EF4-FFF2-40B4-BE49-F238E27FC236}">
                <a16:creationId xmlns:a16="http://schemas.microsoft.com/office/drawing/2014/main" xmlns="" id="{3F93D4EA-1C87-4086-9DA2-12AB0AB0BA02}"/>
              </a:ext>
            </a:extLst>
          </p:cNvPr>
          <p:cNvSpPr/>
          <p:nvPr/>
        </p:nvSpPr>
        <p:spPr>
          <a:xfrm>
            <a:off x="4269838" y="0"/>
            <a:ext cx="5390982" cy="6858000"/>
          </a:xfrm>
          <a:custGeom>
            <a:avLst/>
            <a:gdLst>
              <a:gd name="connsiteX0" fmla="*/ 1 w 5390982"/>
              <a:gd name="connsiteY0" fmla="*/ 0 h 6858000"/>
              <a:gd name="connsiteX1" fmla="*/ 5390982 w 5390982"/>
              <a:gd name="connsiteY1" fmla="*/ 0 h 6858000"/>
              <a:gd name="connsiteX2" fmla="*/ 1260631 w 5390982"/>
              <a:gd name="connsiteY2" fmla="*/ 4471330 h 6858000"/>
              <a:gd name="connsiteX3" fmla="*/ 3450844 w 5390982"/>
              <a:gd name="connsiteY3" fmla="*/ 6858000 h 6858000"/>
              <a:gd name="connsiteX4" fmla="*/ 3314484 w 5390982"/>
              <a:gd name="connsiteY4" fmla="*/ 6858000 h 6858000"/>
              <a:gd name="connsiteX5" fmla="*/ 1124272 w 5390982"/>
              <a:gd name="connsiteY5" fmla="*/ 4471331 h 6858000"/>
              <a:gd name="connsiteX6" fmla="*/ 5254623 w 5390982"/>
              <a:gd name="connsiteY6" fmla="*/ 1 h 6858000"/>
              <a:gd name="connsiteX7" fmla="*/ 0 w 5390982"/>
              <a:gd name="connsiteY7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90982" h="6858000">
                <a:moveTo>
                  <a:pt x="1" y="0"/>
                </a:moveTo>
                <a:lnTo>
                  <a:pt x="5390982" y="0"/>
                </a:lnTo>
                <a:lnTo>
                  <a:pt x="1260631" y="4471330"/>
                </a:lnTo>
                <a:lnTo>
                  <a:pt x="3450844" y="6858000"/>
                </a:lnTo>
                <a:lnTo>
                  <a:pt x="3314484" y="6858000"/>
                </a:lnTo>
                <a:lnTo>
                  <a:pt x="1124272" y="4471331"/>
                </a:lnTo>
                <a:lnTo>
                  <a:pt x="5254623" y="1"/>
                </a:lnTo>
                <a:lnTo>
                  <a:pt x="0" y="1"/>
                </a:lnTo>
                <a:close/>
              </a:path>
            </a:pathLst>
          </a:cu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4" name="Forma Livre: Forma 3">
            <a:extLst>
              <a:ext uri="{FF2B5EF4-FFF2-40B4-BE49-F238E27FC236}">
                <a16:creationId xmlns:a16="http://schemas.microsoft.com/office/drawing/2014/main" xmlns="" id="{E26A3B46-8630-4A97-B415-A3139BF6C8A9}"/>
              </a:ext>
            </a:extLst>
          </p:cNvPr>
          <p:cNvSpPr/>
          <p:nvPr/>
        </p:nvSpPr>
        <p:spPr>
          <a:xfrm>
            <a:off x="2" y="-1"/>
            <a:ext cx="3481136" cy="3801979"/>
          </a:xfrm>
          <a:custGeom>
            <a:avLst/>
            <a:gdLst>
              <a:gd name="connsiteX0" fmla="*/ 0 w 3655809"/>
              <a:gd name="connsiteY0" fmla="*/ 0 h 3957612"/>
              <a:gd name="connsiteX1" fmla="*/ 3655809 w 3655809"/>
              <a:gd name="connsiteY1" fmla="*/ 0 h 3957612"/>
              <a:gd name="connsiteX2" fmla="*/ 0 w 3655809"/>
              <a:gd name="connsiteY2" fmla="*/ 3957612 h 3957612"/>
              <a:gd name="connsiteX3" fmla="*/ 0 w 3655809"/>
              <a:gd name="connsiteY3" fmla="*/ 0 h 395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5809" h="3957612">
                <a:moveTo>
                  <a:pt x="0" y="0"/>
                </a:moveTo>
                <a:lnTo>
                  <a:pt x="3655809" y="0"/>
                </a:lnTo>
                <a:lnTo>
                  <a:pt x="0" y="3957612"/>
                </a:lnTo>
                <a:lnTo>
                  <a:pt x="0" y="0"/>
                </a:lnTo>
                <a:close/>
              </a:path>
            </a:pathLst>
          </a:cu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xmlns="" id="{25C0190E-0EC1-4AC5-B2D4-72285A6B5E7C}"/>
              </a:ext>
            </a:extLst>
          </p:cNvPr>
          <p:cNvSpPr/>
          <p:nvPr/>
        </p:nvSpPr>
        <p:spPr>
          <a:xfrm>
            <a:off x="3920501" y="0"/>
            <a:ext cx="5390982" cy="6858000"/>
          </a:xfrm>
          <a:custGeom>
            <a:avLst/>
            <a:gdLst>
              <a:gd name="connsiteX0" fmla="*/ 1 w 5390982"/>
              <a:gd name="connsiteY0" fmla="*/ 0 h 6858000"/>
              <a:gd name="connsiteX1" fmla="*/ 5390982 w 5390982"/>
              <a:gd name="connsiteY1" fmla="*/ 0 h 6858000"/>
              <a:gd name="connsiteX2" fmla="*/ 1260631 w 5390982"/>
              <a:gd name="connsiteY2" fmla="*/ 4471330 h 6858000"/>
              <a:gd name="connsiteX3" fmla="*/ 3450844 w 5390982"/>
              <a:gd name="connsiteY3" fmla="*/ 6858000 h 6858000"/>
              <a:gd name="connsiteX4" fmla="*/ 3314484 w 5390982"/>
              <a:gd name="connsiteY4" fmla="*/ 6858000 h 6858000"/>
              <a:gd name="connsiteX5" fmla="*/ 1124272 w 5390982"/>
              <a:gd name="connsiteY5" fmla="*/ 4471331 h 6858000"/>
              <a:gd name="connsiteX6" fmla="*/ 5254623 w 5390982"/>
              <a:gd name="connsiteY6" fmla="*/ 1 h 6858000"/>
              <a:gd name="connsiteX7" fmla="*/ 0 w 5390982"/>
              <a:gd name="connsiteY7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90982" h="6858000">
                <a:moveTo>
                  <a:pt x="1" y="0"/>
                </a:moveTo>
                <a:lnTo>
                  <a:pt x="5390982" y="0"/>
                </a:lnTo>
                <a:lnTo>
                  <a:pt x="1260631" y="4471330"/>
                </a:lnTo>
                <a:lnTo>
                  <a:pt x="3450844" y="6858000"/>
                </a:lnTo>
                <a:lnTo>
                  <a:pt x="3314484" y="6858000"/>
                </a:lnTo>
                <a:lnTo>
                  <a:pt x="1124272" y="4471331"/>
                </a:lnTo>
                <a:lnTo>
                  <a:pt x="5254623" y="1"/>
                </a:lnTo>
                <a:lnTo>
                  <a:pt x="0" y="1"/>
                </a:lnTo>
                <a:close/>
              </a:path>
            </a:pathLst>
          </a:cu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xmlns="" id="{6890F782-018D-4A4D-A930-57DEACDCF5A5}"/>
              </a:ext>
            </a:extLst>
          </p:cNvPr>
          <p:cNvSpPr/>
          <p:nvPr/>
        </p:nvSpPr>
        <p:spPr>
          <a:xfrm>
            <a:off x="420208" y="529389"/>
            <a:ext cx="1026695" cy="10106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xmlns="" id="{5D074380-E3EB-4EF1-993D-77D3310A7A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17" r="-1857"/>
          <a:stretch/>
        </p:blipFill>
        <p:spPr>
          <a:xfrm>
            <a:off x="-1" y="-1"/>
            <a:ext cx="9046790" cy="6858000"/>
          </a:xfr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xmlns="" id="{C7AA56D7-0652-4C11-82C7-BDCD991FB6E8}"/>
              </a:ext>
            </a:extLst>
          </p:cNvPr>
          <p:cNvSpPr txBox="1"/>
          <p:nvPr/>
        </p:nvSpPr>
        <p:spPr>
          <a:xfrm>
            <a:off x="7426167" y="1540041"/>
            <a:ext cx="4469305" cy="5143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07000"/>
              </a:lnSpc>
            </a:pPr>
            <a:r>
              <a:rPr lang="pt-BR" sz="2800" dirty="0">
                <a:solidFill>
                  <a:srgbClr val="FE009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Geralmente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é feita na incidência </a:t>
            </a:r>
            <a:r>
              <a:rPr lang="pt-BR" sz="2800" dirty="0">
                <a:solidFill>
                  <a:srgbClr val="FE009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CC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utilizando no filme, a indicação </a:t>
            </a:r>
            <a:r>
              <a:rPr lang="pt-BR" sz="2800" dirty="0">
                <a:solidFill>
                  <a:srgbClr val="FE009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“RL” 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o deslocamento for para o lado externo </a:t>
            </a:r>
            <a:r>
              <a:rPr lang="pt-BR" sz="2800" dirty="0">
                <a:solidFill>
                  <a:srgbClr val="FE009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(lateral)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pt-BR" sz="2800" dirty="0">
                <a:solidFill>
                  <a:srgbClr val="FE009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“RM” 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o deslocamento for para o lado interno </a:t>
            </a:r>
            <a:r>
              <a:rPr lang="pt-BR" sz="2800" dirty="0">
                <a:solidFill>
                  <a:srgbClr val="FE009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(medial)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A rotação é realizada após posicionar a paciente e pouco antes de aplicar a </a:t>
            </a:r>
            <a:r>
              <a:rPr lang="pt-BR" sz="2800" dirty="0">
                <a:solidFill>
                  <a:srgbClr val="FE009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compressão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912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0" animBg="1"/>
      <p:bldP spid="5" grpId="0" animBg="1"/>
      <p:bldP spid="11" grpId="0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ID-20220223-WA0048">
            <a:hlinkClick r:id="" action="ppaction://media"/>
            <a:extLst>
              <a:ext uri="{FF2B5EF4-FFF2-40B4-BE49-F238E27FC236}">
                <a16:creationId xmlns:a16="http://schemas.microsoft.com/office/drawing/2014/main" xmlns="" id="{2D790CC7-53E1-46AB-B7EB-50EA0FF1216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81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9788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3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FD70581D-327F-4B98-B979-08FD1C962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12192002" cy="6858000"/>
          </a:xfrm>
          <a:prstGeom prst="rect">
            <a:avLst/>
          </a:prstGeom>
        </p:spPr>
      </p:pic>
      <p:sp>
        <p:nvSpPr>
          <p:cNvPr id="4" name="Forma Livre: Forma 3">
            <a:extLst>
              <a:ext uri="{FF2B5EF4-FFF2-40B4-BE49-F238E27FC236}">
                <a16:creationId xmlns:a16="http://schemas.microsoft.com/office/drawing/2014/main" xmlns="" id="{41151F87-AF45-4E11-9BF9-538A77ECBF0E}"/>
              </a:ext>
            </a:extLst>
          </p:cNvPr>
          <p:cNvSpPr/>
          <p:nvPr/>
        </p:nvSpPr>
        <p:spPr>
          <a:xfrm>
            <a:off x="5465525" y="0"/>
            <a:ext cx="6726475" cy="6858000"/>
          </a:xfrm>
          <a:custGeom>
            <a:avLst/>
            <a:gdLst>
              <a:gd name="connsiteX0" fmla="*/ 2197035 w 7153059"/>
              <a:gd name="connsiteY0" fmla="*/ 0 h 6858000"/>
              <a:gd name="connsiteX1" fmla="*/ 7153059 w 7153059"/>
              <a:gd name="connsiteY1" fmla="*/ 0 h 6858000"/>
              <a:gd name="connsiteX2" fmla="*/ 7153059 w 7153059"/>
              <a:gd name="connsiteY2" fmla="*/ 6858000 h 6858000"/>
              <a:gd name="connsiteX3" fmla="*/ 36805 w 7153059"/>
              <a:gd name="connsiteY3" fmla="*/ 6858000 h 6858000"/>
              <a:gd name="connsiteX4" fmla="*/ 32812 w 7153059"/>
              <a:gd name="connsiteY4" fmla="*/ 6775173 h 6858000"/>
              <a:gd name="connsiteX5" fmla="*/ 0 w 7153059"/>
              <a:gd name="connsiteY5" fmla="*/ 5786440 h 6858000"/>
              <a:gd name="connsiteX6" fmla="*/ 174993 w 7153059"/>
              <a:gd name="connsiteY6" fmla="*/ 5313837 h 6858000"/>
              <a:gd name="connsiteX7" fmla="*/ 2127263 w 7153059"/>
              <a:gd name="connsiteY7" fmla="*/ 1924782 h 6858000"/>
              <a:gd name="connsiteX8" fmla="*/ 2214759 w 7153059"/>
              <a:gd name="connsiteY8" fmla="*/ 1458399 h 6858000"/>
              <a:gd name="connsiteX9" fmla="*/ 2203823 w 7153059"/>
              <a:gd name="connsiteY9" fmla="*/ 460336 h 6858000"/>
              <a:gd name="connsiteX10" fmla="*/ 2197159 w 7153059"/>
              <a:gd name="connsiteY10" fmla="*/ 10421 h 6858000"/>
              <a:gd name="connsiteX11" fmla="*/ 2197035 w 7153059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53059" h="6858000">
                <a:moveTo>
                  <a:pt x="2197035" y="0"/>
                </a:moveTo>
                <a:lnTo>
                  <a:pt x="7153059" y="0"/>
                </a:lnTo>
                <a:lnTo>
                  <a:pt x="7153059" y="6858000"/>
                </a:lnTo>
                <a:lnTo>
                  <a:pt x="36805" y="6858000"/>
                </a:lnTo>
                <a:lnTo>
                  <a:pt x="32812" y="6775173"/>
                </a:lnTo>
                <a:cubicBezTo>
                  <a:pt x="10936" y="6335737"/>
                  <a:pt x="0" y="6006160"/>
                  <a:pt x="0" y="5786440"/>
                </a:cubicBezTo>
                <a:cubicBezTo>
                  <a:pt x="0" y="5645488"/>
                  <a:pt x="58330" y="5487955"/>
                  <a:pt x="174993" y="5313837"/>
                </a:cubicBezTo>
                <a:cubicBezTo>
                  <a:pt x="998921" y="4128185"/>
                  <a:pt x="1649678" y="2998504"/>
                  <a:pt x="2127263" y="1924782"/>
                </a:cubicBezTo>
                <a:cubicBezTo>
                  <a:pt x="2185596" y="1792121"/>
                  <a:pt x="2214759" y="1636659"/>
                  <a:pt x="2214759" y="1458399"/>
                </a:cubicBezTo>
                <a:cubicBezTo>
                  <a:pt x="2214759" y="1234534"/>
                  <a:pt x="2211114" y="901847"/>
                  <a:pt x="2203823" y="460336"/>
                </a:cubicBezTo>
                <a:cubicBezTo>
                  <a:pt x="2201089" y="294769"/>
                  <a:pt x="2198868" y="144798"/>
                  <a:pt x="2197159" y="10421"/>
                </a:cubicBezTo>
                <a:lnTo>
                  <a:pt x="219703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3" name="Forma Livre: Forma 2">
            <a:extLst>
              <a:ext uri="{FF2B5EF4-FFF2-40B4-BE49-F238E27FC236}">
                <a16:creationId xmlns:a16="http://schemas.microsoft.com/office/drawing/2014/main" xmlns="" id="{74B6968B-8AD2-43B5-BA1C-35E332D2C40F}"/>
              </a:ext>
            </a:extLst>
          </p:cNvPr>
          <p:cNvSpPr/>
          <p:nvPr/>
        </p:nvSpPr>
        <p:spPr>
          <a:xfrm>
            <a:off x="5411793" y="0"/>
            <a:ext cx="2158058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solidFill>
            <a:srgbClr val="E63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5CDACA88-3BF2-4AF9-B09B-F1A90FA9DF77}"/>
              </a:ext>
            </a:extLst>
          </p:cNvPr>
          <p:cNvSpPr txBox="1"/>
          <p:nvPr/>
        </p:nvSpPr>
        <p:spPr>
          <a:xfrm>
            <a:off x="8088030" y="774966"/>
            <a:ext cx="50601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i="1" u="sng" spc="6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cs typeface="Aharoni" panose="02010803020104030203" pitchFamily="2" charset="-79"/>
              </a:rPr>
              <a:t>Conclu</a:t>
            </a:r>
            <a:r>
              <a:rPr lang="pt-BR" sz="6600" i="1" u="sng" spc="600" dirty="0">
                <a:solidFill>
                  <a:srgbClr val="FE82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cs typeface="Aharoni" panose="02010803020104030203" pitchFamily="2" charset="-79"/>
              </a:rPr>
              <a:t>são</a:t>
            </a:r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xmlns="" id="{F04449C8-886A-4C5E-9398-4934D7F87CFE}"/>
              </a:ext>
            </a:extLst>
          </p:cNvPr>
          <p:cNvSpPr/>
          <p:nvPr/>
        </p:nvSpPr>
        <p:spPr>
          <a:xfrm>
            <a:off x="5817677" y="0"/>
            <a:ext cx="2158058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CD076238-6539-4B4F-9C1B-AEFC139B8A5C}"/>
              </a:ext>
            </a:extLst>
          </p:cNvPr>
          <p:cNvSpPr txBox="1"/>
          <p:nvPr/>
        </p:nvSpPr>
        <p:spPr>
          <a:xfrm>
            <a:off x="7623583" y="2144581"/>
            <a:ext cx="3842315" cy="3760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</a:t>
            </a:r>
            <a:r>
              <a:rPr lang="pt-BR" sz="2800" dirty="0">
                <a:solidFill>
                  <a:srgbClr val="00B0F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incidências complementares 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vão depender da </a:t>
            </a:r>
            <a:r>
              <a:rPr lang="pt-BR" sz="2800" dirty="0">
                <a:solidFill>
                  <a:srgbClr val="00B0F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localização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 lesão, do </a:t>
            </a:r>
            <a:r>
              <a:rPr lang="pt-BR" sz="2800" dirty="0">
                <a:solidFill>
                  <a:srgbClr val="00B0F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médico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radiologista e do </a:t>
            </a:r>
            <a:r>
              <a:rPr lang="pt-BR" sz="2800" dirty="0">
                <a:solidFill>
                  <a:srgbClr val="00B0F0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protocolo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 clínica ou hospital.</a:t>
            </a:r>
          </a:p>
        </p:txBody>
      </p:sp>
    </p:spTree>
    <p:extLst>
      <p:ext uri="{BB962C8B-B14F-4D97-AF65-F5344CB8AC3E}">
        <p14:creationId xmlns:p14="http://schemas.microsoft.com/office/powerpoint/2010/main" val="193589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xmlns="" id="{765D14E1-215B-49F1-A91C-687A9D9BE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382"/>
            <a:ext cx="12192000" cy="7002379"/>
          </a:xfrm>
          <a:prstGeom prst="rect">
            <a:avLst/>
          </a:prstGeom>
        </p:spPr>
      </p:pic>
      <p:sp>
        <p:nvSpPr>
          <p:cNvPr id="4" name="Forma Livre: Forma 3">
            <a:extLst>
              <a:ext uri="{FF2B5EF4-FFF2-40B4-BE49-F238E27FC236}">
                <a16:creationId xmlns:a16="http://schemas.microsoft.com/office/drawing/2014/main" xmlns="" id="{95F18E9C-A34A-4B8E-9D17-2CBC22D48192}"/>
              </a:ext>
            </a:extLst>
          </p:cNvPr>
          <p:cNvSpPr/>
          <p:nvPr/>
        </p:nvSpPr>
        <p:spPr>
          <a:xfrm flipH="1">
            <a:off x="0" y="-144382"/>
            <a:ext cx="12192000" cy="700238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316705 h 6858000"/>
              <a:gd name="connsiteX5" fmla="*/ 6913419 w 12192000"/>
              <a:gd name="connsiteY5" fmla="*/ 6316705 h 6858000"/>
              <a:gd name="connsiteX6" fmla="*/ 6470252 w 12192000"/>
              <a:gd name="connsiteY6" fmla="*/ 5623979 h 6858000"/>
              <a:gd name="connsiteX7" fmla="*/ 4585855 w 12192000"/>
              <a:gd name="connsiteY7" fmla="*/ 5623979 h 6858000"/>
              <a:gd name="connsiteX8" fmla="*/ 4585855 w 12192000"/>
              <a:gd name="connsiteY8" fmla="*/ 5623978 h 6858000"/>
              <a:gd name="connsiteX9" fmla="*/ 1205346 w 12192000"/>
              <a:gd name="connsiteY9" fmla="*/ 5623978 h 6858000"/>
              <a:gd name="connsiteX10" fmla="*/ 3456709 w 12192000"/>
              <a:gd name="connsiteY10" fmla="*/ 2232734 h 6858000"/>
              <a:gd name="connsiteX11" fmla="*/ 4674162 w 12192000"/>
              <a:gd name="connsiteY11" fmla="*/ 4066591 h 6858000"/>
              <a:gd name="connsiteX12" fmla="*/ 5473923 w 12192000"/>
              <a:gd name="connsiteY12" fmla="*/ 4066591 h 6858000"/>
              <a:gd name="connsiteX13" fmla="*/ 3456710 w 12192000"/>
              <a:gd name="connsiteY13" fmla="*/ 913432 h 6858000"/>
              <a:gd name="connsiteX14" fmla="*/ 0 w 12192000"/>
              <a:gd name="connsiteY14" fmla="*/ 6316705 h 6858000"/>
              <a:gd name="connsiteX15" fmla="*/ 0 w 12192000"/>
              <a:gd name="connsiteY15" fmla="*/ 0 h 6858000"/>
              <a:gd name="connsiteX16" fmla="*/ 3560616 w 12192000"/>
              <a:gd name="connsiteY16" fmla="*/ 892650 h 6858000"/>
              <a:gd name="connsiteX17" fmla="*/ 3820832 w 12192000"/>
              <a:gd name="connsiteY17" fmla="*/ 1294964 h 6858000"/>
              <a:gd name="connsiteX18" fmla="*/ 4927302 w 12192000"/>
              <a:gd name="connsiteY18" fmla="*/ 1294964 h 6858000"/>
              <a:gd name="connsiteX19" fmla="*/ 4927302 w 12192000"/>
              <a:gd name="connsiteY19" fmla="*/ 1294965 h 6858000"/>
              <a:gd name="connsiteX20" fmla="*/ 6912251 w 12192000"/>
              <a:gd name="connsiteY20" fmla="*/ 1294965 h 6858000"/>
              <a:gd name="connsiteX21" fmla="*/ 5590308 w 12192000"/>
              <a:gd name="connsiteY21" fmla="*/ 3264495 h 6858000"/>
              <a:gd name="connsiteX22" fmla="*/ 4875451 w 12192000"/>
              <a:gd name="connsiteY22" fmla="*/ 2199447 h 6858000"/>
              <a:gd name="connsiteX23" fmla="*/ 4405851 w 12192000"/>
              <a:gd name="connsiteY23" fmla="*/ 2199447 h 6858000"/>
              <a:gd name="connsiteX24" fmla="*/ 5590307 w 12192000"/>
              <a:gd name="connsiteY24" fmla="*/ 4030705 h 6858000"/>
              <a:gd name="connsiteX25" fmla="*/ 7619999 w 12192000"/>
              <a:gd name="connsiteY25" fmla="*/ 892650 h 6858000"/>
              <a:gd name="connsiteX26" fmla="*/ 3560616 w 12192000"/>
              <a:gd name="connsiteY26" fmla="*/ 892650 h 6858000"/>
              <a:gd name="connsiteX27" fmla="*/ 3456709 w 12192000"/>
              <a:gd name="connsiteY27" fmla="*/ 2959473 h 6858000"/>
              <a:gd name="connsiteX28" fmla="*/ 1842654 w 12192000"/>
              <a:gd name="connsiteY28" fmla="*/ 5312251 h 6858000"/>
              <a:gd name="connsiteX29" fmla="*/ 5070764 w 12192000"/>
              <a:gd name="connsiteY29" fmla="*/ 5312251 h 6858000"/>
              <a:gd name="connsiteX30" fmla="*/ 3456709 w 12192000"/>
              <a:gd name="connsiteY30" fmla="*/ 29594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16705"/>
                </a:lnTo>
                <a:lnTo>
                  <a:pt x="6913419" y="6316705"/>
                </a:lnTo>
                <a:lnTo>
                  <a:pt x="6470252" y="5623979"/>
                </a:lnTo>
                <a:lnTo>
                  <a:pt x="4585855" y="5623979"/>
                </a:lnTo>
                <a:lnTo>
                  <a:pt x="4585855" y="5623978"/>
                </a:lnTo>
                <a:lnTo>
                  <a:pt x="1205346" y="5623978"/>
                </a:lnTo>
                <a:lnTo>
                  <a:pt x="3456709" y="2232734"/>
                </a:lnTo>
                <a:lnTo>
                  <a:pt x="4674162" y="4066591"/>
                </a:lnTo>
                <a:lnTo>
                  <a:pt x="5473923" y="4066591"/>
                </a:lnTo>
                <a:lnTo>
                  <a:pt x="3456710" y="913432"/>
                </a:lnTo>
                <a:lnTo>
                  <a:pt x="0" y="6316705"/>
                </a:lnTo>
                <a:lnTo>
                  <a:pt x="0" y="0"/>
                </a:lnTo>
                <a:close/>
                <a:moveTo>
                  <a:pt x="3560616" y="892650"/>
                </a:moveTo>
                <a:lnTo>
                  <a:pt x="3820832" y="1294964"/>
                </a:lnTo>
                <a:lnTo>
                  <a:pt x="4927302" y="1294964"/>
                </a:lnTo>
                <a:lnTo>
                  <a:pt x="4927302" y="1294965"/>
                </a:lnTo>
                <a:lnTo>
                  <a:pt x="6912251" y="1294965"/>
                </a:lnTo>
                <a:lnTo>
                  <a:pt x="5590308" y="3264495"/>
                </a:lnTo>
                <a:lnTo>
                  <a:pt x="4875451" y="2199447"/>
                </a:lnTo>
                <a:lnTo>
                  <a:pt x="4405851" y="2199447"/>
                </a:lnTo>
                <a:lnTo>
                  <a:pt x="5590307" y="4030705"/>
                </a:lnTo>
                <a:lnTo>
                  <a:pt x="7619999" y="892650"/>
                </a:lnTo>
                <a:lnTo>
                  <a:pt x="3560616" y="892650"/>
                </a:lnTo>
                <a:close/>
                <a:moveTo>
                  <a:pt x="3456709" y="2959473"/>
                </a:moveTo>
                <a:lnTo>
                  <a:pt x="1842654" y="5312251"/>
                </a:lnTo>
                <a:lnTo>
                  <a:pt x="5070764" y="5312251"/>
                </a:lnTo>
                <a:lnTo>
                  <a:pt x="3456709" y="2959473"/>
                </a:lnTo>
                <a:close/>
              </a:path>
            </a:pathLst>
          </a:cu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pt-BR" dirty="0"/>
              <a:t>0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xmlns="" id="{FBB45E31-0FF5-4811-AF7F-72F048012CBD}"/>
              </a:ext>
            </a:extLst>
          </p:cNvPr>
          <p:cNvSpPr txBox="1"/>
          <p:nvPr/>
        </p:nvSpPr>
        <p:spPr>
          <a:xfrm>
            <a:off x="401563" y="805941"/>
            <a:ext cx="4652210" cy="908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5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Referências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xmlns="" id="{B14E60F2-391E-48E5-A83D-23DB80766671}"/>
              </a:ext>
            </a:extLst>
          </p:cNvPr>
          <p:cNvSpPr txBox="1"/>
          <p:nvPr/>
        </p:nvSpPr>
        <p:spPr>
          <a:xfrm>
            <a:off x="0" y="1434936"/>
            <a:ext cx="4652210" cy="908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5400" i="1" dirty="0">
                <a:solidFill>
                  <a:srgbClr val="FE82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Bibliográficas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xmlns="" id="{C6B0D248-3BEA-40E1-A385-14022E00B289}"/>
              </a:ext>
            </a:extLst>
          </p:cNvPr>
          <p:cNvSpPr txBox="1"/>
          <p:nvPr/>
        </p:nvSpPr>
        <p:spPr>
          <a:xfrm>
            <a:off x="160933" y="2602349"/>
            <a:ext cx="5662864" cy="2738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Professora Renata  Cristina  </a:t>
            </a:r>
            <a:r>
              <a:rPr lang="pt-BR" sz="2400" u="sng" dirty="0">
                <a:solidFill>
                  <a:srgbClr val="FE82BE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renatacvm@gmail.com</a:t>
            </a:r>
            <a:endParaRPr lang="pt-BR" sz="2400" dirty="0">
              <a:solidFill>
                <a:srgbClr val="FE82BE"/>
              </a:solidFill>
              <a:effectLst/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Professor Edmilson Lessa – </a:t>
            </a:r>
            <a:r>
              <a:rPr lang="pt-BR" sz="2400" dirty="0">
                <a:solidFill>
                  <a:srgbClr val="FE82BE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Tecnólogo em Radiologia Médica.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Alta Diagnósticos/saúde/mamografia.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solidFill>
                  <a:srgbClr val="FE82BE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Prof. Dr. Rodrigo Menezes Jales</a:t>
            </a:r>
          </a:p>
        </p:txBody>
      </p:sp>
      <p:sp>
        <p:nvSpPr>
          <p:cNvPr id="20" name="Forma Livre: Forma 19">
            <a:extLst>
              <a:ext uri="{FF2B5EF4-FFF2-40B4-BE49-F238E27FC236}">
                <a16:creationId xmlns:a16="http://schemas.microsoft.com/office/drawing/2014/main" xmlns="" id="{C9D687D1-1F18-4A72-A1E6-F77C79DC2893}"/>
              </a:ext>
            </a:extLst>
          </p:cNvPr>
          <p:cNvSpPr/>
          <p:nvPr/>
        </p:nvSpPr>
        <p:spPr>
          <a:xfrm>
            <a:off x="18086" y="5600007"/>
            <a:ext cx="5805711" cy="707886"/>
          </a:xfrm>
          <a:custGeom>
            <a:avLst/>
            <a:gdLst>
              <a:gd name="connsiteX0" fmla="*/ 3705691 w 5805711"/>
              <a:gd name="connsiteY0" fmla="*/ 0 h 766829"/>
              <a:gd name="connsiteX1" fmla="*/ 5805711 w 5805711"/>
              <a:gd name="connsiteY1" fmla="*/ 0 h 766829"/>
              <a:gd name="connsiteX2" fmla="*/ 5805711 w 5805711"/>
              <a:gd name="connsiteY2" fmla="*/ 766829 h 766829"/>
              <a:gd name="connsiteX3" fmla="*/ 4351599 w 5805711"/>
              <a:gd name="connsiteY3" fmla="*/ 766829 h 766829"/>
              <a:gd name="connsiteX4" fmla="*/ 1647738 w 5805711"/>
              <a:gd name="connsiteY4" fmla="*/ 0 h 766829"/>
              <a:gd name="connsiteX5" fmla="*/ 3554115 w 5805711"/>
              <a:gd name="connsiteY5" fmla="*/ 0 h 766829"/>
              <a:gd name="connsiteX6" fmla="*/ 4200024 w 5805711"/>
              <a:gd name="connsiteY6" fmla="*/ 766829 h 766829"/>
              <a:gd name="connsiteX7" fmla="*/ 2293646 w 5805711"/>
              <a:gd name="connsiteY7" fmla="*/ 766829 h 766829"/>
              <a:gd name="connsiteX8" fmla="*/ 0 w 5805711"/>
              <a:gd name="connsiteY8" fmla="*/ 0 h 766829"/>
              <a:gd name="connsiteX9" fmla="*/ 1496162 w 5805711"/>
              <a:gd name="connsiteY9" fmla="*/ 0 h 766829"/>
              <a:gd name="connsiteX10" fmla="*/ 2142070 w 5805711"/>
              <a:gd name="connsiteY10" fmla="*/ 766829 h 766829"/>
              <a:gd name="connsiteX11" fmla="*/ 0 w 5805711"/>
              <a:gd name="connsiteY11" fmla="*/ 766829 h 766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05711" h="766829">
                <a:moveTo>
                  <a:pt x="3705691" y="0"/>
                </a:moveTo>
                <a:lnTo>
                  <a:pt x="5805711" y="0"/>
                </a:lnTo>
                <a:lnTo>
                  <a:pt x="5805711" y="766829"/>
                </a:lnTo>
                <a:lnTo>
                  <a:pt x="4351599" y="766829"/>
                </a:lnTo>
                <a:close/>
                <a:moveTo>
                  <a:pt x="1647738" y="0"/>
                </a:moveTo>
                <a:lnTo>
                  <a:pt x="3554115" y="0"/>
                </a:lnTo>
                <a:lnTo>
                  <a:pt x="4200024" y="766829"/>
                </a:lnTo>
                <a:lnTo>
                  <a:pt x="2293646" y="766829"/>
                </a:lnTo>
                <a:close/>
                <a:moveTo>
                  <a:pt x="0" y="0"/>
                </a:moveTo>
                <a:lnTo>
                  <a:pt x="1496162" y="0"/>
                </a:lnTo>
                <a:lnTo>
                  <a:pt x="2142070" y="766829"/>
                </a:lnTo>
                <a:lnTo>
                  <a:pt x="0" y="766829"/>
                </a:lnTo>
                <a:close/>
              </a:path>
            </a:pathLst>
          </a:custGeom>
          <a:gradFill flip="none" rotWithShape="1">
            <a:gsLst>
              <a:gs pos="16000">
                <a:schemeClr val="tx1"/>
              </a:gs>
              <a:gs pos="54000">
                <a:srgbClr val="FE82BE"/>
              </a:gs>
              <a:gs pos="84000">
                <a:schemeClr val="tx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306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8" grpId="0"/>
      <p:bldP spid="19" grpId="0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ço Reservado para Imagem 12">
            <a:extLst>
              <a:ext uri="{FF2B5EF4-FFF2-40B4-BE49-F238E27FC236}">
                <a16:creationId xmlns:a16="http://schemas.microsoft.com/office/drawing/2014/main" xmlns="" id="{51DB27F8-2396-43C8-B778-203E1D9F3F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86" t="2105" r="34686" b="-2105"/>
          <a:stretch/>
        </p:blipFill>
        <p:spPr>
          <a:xfrm>
            <a:off x="1183311" y="1"/>
            <a:ext cx="5538982" cy="6858001"/>
          </a:xfrm>
        </p:spPr>
      </p:pic>
      <p:sp>
        <p:nvSpPr>
          <p:cNvPr id="20" name="Forma Livre: Forma 19">
            <a:extLst>
              <a:ext uri="{FF2B5EF4-FFF2-40B4-BE49-F238E27FC236}">
                <a16:creationId xmlns:a16="http://schemas.microsoft.com/office/drawing/2014/main" xmlns="" id="{AF9F5C95-1BC5-4884-B4BD-61549951F236}"/>
              </a:ext>
            </a:extLst>
          </p:cNvPr>
          <p:cNvSpPr/>
          <p:nvPr/>
        </p:nvSpPr>
        <p:spPr>
          <a:xfrm>
            <a:off x="1094514" y="0"/>
            <a:ext cx="1712666" cy="3069001"/>
          </a:xfrm>
          <a:custGeom>
            <a:avLst/>
            <a:gdLst>
              <a:gd name="connsiteX0" fmla="*/ 1602717 w 1712666"/>
              <a:gd name="connsiteY0" fmla="*/ 0 h 3069001"/>
              <a:gd name="connsiteX1" fmla="*/ 1712666 w 1712666"/>
              <a:gd name="connsiteY1" fmla="*/ 1 h 3069001"/>
              <a:gd name="connsiteX2" fmla="*/ 1687884 w 1712666"/>
              <a:gd name="connsiteY2" fmla="*/ 26407 h 3069001"/>
              <a:gd name="connsiteX3" fmla="*/ 213465 w 1712666"/>
              <a:gd name="connsiteY3" fmla="*/ 2667171 h 3069001"/>
              <a:gd name="connsiteX4" fmla="*/ 115709 w 1712666"/>
              <a:gd name="connsiteY4" fmla="*/ 2967145 h 3069001"/>
              <a:gd name="connsiteX5" fmla="*/ 86231 w 1712666"/>
              <a:gd name="connsiteY5" fmla="*/ 3069001 h 3069001"/>
              <a:gd name="connsiteX6" fmla="*/ 0 w 1712666"/>
              <a:gd name="connsiteY6" fmla="*/ 3069001 h 3069001"/>
              <a:gd name="connsiteX7" fmla="*/ 39902 w 1712666"/>
              <a:gd name="connsiteY7" fmla="*/ 2932009 h 3069001"/>
              <a:gd name="connsiteX8" fmla="*/ 135176 w 1712666"/>
              <a:gd name="connsiteY8" fmla="*/ 2640214 h 3069001"/>
              <a:gd name="connsiteX9" fmla="*/ 1427347 w 1712666"/>
              <a:gd name="connsiteY9" fmla="*/ 208997 h 3069001"/>
              <a:gd name="connsiteX10" fmla="*/ 1602717 w 1712666"/>
              <a:gd name="connsiteY10" fmla="*/ 0 h 306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12666" h="3069001">
                <a:moveTo>
                  <a:pt x="1602717" y="0"/>
                </a:moveTo>
                <a:lnTo>
                  <a:pt x="1712666" y="1"/>
                </a:lnTo>
                <a:lnTo>
                  <a:pt x="1687884" y="26407"/>
                </a:lnTo>
                <a:cubicBezTo>
                  <a:pt x="1108879" y="682634"/>
                  <a:pt x="581619" y="1597976"/>
                  <a:pt x="213465" y="2667171"/>
                </a:cubicBezTo>
                <a:cubicBezTo>
                  <a:pt x="178951" y="2767408"/>
                  <a:pt x="146371" y="2867440"/>
                  <a:pt x="115709" y="2967145"/>
                </a:cubicBezTo>
                <a:lnTo>
                  <a:pt x="86231" y="3069001"/>
                </a:lnTo>
                <a:lnTo>
                  <a:pt x="0" y="3069001"/>
                </a:lnTo>
                <a:lnTo>
                  <a:pt x="39902" y="2932009"/>
                </a:lnTo>
                <a:cubicBezTo>
                  <a:pt x="69857" y="2834998"/>
                  <a:pt x="101610" y="2737697"/>
                  <a:pt x="135176" y="2640214"/>
                </a:cubicBezTo>
                <a:cubicBezTo>
                  <a:pt x="464125" y="1684878"/>
                  <a:pt x="919531" y="850539"/>
                  <a:pt x="1427347" y="208997"/>
                </a:cubicBezTo>
                <a:lnTo>
                  <a:pt x="1602717" y="0"/>
                </a:lnTo>
                <a:close/>
              </a:path>
            </a:pathLst>
          </a:cu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>
              <a:solidFill>
                <a:srgbClr val="00FFFF"/>
              </a:solidFill>
            </a:endParaRPr>
          </a:p>
        </p:txBody>
      </p:sp>
      <p:sp>
        <p:nvSpPr>
          <p:cNvPr id="21" name="Forma Livre: Forma 20">
            <a:extLst>
              <a:ext uri="{FF2B5EF4-FFF2-40B4-BE49-F238E27FC236}">
                <a16:creationId xmlns:a16="http://schemas.microsoft.com/office/drawing/2014/main" xmlns="" id="{7D73D0B0-AE0B-4478-BF00-5A0D79664EF7}"/>
              </a:ext>
            </a:extLst>
          </p:cNvPr>
          <p:cNvSpPr/>
          <p:nvPr/>
        </p:nvSpPr>
        <p:spPr>
          <a:xfrm>
            <a:off x="4958359" y="3788999"/>
            <a:ext cx="1712013" cy="3069001"/>
          </a:xfrm>
          <a:custGeom>
            <a:avLst/>
            <a:gdLst>
              <a:gd name="connsiteX0" fmla="*/ 1625782 w 1712013"/>
              <a:gd name="connsiteY0" fmla="*/ 0 h 3069001"/>
              <a:gd name="connsiteX1" fmla="*/ 1712013 w 1712013"/>
              <a:gd name="connsiteY1" fmla="*/ 0 h 3069001"/>
              <a:gd name="connsiteX2" fmla="*/ 1672111 w 1712013"/>
              <a:gd name="connsiteY2" fmla="*/ 136993 h 3069001"/>
              <a:gd name="connsiteX3" fmla="*/ 1576837 w 1712013"/>
              <a:gd name="connsiteY3" fmla="*/ 428788 h 3069001"/>
              <a:gd name="connsiteX4" fmla="*/ 190821 w 1712013"/>
              <a:gd name="connsiteY4" fmla="*/ 2975654 h 3069001"/>
              <a:gd name="connsiteX5" fmla="*/ 110467 w 1712013"/>
              <a:gd name="connsiteY5" fmla="*/ 3069001 h 3069001"/>
              <a:gd name="connsiteX6" fmla="*/ 0 w 1712013"/>
              <a:gd name="connsiteY6" fmla="*/ 3069001 h 3069001"/>
              <a:gd name="connsiteX7" fmla="*/ 24128 w 1712013"/>
              <a:gd name="connsiteY7" fmla="*/ 3042594 h 3069001"/>
              <a:gd name="connsiteX8" fmla="*/ 1498548 w 1712013"/>
              <a:gd name="connsiteY8" fmla="*/ 401831 h 3069001"/>
              <a:gd name="connsiteX9" fmla="*/ 1596304 w 1712013"/>
              <a:gd name="connsiteY9" fmla="*/ 101856 h 3069001"/>
              <a:gd name="connsiteX10" fmla="*/ 1625782 w 1712013"/>
              <a:gd name="connsiteY10" fmla="*/ 0 h 306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12013" h="3069001">
                <a:moveTo>
                  <a:pt x="1625782" y="0"/>
                </a:moveTo>
                <a:lnTo>
                  <a:pt x="1712013" y="0"/>
                </a:lnTo>
                <a:lnTo>
                  <a:pt x="1672111" y="136993"/>
                </a:lnTo>
                <a:cubicBezTo>
                  <a:pt x="1642156" y="234004"/>
                  <a:pt x="1610403" y="331305"/>
                  <a:pt x="1576837" y="428788"/>
                </a:cubicBezTo>
                <a:cubicBezTo>
                  <a:pt x="1227748" y="1442614"/>
                  <a:pt x="736243" y="2320174"/>
                  <a:pt x="190821" y="2975654"/>
                </a:cubicBezTo>
                <a:lnTo>
                  <a:pt x="110467" y="3069001"/>
                </a:lnTo>
                <a:lnTo>
                  <a:pt x="0" y="3069001"/>
                </a:lnTo>
                <a:lnTo>
                  <a:pt x="24128" y="3042594"/>
                </a:lnTo>
                <a:cubicBezTo>
                  <a:pt x="603135" y="2386368"/>
                  <a:pt x="1130394" y="1471027"/>
                  <a:pt x="1498548" y="401831"/>
                </a:cubicBezTo>
                <a:cubicBezTo>
                  <a:pt x="1533062" y="301594"/>
                  <a:pt x="1565642" y="201562"/>
                  <a:pt x="1596304" y="101856"/>
                </a:cubicBezTo>
                <a:lnTo>
                  <a:pt x="1625782" y="0"/>
                </a:lnTo>
                <a:close/>
              </a:path>
            </a:pathLst>
          </a:cu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>
              <a:solidFill>
                <a:srgbClr val="00FFFF"/>
              </a:solidFill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xmlns="" id="{FD5AAE52-24F8-47E3-9C7B-75D9AD4EFE3A}"/>
              </a:ext>
            </a:extLst>
          </p:cNvPr>
          <p:cNvSpPr txBox="1"/>
          <p:nvPr/>
        </p:nvSpPr>
        <p:spPr>
          <a:xfrm>
            <a:off x="6971904" y="-35160"/>
            <a:ext cx="50601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i="1" dirty="0">
                <a:solidFill>
                  <a:srgbClr val="7030A0"/>
                </a:solidFill>
                <a:latin typeface="Century" panose="02040604050505020304" pitchFamily="18" charset="0"/>
                <a:cs typeface="Aharoni" panose="02010803020104030203" pitchFamily="2" charset="-79"/>
              </a:rPr>
              <a:t>Introdu</a:t>
            </a:r>
            <a:r>
              <a:rPr lang="pt-BR" sz="9600" i="1" dirty="0">
                <a:solidFill>
                  <a:srgbClr val="FE0090"/>
                </a:solidFill>
                <a:latin typeface="Century" panose="02040604050505020304" pitchFamily="18" charset="0"/>
                <a:cs typeface="Aharoni" panose="02010803020104030203" pitchFamily="2" charset="-79"/>
              </a:rPr>
              <a:t>ç</a:t>
            </a:r>
            <a:r>
              <a:rPr lang="pt-BR" sz="7200" i="1" dirty="0">
                <a:solidFill>
                  <a:srgbClr val="7030A0"/>
                </a:solidFill>
                <a:latin typeface="Century" panose="02040604050505020304" pitchFamily="18" charset="0"/>
                <a:cs typeface="Aharoni" panose="02010803020104030203" pitchFamily="2" charset="-79"/>
              </a:rPr>
              <a:t>ão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xmlns="" id="{0C0E2EC9-9AA0-43EF-B720-9EB28E10BF5A}"/>
              </a:ext>
            </a:extLst>
          </p:cNvPr>
          <p:cNvSpPr/>
          <p:nvPr/>
        </p:nvSpPr>
        <p:spPr>
          <a:xfrm>
            <a:off x="6971904" y="1358036"/>
            <a:ext cx="3631928" cy="45719"/>
          </a:xfrm>
          <a:prstGeom prst="rect">
            <a:avLst/>
          </a:prstGeom>
          <a:solidFill>
            <a:srgbClr val="FE0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xmlns="" id="{588B100A-BC80-4223-83B5-3C0E35DDA370}"/>
              </a:ext>
            </a:extLst>
          </p:cNvPr>
          <p:cNvSpPr txBox="1"/>
          <p:nvPr/>
        </p:nvSpPr>
        <p:spPr>
          <a:xfrm>
            <a:off x="6811090" y="1824534"/>
            <a:ext cx="5008058" cy="48168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pt-BR" sz="2400" dirty="0">
                <a:solidFill>
                  <a:srgbClr val="FE0090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câncer de mama </a:t>
            </a:r>
            <a:r>
              <a:rPr lang="pt-BR" sz="2400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 o segundo tipo de câncer mais comum entre mulheres no Brasil e no mundo.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400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Realizar o </a:t>
            </a:r>
            <a:r>
              <a:rPr lang="pt-BR" sz="2400" dirty="0">
                <a:solidFill>
                  <a:srgbClr val="FE0090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exame de mamografia </a:t>
            </a:r>
            <a:r>
              <a:rPr lang="pt-BR" sz="2400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periodicamente pode ser essencial para evitar qualquer complicação que possa acontecer futuramente ou </a:t>
            </a:r>
            <a:r>
              <a:rPr lang="pt-BR" sz="2400" dirty="0">
                <a:solidFill>
                  <a:srgbClr val="FE0090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diagnosticar precocemente </a:t>
            </a:r>
            <a:r>
              <a:rPr lang="pt-BR" sz="2400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câncer de mama.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400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Estima-se que pelo menos 20% da taxa de </a:t>
            </a:r>
            <a:r>
              <a:rPr lang="pt-BR" sz="2400" dirty="0">
                <a:solidFill>
                  <a:srgbClr val="FE0090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mortalidade</a:t>
            </a:r>
            <a:r>
              <a:rPr lang="pt-BR" sz="2400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por câncer de mama foi reduzida graças ao exame de mamografia.</a:t>
            </a:r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00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xmlns="" id="{82C17F06-0B2E-49D5-AB71-50F85391A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7822F7B2-FD35-4E4D-8C68-CC21A86F06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tx2">
                  <a:lumMod val="20000"/>
                  <a:lumOff val="80000"/>
                  <a:alpha val="48000"/>
                </a:schemeClr>
              </a:gs>
              <a:gs pos="93000">
                <a:srgbClr val="E31C80">
                  <a:alpha val="8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xmlns="" id="{E445857C-33F5-4BC1-BD74-3ECEAE4BD366}"/>
              </a:ext>
            </a:extLst>
          </p:cNvPr>
          <p:cNvSpPr txBox="1"/>
          <p:nvPr/>
        </p:nvSpPr>
        <p:spPr>
          <a:xfrm>
            <a:off x="7828543" y="5534561"/>
            <a:ext cx="4363457" cy="132343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8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  <a:cs typeface="Aharoni" panose="02010803020104030203" pitchFamily="2" charset="-79"/>
              </a:rPr>
              <a:t>Obrigada</a:t>
            </a:r>
          </a:p>
        </p:txBody>
      </p:sp>
    </p:spTree>
    <p:extLst>
      <p:ext uri="{BB962C8B-B14F-4D97-AF65-F5344CB8AC3E}">
        <p14:creationId xmlns:p14="http://schemas.microsoft.com/office/powerpoint/2010/main" val="333680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xmlns="" id="{88D42529-9393-40DB-8A09-2882B50B4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orma Livre: Forma 3">
            <a:extLst>
              <a:ext uri="{FF2B5EF4-FFF2-40B4-BE49-F238E27FC236}">
                <a16:creationId xmlns:a16="http://schemas.microsoft.com/office/drawing/2014/main" xmlns="" id="{DA192102-37D9-49FE-9E0F-9449F71082D2}"/>
              </a:ext>
            </a:extLst>
          </p:cNvPr>
          <p:cNvSpPr/>
          <p:nvPr/>
        </p:nvSpPr>
        <p:spPr>
          <a:xfrm>
            <a:off x="4814403" y="0"/>
            <a:ext cx="2294919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gradFill flip="none" rotWithShape="1">
            <a:gsLst>
              <a:gs pos="0">
                <a:srgbClr val="F06EAA"/>
              </a:gs>
              <a:gs pos="54000">
                <a:schemeClr val="bg1"/>
              </a:gs>
              <a:gs pos="100000">
                <a:srgbClr val="F06EA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xmlns="" id="{26D9020F-525A-40D1-A5C6-CD16728C5C4A}"/>
              </a:ext>
            </a:extLst>
          </p:cNvPr>
          <p:cNvSpPr/>
          <p:nvPr/>
        </p:nvSpPr>
        <p:spPr>
          <a:xfrm>
            <a:off x="5038942" y="0"/>
            <a:ext cx="7153059" cy="6858000"/>
          </a:xfrm>
          <a:custGeom>
            <a:avLst/>
            <a:gdLst>
              <a:gd name="connsiteX0" fmla="*/ 2197035 w 7153059"/>
              <a:gd name="connsiteY0" fmla="*/ 0 h 6858000"/>
              <a:gd name="connsiteX1" fmla="*/ 7153059 w 7153059"/>
              <a:gd name="connsiteY1" fmla="*/ 0 h 6858000"/>
              <a:gd name="connsiteX2" fmla="*/ 7153059 w 7153059"/>
              <a:gd name="connsiteY2" fmla="*/ 6858000 h 6858000"/>
              <a:gd name="connsiteX3" fmla="*/ 36805 w 7153059"/>
              <a:gd name="connsiteY3" fmla="*/ 6858000 h 6858000"/>
              <a:gd name="connsiteX4" fmla="*/ 32812 w 7153059"/>
              <a:gd name="connsiteY4" fmla="*/ 6775173 h 6858000"/>
              <a:gd name="connsiteX5" fmla="*/ 0 w 7153059"/>
              <a:gd name="connsiteY5" fmla="*/ 5786440 h 6858000"/>
              <a:gd name="connsiteX6" fmla="*/ 174993 w 7153059"/>
              <a:gd name="connsiteY6" fmla="*/ 5313837 h 6858000"/>
              <a:gd name="connsiteX7" fmla="*/ 2127263 w 7153059"/>
              <a:gd name="connsiteY7" fmla="*/ 1924782 h 6858000"/>
              <a:gd name="connsiteX8" fmla="*/ 2214759 w 7153059"/>
              <a:gd name="connsiteY8" fmla="*/ 1458399 h 6858000"/>
              <a:gd name="connsiteX9" fmla="*/ 2203823 w 7153059"/>
              <a:gd name="connsiteY9" fmla="*/ 460336 h 6858000"/>
              <a:gd name="connsiteX10" fmla="*/ 2197159 w 7153059"/>
              <a:gd name="connsiteY10" fmla="*/ 10421 h 6858000"/>
              <a:gd name="connsiteX11" fmla="*/ 2197035 w 7153059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53059" h="6858000">
                <a:moveTo>
                  <a:pt x="2197035" y="0"/>
                </a:moveTo>
                <a:lnTo>
                  <a:pt x="7153059" y="0"/>
                </a:lnTo>
                <a:lnTo>
                  <a:pt x="7153059" y="6858000"/>
                </a:lnTo>
                <a:lnTo>
                  <a:pt x="36805" y="6858000"/>
                </a:lnTo>
                <a:lnTo>
                  <a:pt x="32812" y="6775173"/>
                </a:lnTo>
                <a:cubicBezTo>
                  <a:pt x="10936" y="6335737"/>
                  <a:pt x="0" y="6006160"/>
                  <a:pt x="0" y="5786440"/>
                </a:cubicBezTo>
                <a:cubicBezTo>
                  <a:pt x="0" y="5645488"/>
                  <a:pt x="58330" y="5487955"/>
                  <a:pt x="174993" y="5313837"/>
                </a:cubicBezTo>
                <a:cubicBezTo>
                  <a:pt x="998921" y="4128185"/>
                  <a:pt x="1649678" y="2998504"/>
                  <a:pt x="2127263" y="1924782"/>
                </a:cubicBezTo>
                <a:cubicBezTo>
                  <a:pt x="2185596" y="1792121"/>
                  <a:pt x="2214759" y="1636659"/>
                  <a:pt x="2214759" y="1458399"/>
                </a:cubicBezTo>
                <a:cubicBezTo>
                  <a:pt x="2214759" y="1234534"/>
                  <a:pt x="2211114" y="901847"/>
                  <a:pt x="2203823" y="460336"/>
                </a:cubicBezTo>
                <a:cubicBezTo>
                  <a:pt x="2201089" y="294769"/>
                  <a:pt x="2198868" y="144798"/>
                  <a:pt x="2197159" y="10421"/>
                </a:cubicBezTo>
                <a:lnTo>
                  <a:pt x="2197035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xmlns="" id="{172D89F6-037C-4076-9451-2F0520CD03CD}"/>
              </a:ext>
            </a:extLst>
          </p:cNvPr>
          <p:cNvSpPr/>
          <p:nvPr/>
        </p:nvSpPr>
        <p:spPr>
          <a:xfrm>
            <a:off x="4244408" y="0"/>
            <a:ext cx="2294919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xmlns="" id="{6E4FC526-DC85-4464-B072-2F6E4A652D51}"/>
              </a:ext>
            </a:extLst>
          </p:cNvPr>
          <p:cNvSpPr txBox="1"/>
          <p:nvPr/>
        </p:nvSpPr>
        <p:spPr>
          <a:xfrm>
            <a:off x="6793663" y="2783744"/>
            <a:ext cx="5428134" cy="96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5400" b="1" dirty="0">
                <a:ln>
                  <a:solidFill>
                    <a:srgbClr val="8C6BDC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anose="020305040502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MAMOGRAFIA?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xmlns="" id="{32C94C47-D0F8-40BA-9404-927A704A3B7A}"/>
              </a:ext>
            </a:extLst>
          </p:cNvPr>
          <p:cNvSpPr txBox="1"/>
          <p:nvPr/>
        </p:nvSpPr>
        <p:spPr>
          <a:xfrm>
            <a:off x="6570891" y="1816490"/>
            <a:ext cx="3202032" cy="67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lnSpc>
                <a:spcPct val="107000"/>
              </a:lnSpc>
              <a:spcAft>
                <a:spcPts val="800"/>
              </a:spcAft>
              <a:defRPr sz="3600" b="1">
                <a:ln>
                  <a:solidFill>
                    <a:srgbClr val="8C6BDC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anose="02030504050205020304" pitchFamily="18" charset="0"/>
                <a:ea typeface="Calibri" panose="020F0502020204030204" pitchFamily="34" charset="0"/>
                <a:cs typeface="Aharoni" panose="02010803020104030203" pitchFamily="2" charset="-79"/>
              </a:defRPr>
            </a:lvl1pPr>
          </a:lstStyle>
          <a:p>
            <a:r>
              <a:rPr lang="pt-BR" dirty="0"/>
              <a:t>O QUE É? 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xmlns="" id="{0797A8D9-9E9D-4EA2-B431-3A7F0BA6D85C}"/>
              </a:ext>
            </a:extLst>
          </p:cNvPr>
          <p:cNvSpPr txBox="1"/>
          <p:nvPr/>
        </p:nvSpPr>
        <p:spPr>
          <a:xfrm>
            <a:off x="6723473" y="2282119"/>
            <a:ext cx="5528122" cy="67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lnSpc>
                <a:spcPct val="107000"/>
              </a:lnSpc>
              <a:spcAft>
                <a:spcPts val="800"/>
              </a:spcAft>
              <a:defRPr sz="4800" b="1">
                <a:ln>
                  <a:solidFill>
                    <a:srgbClr val="8C6BDC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anose="02030504050205020304" pitchFamily="18" charset="0"/>
                <a:ea typeface="Calibri" panose="020F0502020204030204" pitchFamily="34" charset="0"/>
                <a:cs typeface="Aharoni" panose="02010803020104030203" pitchFamily="2" charset="-79"/>
              </a:defRPr>
            </a:lvl1pPr>
          </a:lstStyle>
          <a:p>
            <a:r>
              <a:rPr lang="pt-BR" sz="3600" dirty="0">
                <a:solidFill>
                  <a:srgbClr val="FF077F"/>
                </a:solidFill>
              </a:rPr>
              <a:t>PARA QUE SERVE A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xmlns="" id="{C67D3743-44BF-4251-B3E1-F14F2D4B260B}"/>
              </a:ext>
            </a:extLst>
          </p:cNvPr>
          <p:cNvSpPr txBox="1"/>
          <p:nvPr/>
        </p:nvSpPr>
        <p:spPr>
          <a:xfrm>
            <a:off x="6433978" y="3749458"/>
            <a:ext cx="5428134" cy="2838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pt-BR" sz="2800" dirty="0">
                <a:solidFill>
                  <a:srgbClr val="FF077F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mamografia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é um exame de imagens das mamas, que são obtidas por meio de </a:t>
            </a:r>
            <a:r>
              <a:rPr lang="pt-BR" sz="2800" dirty="0">
                <a:solidFill>
                  <a:srgbClr val="FF077F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radiografia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Ele serve para identificar lesões, nódulos, assimetrias e diagnosticar precocemente o </a:t>
            </a:r>
            <a:r>
              <a:rPr lang="pt-BR" sz="2800" dirty="0">
                <a:solidFill>
                  <a:srgbClr val="FF077F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câncer de mamas</a:t>
            </a: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t-B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63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6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C536BDF2-5F24-4178-AFFF-72F05C60D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C5E75D48-D8F3-436D-BE5E-E69C9F50570C}"/>
              </a:ext>
            </a:extLst>
          </p:cNvPr>
          <p:cNvSpPr/>
          <p:nvPr/>
        </p:nvSpPr>
        <p:spPr>
          <a:xfrm>
            <a:off x="-31830" y="-38721"/>
            <a:ext cx="12192000" cy="6858000"/>
          </a:xfrm>
          <a:prstGeom prst="rect">
            <a:avLst/>
          </a:prstGeom>
          <a:solidFill>
            <a:schemeClr val="tx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xmlns="" id="{3908672F-01A3-49F6-8942-44D2F2FE9259}"/>
              </a:ext>
            </a:extLst>
          </p:cNvPr>
          <p:cNvSpPr/>
          <p:nvPr/>
        </p:nvSpPr>
        <p:spPr>
          <a:xfrm flipH="1">
            <a:off x="5148138" y="38721"/>
            <a:ext cx="2249673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gradFill flip="none" rotWithShape="1">
            <a:gsLst>
              <a:gs pos="0">
                <a:srgbClr val="F06EAA"/>
              </a:gs>
              <a:gs pos="54000">
                <a:schemeClr val="bg1"/>
              </a:gs>
              <a:gs pos="100000">
                <a:srgbClr val="F06EA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xmlns="" id="{30AA9572-6707-451D-B0A9-DF549A6595A4}"/>
              </a:ext>
            </a:extLst>
          </p:cNvPr>
          <p:cNvSpPr/>
          <p:nvPr/>
        </p:nvSpPr>
        <p:spPr>
          <a:xfrm flipH="1">
            <a:off x="-63661" y="-38721"/>
            <a:ext cx="7012031" cy="6935442"/>
          </a:xfrm>
          <a:custGeom>
            <a:avLst/>
            <a:gdLst>
              <a:gd name="connsiteX0" fmla="*/ 2197035 w 7153059"/>
              <a:gd name="connsiteY0" fmla="*/ 0 h 6858000"/>
              <a:gd name="connsiteX1" fmla="*/ 7153059 w 7153059"/>
              <a:gd name="connsiteY1" fmla="*/ 0 h 6858000"/>
              <a:gd name="connsiteX2" fmla="*/ 7153059 w 7153059"/>
              <a:gd name="connsiteY2" fmla="*/ 6858000 h 6858000"/>
              <a:gd name="connsiteX3" fmla="*/ 36805 w 7153059"/>
              <a:gd name="connsiteY3" fmla="*/ 6858000 h 6858000"/>
              <a:gd name="connsiteX4" fmla="*/ 32812 w 7153059"/>
              <a:gd name="connsiteY4" fmla="*/ 6775173 h 6858000"/>
              <a:gd name="connsiteX5" fmla="*/ 0 w 7153059"/>
              <a:gd name="connsiteY5" fmla="*/ 5786440 h 6858000"/>
              <a:gd name="connsiteX6" fmla="*/ 174993 w 7153059"/>
              <a:gd name="connsiteY6" fmla="*/ 5313837 h 6858000"/>
              <a:gd name="connsiteX7" fmla="*/ 2127263 w 7153059"/>
              <a:gd name="connsiteY7" fmla="*/ 1924782 h 6858000"/>
              <a:gd name="connsiteX8" fmla="*/ 2214759 w 7153059"/>
              <a:gd name="connsiteY8" fmla="*/ 1458399 h 6858000"/>
              <a:gd name="connsiteX9" fmla="*/ 2203823 w 7153059"/>
              <a:gd name="connsiteY9" fmla="*/ 460336 h 6858000"/>
              <a:gd name="connsiteX10" fmla="*/ 2197159 w 7153059"/>
              <a:gd name="connsiteY10" fmla="*/ 10421 h 6858000"/>
              <a:gd name="connsiteX11" fmla="*/ 2197035 w 7153059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53059" h="6858000">
                <a:moveTo>
                  <a:pt x="2197035" y="0"/>
                </a:moveTo>
                <a:lnTo>
                  <a:pt x="7153059" y="0"/>
                </a:lnTo>
                <a:lnTo>
                  <a:pt x="7153059" y="6858000"/>
                </a:lnTo>
                <a:lnTo>
                  <a:pt x="36805" y="6858000"/>
                </a:lnTo>
                <a:lnTo>
                  <a:pt x="32812" y="6775173"/>
                </a:lnTo>
                <a:cubicBezTo>
                  <a:pt x="10936" y="6335737"/>
                  <a:pt x="0" y="6006160"/>
                  <a:pt x="0" y="5786440"/>
                </a:cubicBezTo>
                <a:cubicBezTo>
                  <a:pt x="0" y="5645488"/>
                  <a:pt x="58330" y="5487955"/>
                  <a:pt x="174993" y="5313837"/>
                </a:cubicBezTo>
                <a:cubicBezTo>
                  <a:pt x="998921" y="4128185"/>
                  <a:pt x="1649678" y="2998504"/>
                  <a:pt x="2127263" y="1924782"/>
                </a:cubicBezTo>
                <a:cubicBezTo>
                  <a:pt x="2185596" y="1792121"/>
                  <a:pt x="2214759" y="1636659"/>
                  <a:pt x="2214759" y="1458399"/>
                </a:cubicBezTo>
                <a:cubicBezTo>
                  <a:pt x="2214759" y="1234534"/>
                  <a:pt x="2211114" y="901847"/>
                  <a:pt x="2203823" y="460336"/>
                </a:cubicBezTo>
                <a:cubicBezTo>
                  <a:pt x="2201089" y="294769"/>
                  <a:pt x="2198868" y="144798"/>
                  <a:pt x="2197159" y="10421"/>
                </a:cubicBezTo>
                <a:lnTo>
                  <a:pt x="219703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xmlns="" id="{064AFFD8-1E5C-40AE-8681-4BEA4BBE5420}"/>
              </a:ext>
            </a:extLst>
          </p:cNvPr>
          <p:cNvSpPr txBox="1"/>
          <p:nvPr/>
        </p:nvSpPr>
        <p:spPr>
          <a:xfrm>
            <a:off x="6272974" y="2895375"/>
            <a:ext cx="4652210" cy="757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400" dirty="0">
                <a:solidFill>
                  <a:schemeClr val="bg1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Quando Se Deve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xmlns="" id="{B948E8EF-8161-42DC-A180-15BE88AE4FCD}"/>
              </a:ext>
            </a:extLst>
          </p:cNvPr>
          <p:cNvSpPr txBox="1"/>
          <p:nvPr/>
        </p:nvSpPr>
        <p:spPr>
          <a:xfrm>
            <a:off x="7723074" y="3548778"/>
            <a:ext cx="4652210" cy="757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400" dirty="0">
                <a:solidFill>
                  <a:srgbClr val="FC8BF2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Fazer Uma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B6AED3ED-BAF4-48D0-B01D-320813D9A884}"/>
              </a:ext>
            </a:extLst>
          </p:cNvPr>
          <p:cNvSpPr txBox="1"/>
          <p:nvPr/>
        </p:nvSpPr>
        <p:spPr>
          <a:xfrm>
            <a:off x="7031243" y="4083370"/>
            <a:ext cx="4991241" cy="99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6000" dirty="0">
                <a:solidFill>
                  <a:schemeClr val="bg1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Mamografia?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xmlns="" id="{53DF0D6C-5068-4553-8906-16A87BE4D160}"/>
              </a:ext>
            </a:extLst>
          </p:cNvPr>
          <p:cNvSpPr txBox="1"/>
          <p:nvPr/>
        </p:nvSpPr>
        <p:spPr>
          <a:xfrm>
            <a:off x="353949" y="2481072"/>
            <a:ext cx="5321224" cy="420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pt-BR" sz="2800" dirty="0">
                <a:solidFill>
                  <a:srgbClr val="FF7DDC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exame de mamografia </a:t>
            </a: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 recomendado para todas as mulheres acima dos 50 anos de idade. Porém, isso pode variar de mulher para mulher, uma vez que se houver histórico familiar, o procedimento deverá ser feito a partir dos 40 anos após orientação médica.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xmlns="" id="{ABBE56DE-C031-45D2-AD9E-714CF869E772}"/>
              </a:ext>
            </a:extLst>
          </p:cNvPr>
          <p:cNvSpPr/>
          <p:nvPr/>
        </p:nvSpPr>
        <p:spPr>
          <a:xfrm>
            <a:off x="353949" y="173213"/>
            <a:ext cx="1875440" cy="173660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pic>
        <p:nvPicPr>
          <p:cNvPr id="17" name="Gráfico 16" descr="Radioativo">
            <a:extLst>
              <a:ext uri="{FF2B5EF4-FFF2-40B4-BE49-F238E27FC236}">
                <a16:creationId xmlns:a16="http://schemas.microsoft.com/office/drawing/2014/main" xmlns="" id="{B12E74AD-B44D-455C-B502-EA5744EA1C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99090" y="284970"/>
            <a:ext cx="1468077" cy="146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04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/>
      <p:bldP spid="12" grpId="0"/>
      <p:bldP spid="13" grpId="0"/>
      <p:bldP spid="15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>
            <a:extLst>
              <a:ext uri="{FF2B5EF4-FFF2-40B4-BE49-F238E27FC236}">
                <a16:creationId xmlns:a16="http://schemas.microsoft.com/office/drawing/2014/main" xmlns="" id="{D8582D83-8640-4B7B-A79C-A7E35457EA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9" r="30847" b="2873"/>
          <a:stretch/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sp>
        <p:nvSpPr>
          <p:cNvPr id="7" name="Forma Livre: Forma 6">
            <a:extLst>
              <a:ext uri="{FF2B5EF4-FFF2-40B4-BE49-F238E27FC236}">
                <a16:creationId xmlns:a16="http://schemas.microsoft.com/office/drawing/2014/main" xmlns="" id="{A107A3A3-5CAF-453D-8694-48006BE8BAB4}"/>
              </a:ext>
            </a:extLst>
          </p:cNvPr>
          <p:cNvSpPr/>
          <p:nvPr/>
        </p:nvSpPr>
        <p:spPr>
          <a:xfrm>
            <a:off x="1400120" y="-3"/>
            <a:ext cx="2028434" cy="6858000"/>
          </a:xfrm>
          <a:custGeom>
            <a:avLst/>
            <a:gdLst>
              <a:gd name="connsiteX0" fmla="*/ 0 w 2282687"/>
              <a:gd name="connsiteY0" fmla="*/ 0 h 6858000"/>
              <a:gd name="connsiteX1" fmla="*/ 235653 w 2282687"/>
              <a:gd name="connsiteY1" fmla="*/ 0 h 6858000"/>
              <a:gd name="connsiteX2" fmla="*/ 238666 w 2282687"/>
              <a:gd name="connsiteY2" fmla="*/ 113622 h 6858000"/>
              <a:gd name="connsiteX3" fmla="*/ 261462 w 2282687"/>
              <a:gd name="connsiteY3" fmla="*/ 724148 h 6858000"/>
              <a:gd name="connsiteX4" fmla="*/ 291854 w 2282687"/>
              <a:gd name="connsiteY4" fmla="*/ 1770769 h 6858000"/>
              <a:gd name="connsiteX5" fmla="*/ 408367 w 2282687"/>
              <a:gd name="connsiteY5" fmla="*/ 2142899 h 6858000"/>
              <a:gd name="connsiteX6" fmla="*/ 2161110 w 2282687"/>
              <a:gd name="connsiteY6" fmla="*/ 5189722 h 6858000"/>
              <a:gd name="connsiteX7" fmla="*/ 2282687 w 2282687"/>
              <a:gd name="connsiteY7" fmla="*/ 5590924 h 6858000"/>
              <a:gd name="connsiteX8" fmla="*/ 2237094 w 2282687"/>
              <a:gd name="connsiteY8" fmla="*/ 6535789 h 6858000"/>
              <a:gd name="connsiteX9" fmla="*/ 2217149 w 2282687"/>
              <a:gd name="connsiteY9" fmla="*/ 6831061 h 6858000"/>
              <a:gd name="connsiteX10" fmla="*/ 2215556 w 2282687"/>
              <a:gd name="connsiteY10" fmla="*/ 6858000 h 6858000"/>
              <a:gd name="connsiteX11" fmla="*/ 2145042 w 2282687"/>
              <a:gd name="connsiteY11" fmla="*/ 6858000 h 6858000"/>
              <a:gd name="connsiteX12" fmla="*/ 2153308 w 2282687"/>
              <a:gd name="connsiteY12" fmla="*/ 6740972 h 6858000"/>
              <a:gd name="connsiteX13" fmla="*/ 2202527 w 2282687"/>
              <a:gd name="connsiteY13" fmla="*/ 5730473 h 6858000"/>
              <a:gd name="connsiteX14" fmla="*/ 2071282 w 2282687"/>
              <a:gd name="connsiteY14" fmla="*/ 5301401 h 6858000"/>
              <a:gd name="connsiteX15" fmla="*/ 179166 w 2282687"/>
              <a:gd name="connsiteY15" fmla="*/ 2042933 h 6858000"/>
              <a:gd name="connsiteX16" fmla="*/ 53387 w 2282687"/>
              <a:gd name="connsiteY16" fmla="*/ 1644953 h 6858000"/>
              <a:gd name="connsiteX17" fmla="*/ 20579 w 2282687"/>
              <a:gd name="connsiteY17" fmla="*/ 525630 h 6858000"/>
              <a:gd name="connsiteX18" fmla="*/ 584 w 2282687"/>
              <a:gd name="connsiteY18" fmla="*/ 18438 h 6858000"/>
              <a:gd name="connsiteX19" fmla="*/ 0 w 2282687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82687" h="6858000">
                <a:moveTo>
                  <a:pt x="0" y="0"/>
                </a:moveTo>
                <a:lnTo>
                  <a:pt x="235653" y="0"/>
                </a:lnTo>
                <a:lnTo>
                  <a:pt x="238666" y="113622"/>
                </a:lnTo>
                <a:cubicBezTo>
                  <a:pt x="243731" y="288058"/>
                  <a:pt x="251330" y="491567"/>
                  <a:pt x="261462" y="724148"/>
                </a:cubicBezTo>
                <a:cubicBezTo>
                  <a:pt x="281723" y="1189314"/>
                  <a:pt x="291854" y="1538184"/>
                  <a:pt x="291854" y="1770769"/>
                </a:cubicBezTo>
                <a:cubicBezTo>
                  <a:pt x="291854" y="1867678"/>
                  <a:pt x="330693" y="1991718"/>
                  <a:pt x="408367" y="2142899"/>
                </a:cubicBezTo>
                <a:cubicBezTo>
                  <a:pt x="1168225" y="3511258"/>
                  <a:pt x="1752472" y="4526863"/>
                  <a:pt x="2161110" y="5189722"/>
                </a:cubicBezTo>
                <a:cubicBezTo>
                  <a:pt x="2242161" y="5333147"/>
                  <a:pt x="2282687" y="5466883"/>
                  <a:pt x="2282687" y="5590924"/>
                </a:cubicBezTo>
                <a:cubicBezTo>
                  <a:pt x="2282687" y="5800249"/>
                  <a:pt x="2267489" y="6115207"/>
                  <a:pt x="2237094" y="6535789"/>
                </a:cubicBezTo>
                <a:cubicBezTo>
                  <a:pt x="2229496" y="6640937"/>
                  <a:pt x="2222848" y="6739361"/>
                  <a:pt x="2217149" y="6831061"/>
                </a:cubicBezTo>
                <a:lnTo>
                  <a:pt x="2215556" y="6858000"/>
                </a:lnTo>
                <a:lnTo>
                  <a:pt x="2145042" y="6858000"/>
                </a:lnTo>
                <a:lnTo>
                  <a:pt x="2153308" y="6740972"/>
                </a:lnTo>
                <a:cubicBezTo>
                  <a:pt x="2186121" y="6291174"/>
                  <a:pt x="2202527" y="5954338"/>
                  <a:pt x="2202527" y="5730473"/>
                </a:cubicBezTo>
                <a:cubicBezTo>
                  <a:pt x="2202527" y="5597816"/>
                  <a:pt x="2158778" y="5454789"/>
                  <a:pt x="2071282" y="5301401"/>
                </a:cubicBezTo>
                <a:cubicBezTo>
                  <a:pt x="1630151" y="4592497"/>
                  <a:pt x="999446" y="3506344"/>
                  <a:pt x="179166" y="2042933"/>
                </a:cubicBezTo>
                <a:cubicBezTo>
                  <a:pt x="95315" y="1881251"/>
                  <a:pt x="53387" y="1748594"/>
                  <a:pt x="53387" y="1644953"/>
                </a:cubicBezTo>
                <a:cubicBezTo>
                  <a:pt x="53387" y="1396212"/>
                  <a:pt x="42451" y="1023108"/>
                  <a:pt x="20579" y="525630"/>
                </a:cubicBezTo>
                <a:cubicBezTo>
                  <a:pt x="12376" y="339077"/>
                  <a:pt x="5710" y="170013"/>
                  <a:pt x="584" y="18438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06EAA"/>
              </a:gs>
              <a:gs pos="54000">
                <a:schemeClr val="bg1"/>
              </a:gs>
              <a:gs pos="100000">
                <a:srgbClr val="F06EA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xmlns="" id="{B65053DC-2123-4D32-8A1E-9CDE274C006F}"/>
              </a:ext>
            </a:extLst>
          </p:cNvPr>
          <p:cNvSpPr/>
          <p:nvPr/>
        </p:nvSpPr>
        <p:spPr>
          <a:xfrm>
            <a:off x="0" y="0"/>
            <a:ext cx="2543631" cy="6858000"/>
          </a:xfrm>
          <a:custGeom>
            <a:avLst/>
            <a:gdLst>
              <a:gd name="connsiteX0" fmla="*/ 0 w 2862460"/>
              <a:gd name="connsiteY0" fmla="*/ 0 h 6858000"/>
              <a:gd name="connsiteX1" fmla="*/ 659933 w 2862460"/>
              <a:gd name="connsiteY1" fmla="*/ 0 h 6858000"/>
              <a:gd name="connsiteX2" fmla="*/ 660517 w 2862460"/>
              <a:gd name="connsiteY2" fmla="*/ 18438 h 6858000"/>
              <a:gd name="connsiteX3" fmla="*/ 680512 w 2862460"/>
              <a:gd name="connsiteY3" fmla="*/ 525630 h 6858000"/>
              <a:gd name="connsiteX4" fmla="*/ 713320 w 2862460"/>
              <a:gd name="connsiteY4" fmla="*/ 1644953 h 6858000"/>
              <a:gd name="connsiteX5" fmla="*/ 839099 w 2862460"/>
              <a:gd name="connsiteY5" fmla="*/ 2042933 h 6858000"/>
              <a:gd name="connsiteX6" fmla="*/ 2731215 w 2862460"/>
              <a:gd name="connsiteY6" fmla="*/ 5301401 h 6858000"/>
              <a:gd name="connsiteX7" fmla="*/ 2862460 w 2862460"/>
              <a:gd name="connsiteY7" fmla="*/ 5730473 h 6858000"/>
              <a:gd name="connsiteX8" fmla="*/ 2813241 w 2862460"/>
              <a:gd name="connsiteY8" fmla="*/ 6740972 h 6858000"/>
              <a:gd name="connsiteX9" fmla="*/ 2804975 w 2862460"/>
              <a:gd name="connsiteY9" fmla="*/ 6858000 h 6858000"/>
              <a:gd name="connsiteX10" fmla="*/ 0 w 2862460"/>
              <a:gd name="connsiteY10" fmla="*/ 6858000 h 6858000"/>
              <a:gd name="connsiteX11" fmla="*/ 0 w 2862460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62460" h="6858000">
                <a:moveTo>
                  <a:pt x="0" y="0"/>
                </a:moveTo>
                <a:lnTo>
                  <a:pt x="659933" y="0"/>
                </a:lnTo>
                <a:lnTo>
                  <a:pt x="660517" y="18438"/>
                </a:lnTo>
                <a:cubicBezTo>
                  <a:pt x="665643" y="170013"/>
                  <a:pt x="672309" y="339077"/>
                  <a:pt x="680512" y="525630"/>
                </a:cubicBezTo>
                <a:cubicBezTo>
                  <a:pt x="702384" y="1023108"/>
                  <a:pt x="713320" y="1396212"/>
                  <a:pt x="713320" y="1644953"/>
                </a:cubicBezTo>
                <a:cubicBezTo>
                  <a:pt x="713320" y="1748594"/>
                  <a:pt x="755248" y="1881251"/>
                  <a:pt x="839099" y="2042933"/>
                </a:cubicBezTo>
                <a:cubicBezTo>
                  <a:pt x="1659379" y="3506344"/>
                  <a:pt x="2290084" y="4592497"/>
                  <a:pt x="2731215" y="5301401"/>
                </a:cubicBezTo>
                <a:cubicBezTo>
                  <a:pt x="2818711" y="5454789"/>
                  <a:pt x="2862460" y="5597816"/>
                  <a:pt x="2862460" y="5730473"/>
                </a:cubicBezTo>
                <a:cubicBezTo>
                  <a:pt x="2862460" y="5954338"/>
                  <a:pt x="2846054" y="6291174"/>
                  <a:pt x="2813241" y="6740972"/>
                </a:cubicBezTo>
                <a:lnTo>
                  <a:pt x="280497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xmlns="" id="{E851296F-37F6-4F33-BF58-891DA52D1B69}"/>
              </a:ext>
            </a:extLst>
          </p:cNvPr>
          <p:cNvSpPr/>
          <p:nvPr/>
        </p:nvSpPr>
        <p:spPr>
          <a:xfrm>
            <a:off x="4573190" y="0"/>
            <a:ext cx="2158058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gradFill flip="none" rotWithShape="1">
            <a:gsLst>
              <a:gs pos="0">
                <a:srgbClr val="F06EAA"/>
              </a:gs>
              <a:gs pos="54000">
                <a:schemeClr val="bg1"/>
              </a:gs>
              <a:gs pos="100000">
                <a:srgbClr val="F06EA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xmlns="" id="{4424C5DE-0B4E-4513-9ED8-1AABE81B4D98}"/>
              </a:ext>
            </a:extLst>
          </p:cNvPr>
          <p:cNvSpPr/>
          <p:nvPr/>
        </p:nvSpPr>
        <p:spPr>
          <a:xfrm>
            <a:off x="5465527" y="0"/>
            <a:ext cx="6726475" cy="6858000"/>
          </a:xfrm>
          <a:custGeom>
            <a:avLst/>
            <a:gdLst>
              <a:gd name="connsiteX0" fmla="*/ 2197035 w 7153059"/>
              <a:gd name="connsiteY0" fmla="*/ 0 h 6858000"/>
              <a:gd name="connsiteX1" fmla="*/ 7153059 w 7153059"/>
              <a:gd name="connsiteY1" fmla="*/ 0 h 6858000"/>
              <a:gd name="connsiteX2" fmla="*/ 7153059 w 7153059"/>
              <a:gd name="connsiteY2" fmla="*/ 6858000 h 6858000"/>
              <a:gd name="connsiteX3" fmla="*/ 36805 w 7153059"/>
              <a:gd name="connsiteY3" fmla="*/ 6858000 h 6858000"/>
              <a:gd name="connsiteX4" fmla="*/ 32812 w 7153059"/>
              <a:gd name="connsiteY4" fmla="*/ 6775173 h 6858000"/>
              <a:gd name="connsiteX5" fmla="*/ 0 w 7153059"/>
              <a:gd name="connsiteY5" fmla="*/ 5786440 h 6858000"/>
              <a:gd name="connsiteX6" fmla="*/ 174993 w 7153059"/>
              <a:gd name="connsiteY6" fmla="*/ 5313837 h 6858000"/>
              <a:gd name="connsiteX7" fmla="*/ 2127263 w 7153059"/>
              <a:gd name="connsiteY7" fmla="*/ 1924782 h 6858000"/>
              <a:gd name="connsiteX8" fmla="*/ 2214759 w 7153059"/>
              <a:gd name="connsiteY8" fmla="*/ 1458399 h 6858000"/>
              <a:gd name="connsiteX9" fmla="*/ 2203823 w 7153059"/>
              <a:gd name="connsiteY9" fmla="*/ 460336 h 6858000"/>
              <a:gd name="connsiteX10" fmla="*/ 2197159 w 7153059"/>
              <a:gd name="connsiteY10" fmla="*/ 10421 h 6858000"/>
              <a:gd name="connsiteX11" fmla="*/ 2197035 w 7153059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53059" h="6858000">
                <a:moveTo>
                  <a:pt x="2197035" y="0"/>
                </a:moveTo>
                <a:lnTo>
                  <a:pt x="7153059" y="0"/>
                </a:lnTo>
                <a:lnTo>
                  <a:pt x="7153059" y="6858000"/>
                </a:lnTo>
                <a:lnTo>
                  <a:pt x="36805" y="6858000"/>
                </a:lnTo>
                <a:lnTo>
                  <a:pt x="32812" y="6775173"/>
                </a:lnTo>
                <a:cubicBezTo>
                  <a:pt x="10936" y="6335737"/>
                  <a:pt x="0" y="6006160"/>
                  <a:pt x="0" y="5786440"/>
                </a:cubicBezTo>
                <a:cubicBezTo>
                  <a:pt x="0" y="5645488"/>
                  <a:pt x="58330" y="5487955"/>
                  <a:pt x="174993" y="5313837"/>
                </a:cubicBezTo>
                <a:cubicBezTo>
                  <a:pt x="998921" y="4128185"/>
                  <a:pt x="1649678" y="2998504"/>
                  <a:pt x="2127263" y="1924782"/>
                </a:cubicBezTo>
                <a:cubicBezTo>
                  <a:pt x="2185596" y="1792121"/>
                  <a:pt x="2214759" y="1636659"/>
                  <a:pt x="2214759" y="1458399"/>
                </a:cubicBezTo>
                <a:cubicBezTo>
                  <a:pt x="2214759" y="1234534"/>
                  <a:pt x="2211114" y="901847"/>
                  <a:pt x="2203823" y="460336"/>
                </a:cubicBezTo>
                <a:cubicBezTo>
                  <a:pt x="2201089" y="294769"/>
                  <a:pt x="2198868" y="144798"/>
                  <a:pt x="2197159" y="10421"/>
                </a:cubicBezTo>
                <a:lnTo>
                  <a:pt x="219703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xmlns="" id="{ED240403-1748-42D7-A5B6-5EF6416EFBCD}"/>
              </a:ext>
            </a:extLst>
          </p:cNvPr>
          <p:cNvSpPr txBox="1"/>
          <p:nvPr/>
        </p:nvSpPr>
        <p:spPr>
          <a:xfrm>
            <a:off x="7108470" y="539474"/>
            <a:ext cx="4652210" cy="757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400" dirty="0"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Como é </a:t>
            </a:r>
            <a:r>
              <a:rPr lang="pt-BR" sz="4400" dirty="0">
                <a:solidFill>
                  <a:srgbClr val="F06EAA"/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Feito</a:t>
            </a:r>
            <a:endParaRPr lang="pt-BR" sz="4400" dirty="0">
              <a:solidFill>
                <a:srgbClr val="F06EAA"/>
              </a:solidFill>
              <a:effectLst/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xmlns="" id="{20279E30-E47A-47D6-BA0D-BE7348C0D940}"/>
              </a:ext>
            </a:extLst>
          </p:cNvPr>
          <p:cNvSpPr txBox="1"/>
          <p:nvPr/>
        </p:nvSpPr>
        <p:spPr>
          <a:xfrm>
            <a:off x="7917012" y="1073160"/>
            <a:ext cx="4652210" cy="757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400" dirty="0">
                <a:solidFill>
                  <a:srgbClr val="F06EAA"/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pt-BR" sz="4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exame de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xmlns="" id="{F0C1DCED-EA16-4B97-BF57-6FFDC3A6AC11}"/>
              </a:ext>
            </a:extLst>
          </p:cNvPr>
          <p:cNvSpPr txBox="1"/>
          <p:nvPr/>
        </p:nvSpPr>
        <p:spPr>
          <a:xfrm>
            <a:off x="7408465" y="1606845"/>
            <a:ext cx="4991241" cy="908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5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Mamo</a:t>
            </a:r>
            <a:r>
              <a:rPr lang="pt-BR" sz="5400" dirty="0">
                <a:solidFill>
                  <a:srgbClr val="F06EAA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grafia</a:t>
            </a:r>
            <a:r>
              <a:rPr lang="pt-BR" sz="5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xmlns="" id="{2690BC28-E89B-4E7A-9ECC-F8742025A962}"/>
              </a:ext>
            </a:extLst>
          </p:cNvPr>
          <p:cNvSpPr txBox="1"/>
          <p:nvPr/>
        </p:nvSpPr>
        <p:spPr>
          <a:xfrm>
            <a:off x="6838740" y="2680843"/>
            <a:ext cx="5245768" cy="401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mulher é posicionada em pé, de forma que o seio fique entre as duas </a:t>
            </a:r>
            <a:r>
              <a:rPr lang="pt-BR" sz="2400" dirty="0">
                <a:solidFill>
                  <a:srgbClr val="F06EAA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placas do mamógrafo</a:t>
            </a: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que é onde as imagens serão capturadas. Durante o exame a mulher deverá ficar </a:t>
            </a:r>
            <a:r>
              <a:rPr lang="pt-BR" sz="2400" dirty="0">
                <a:solidFill>
                  <a:srgbClr val="F06EAA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imóvel</a:t>
            </a: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pt-BR" sz="2400" dirty="0">
                <a:solidFill>
                  <a:srgbClr val="F06EAA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segurando a respiração </a:t>
            </a: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durante alguns segundos. Algumas mulheres podem sentir desconforto por conta da compressão durante o procedimento. </a:t>
            </a:r>
          </a:p>
        </p:txBody>
      </p:sp>
    </p:spTree>
    <p:extLst>
      <p:ext uri="{BB962C8B-B14F-4D97-AF65-F5344CB8AC3E}">
        <p14:creationId xmlns:p14="http://schemas.microsoft.com/office/powerpoint/2010/main" val="148433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CD0CF80B-6E0D-4CD3-B126-846EC0FD8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5" name="Forma Livre: Forma 14">
            <a:extLst>
              <a:ext uri="{FF2B5EF4-FFF2-40B4-BE49-F238E27FC236}">
                <a16:creationId xmlns:a16="http://schemas.microsoft.com/office/drawing/2014/main" xmlns="" id="{DBE487C4-87D7-4863-87A6-18D7978E7184}"/>
              </a:ext>
            </a:extLst>
          </p:cNvPr>
          <p:cNvSpPr/>
          <p:nvPr/>
        </p:nvSpPr>
        <p:spPr>
          <a:xfrm>
            <a:off x="-12197" y="21029"/>
            <a:ext cx="12192000" cy="6858000"/>
          </a:xfrm>
          <a:custGeom>
            <a:avLst/>
            <a:gdLst>
              <a:gd name="connsiteX0" fmla="*/ 0 w 12192000"/>
              <a:gd name="connsiteY0" fmla="*/ 3770064 h 6858000"/>
              <a:gd name="connsiteX1" fmla="*/ 2566040 w 12192000"/>
              <a:gd name="connsiteY1" fmla="*/ 6858000 h 6858000"/>
              <a:gd name="connsiteX2" fmla="*/ 0 w 12192000"/>
              <a:gd name="connsiteY2" fmla="*/ 6858000 h 6858000"/>
              <a:gd name="connsiteX3" fmla="*/ 3175250 w 12192000"/>
              <a:gd name="connsiteY3" fmla="*/ 0 h 6858000"/>
              <a:gd name="connsiteX4" fmla="*/ 3352933 w 12192000"/>
              <a:gd name="connsiteY4" fmla="*/ 0 h 6858000"/>
              <a:gd name="connsiteX5" fmla="*/ 7042486 w 12192000"/>
              <a:gd name="connsiteY5" fmla="*/ 4415159 h 6858000"/>
              <a:gd name="connsiteX6" fmla="*/ 7042486 w 12192000"/>
              <a:gd name="connsiteY6" fmla="*/ 3679841 h 6858000"/>
              <a:gd name="connsiteX7" fmla="*/ 3967406 w 12192000"/>
              <a:gd name="connsiteY7" fmla="*/ 0 h 6858000"/>
              <a:gd name="connsiteX8" fmla="*/ 12192000 w 12192000"/>
              <a:gd name="connsiteY8" fmla="*/ 0 h 6858000"/>
              <a:gd name="connsiteX9" fmla="*/ 12192000 w 12192000"/>
              <a:gd name="connsiteY9" fmla="*/ 6858000 h 6858000"/>
              <a:gd name="connsiteX10" fmla="*/ 8874168 w 12192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0" y="3770064"/>
                </a:moveTo>
                <a:lnTo>
                  <a:pt x="2566040" y="6858000"/>
                </a:lnTo>
                <a:lnTo>
                  <a:pt x="0" y="6858000"/>
                </a:lnTo>
                <a:close/>
                <a:moveTo>
                  <a:pt x="3175250" y="0"/>
                </a:moveTo>
                <a:lnTo>
                  <a:pt x="3352933" y="0"/>
                </a:lnTo>
                <a:lnTo>
                  <a:pt x="7042486" y="4415159"/>
                </a:lnTo>
                <a:lnTo>
                  <a:pt x="7042486" y="3679841"/>
                </a:lnTo>
                <a:lnTo>
                  <a:pt x="3967406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8874168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AA068A25-4AE3-47DB-8E34-8599033A558E}"/>
              </a:ext>
            </a:extLst>
          </p:cNvPr>
          <p:cNvSpPr txBox="1"/>
          <p:nvPr/>
        </p:nvSpPr>
        <p:spPr>
          <a:xfrm>
            <a:off x="7319857" y="1736852"/>
            <a:ext cx="4652210" cy="4664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São realizadas como rotina duas incidências mamográficas ortogonais em cada mama. As incidências </a:t>
            </a:r>
            <a:r>
              <a:rPr lang="pt-BR" sz="2800" dirty="0">
                <a:solidFill>
                  <a:srgbClr val="0070C0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médio-lateral-oblíqua</a:t>
            </a:r>
            <a:r>
              <a:rPr lang="pt-BR" sz="2800" b="1" dirty="0">
                <a:solidFill>
                  <a:srgbClr val="0070C0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(MLO)</a:t>
            </a:r>
            <a:r>
              <a:rPr lang="pt-BR" sz="2800" dirty="0">
                <a:solidFill>
                  <a:srgbClr val="0070C0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 </a:t>
            </a:r>
            <a:r>
              <a:rPr lang="pt-BR" sz="2800" dirty="0">
                <a:solidFill>
                  <a:srgbClr val="0070C0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craniocaudal </a:t>
            </a:r>
            <a:r>
              <a:rPr lang="pt-BR" sz="2800" b="1" dirty="0">
                <a:solidFill>
                  <a:srgbClr val="0070C0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(CC)</a:t>
            </a:r>
            <a:r>
              <a:rPr lang="pt-BR" sz="2800" b="1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Quando necessário é realizado as incidências complementares</a:t>
            </a: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Triângulo isósceles 12">
            <a:extLst>
              <a:ext uri="{FF2B5EF4-FFF2-40B4-BE49-F238E27FC236}">
                <a16:creationId xmlns:a16="http://schemas.microsoft.com/office/drawing/2014/main" xmlns="" id="{82665950-F66A-4215-934D-8130E135ABFE}"/>
              </a:ext>
            </a:extLst>
          </p:cNvPr>
          <p:cNvSpPr/>
          <p:nvPr/>
        </p:nvSpPr>
        <p:spPr>
          <a:xfrm>
            <a:off x="-1" y="3731742"/>
            <a:ext cx="2536412" cy="3147287"/>
          </a:xfrm>
          <a:prstGeom prst="triangle">
            <a:avLst>
              <a:gd name="adj" fmla="val 0"/>
            </a:avLst>
          </a:prstGeom>
          <a:solidFill>
            <a:srgbClr val="FC8B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xmlns="" id="{19ADA349-9683-45F3-929B-1233AA4D9E48}"/>
              </a:ext>
            </a:extLst>
          </p:cNvPr>
          <p:cNvSpPr txBox="1"/>
          <p:nvPr/>
        </p:nvSpPr>
        <p:spPr>
          <a:xfrm>
            <a:off x="7551984" y="120111"/>
            <a:ext cx="4652210" cy="1517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8800" i="1" u="sng" dirty="0">
                <a:solidFill>
                  <a:srgbClr val="FC8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Exame</a:t>
            </a:r>
          </a:p>
        </p:txBody>
      </p:sp>
    </p:spTree>
    <p:extLst>
      <p:ext uri="{BB962C8B-B14F-4D97-AF65-F5344CB8AC3E}">
        <p14:creationId xmlns:p14="http://schemas.microsoft.com/office/powerpoint/2010/main" val="303826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xmlns="" id="{F11AADFF-292A-4B98-9D3B-0C7A83415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9" cy="6858000"/>
          </a:xfrm>
          <a:prstGeom prst="rect">
            <a:avLst/>
          </a:prstGeom>
        </p:spPr>
      </p:pic>
      <p:sp>
        <p:nvSpPr>
          <p:cNvPr id="19" name="Forma Livre: Forma 18">
            <a:extLst>
              <a:ext uri="{FF2B5EF4-FFF2-40B4-BE49-F238E27FC236}">
                <a16:creationId xmlns:a16="http://schemas.microsoft.com/office/drawing/2014/main" xmlns="" id="{F6122347-5C54-454B-A17D-DB3D96A0447E}"/>
              </a:ext>
            </a:extLst>
          </p:cNvPr>
          <p:cNvSpPr/>
          <p:nvPr/>
        </p:nvSpPr>
        <p:spPr>
          <a:xfrm>
            <a:off x="1607545" y="1"/>
            <a:ext cx="4780198" cy="5961507"/>
          </a:xfrm>
          <a:custGeom>
            <a:avLst/>
            <a:gdLst>
              <a:gd name="connsiteX0" fmla="*/ 0 w 4780198"/>
              <a:gd name="connsiteY0" fmla="*/ 0 h 5961507"/>
              <a:gd name="connsiteX1" fmla="*/ 1001145 w 4780198"/>
              <a:gd name="connsiteY1" fmla="*/ 0 h 5961507"/>
              <a:gd name="connsiteX2" fmla="*/ 4634631 w 4780198"/>
              <a:gd name="connsiteY2" fmla="*/ 4531414 h 5961507"/>
              <a:gd name="connsiteX3" fmla="*/ 4780198 w 4780198"/>
              <a:gd name="connsiteY3" fmla="*/ 5961507 h 596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0198" h="5961507">
                <a:moveTo>
                  <a:pt x="0" y="0"/>
                </a:moveTo>
                <a:lnTo>
                  <a:pt x="1001145" y="0"/>
                </a:lnTo>
                <a:lnTo>
                  <a:pt x="4634631" y="4531414"/>
                </a:lnTo>
                <a:lnTo>
                  <a:pt x="4780198" y="5961507"/>
                </a:lnTo>
                <a:close/>
              </a:path>
            </a:pathLst>
          </a:custGeom>
          <a:solidFill>
            <a:srgbClr val="FF0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xmlns="" id="{19F02A6D-B07B-4CEC-A655-4F4F76E1B47F}"/>
              </a:ext>
            </a:extLst>
          </p:cNvPr>
          <p:cNvSpPr/>
          <p:nvPr/>
        </p:nvSpPr>
        <p:spPr>
          <a:xfrm>
            <a:off x="1226994" y="0"/>
            <a:ext cx="5879597" cy="6858000"/>
          </a:xfrm>
          <a:custGeom>
            <a:avLst/>
            <a:gdLst>
              <a:gd name="connsiteX0" fmla="*/ 0 w 5879597"/>
              <a:gd name="connsiteY0" fmla="*/ 0 h 6858000"/>
              <a:gd name="connsiteX1" fmla="*/ 380551 w 5879597"/>
              <a:gd name="connsiteY1" fmla="*/ 0 h 6858000"/>
              <a:gd name="connsiteX2" fmla="*/ 5879597 w 5879597"/>
              <a:gd name="connsiteY2" fmla="*/ 6858000 h 6858000"/>
              <a:gd name="connsiteX3" fmla="*/ 5499045 w 5879597"/>
              <a:gd name="connsiteY3" fmla="*/ 6858000 h 6858000"/>
              <a:gd name="connsiteX4" fmla="*/ 0 w 58795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9597" h="6858000">
                <a:moveTo>
                  <a:pt x="0" y="0"/>
                </a:moveTo>
                <a:lnTo>
                  <a:pt x="380551" y="0"/>
                </a:lnTo>
                <a:lnTo>
                  <a:pt x="5879597" y="6858000"/>
                </a:lnTo>
                <a:lnTo>
                  <a:pt x="5499045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06EAA"/>
              </a:gs>
              <a:gs pos="63000">
                <a:schemeClr val="bg1"/>
              </a:gs>
              <a:gs pos="100000">
                <a:srgbClr val="F06EA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xmlns="" id="{CE0DE6E2-F897-4752-A60B-6C19529CD605}"/>
              </a:ext>
            </a:extLst>
          </p:cNvPr>
          <p:cNvSpPr/>
          <p:nvPr/>
        </p:nvSpPr>
        <p:spPr>
          <a:xfrm>
            <a:off x="2608689" y="0"/>
            <a:ext cx="9583311" cy="6858000"/>
          </a:xfrm>
          <a:custGeom>
            <a:avLst/>
            <a:gdLst>
              <a:gd name="connsiteX0" fmla="*/ 0 w 9583311"/>
              <a:gd name="connsiteY0" fmla="*/ 0 h 6858000"/>
              <a:gd name="connsiteX1" fmla="*/ 6736197 w 9583311"/>
              <a:gd name="connsiteY1" fmla="*/ 0 h 6858000"/>
              <a:gd name="connsiteX2" fmla="*/ 9583311 w 9583311"/>
              <a:gd name="connsiteY2" fmla="*/ 3550710 h 6858000"/>
              <a:gd name="connsiteX3" fmla="*/ 9583311 w 9583311"/>
              <a:gd name="connsiteY3" fmla="*/ 6858000 h 6858000"/>
              <a:gd name="connsiteX4" fmla="*/ 5499044 w 9583311"/>
              <a:gd name="connsiteY4" fmla="*/ 6858000 h 6858000"/>
              <a:gd name="connsiteX5" fmla="*/ 0 w 958331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83311" h="6858000">
                <a:moveTo>
                  <a:pt x="0" y="0"/>
                </a:moveTo>
                <a:lnTo>
                  <a:pt x="6736197" y="0"/>
                </a:lnTo>
                <a:lnTo>
                  <a:pt x="9583311" y="3550710"/>
                </a:lnTo>
                <a:lnTo>
                  <a:pt x="9583311" y="6858000"/>
                </a:lnTo>
                <a:lnTo>
                  <a:pt x="5499044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pt-BR" dirty="0"/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xmlns="" id="{BD809B91-167B-4B35-98A7-BD296DA267AE}"/>
              </a:ext>
            </a:extLst>
          </p:cNvPr>
          <p:cNvSpPr/>
          <p:nvPr/>
        </p:nvSpPr>
        <p:spPr>
          <a:xfrm>
            <a:off x="1" y="4435344"/>
            <a:ext cx="1942593" cy="2422657"/>
          </a:xfrm>
          <a:custGeom>
            <a:avLst/>
            <a:gdLst>
              <a:gd name="connsiteX0" fmla="*/ 0 w 1942593"/>
              <a:gd name="connsiteY0" fmla="*/ 0 h 2422657"/>
              <a:gd name="connsiteX1" fmla="*/ 1942593 w 1942593"/>
              <a:gd name="connsiteY1" fmla="*/ 2422657 h 2422657"/>
              <a:gd name="connsiteX2" fmla="*/ 0 w 1942593"/>
              <a:gd name="connsiteY2" fmla="*/ 2422657 h 2422657"/>
              <a:gd name="connsiteX3" fmla="*/ 0 w 1942593"/>
              <a:gd name="connsiteY3" fmla="*/ 0 h 242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2593" h="2422657">
                <a:moveTo>
                  <a:pt x="0" y="0"/>
                </a:moveTo>
                <a:lnTo>
                  <a:pt x="1942593" y="2422657"/>
                </a:lnTo>
                <a:lnTo>
                  <a:pt x="0" y="2422657"/>
                </a:lnTo>
                <a:lnTo>
                  <a:pt x="0" y="0"/>
                </a:lnTo>
                <a:close/>
              </a:path>
            </a:pathLst>
          </a:custGeom>
          <a:solidFill>
            <a:srgbClr val="FF0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xmlns="" id="{E3E3F37C-91D2-41EB-A352-40EA48D87FF5}"/>
              </a:ext>
            </a:extLst>
          </p:cNvPr>
          <p:cNvSpPr txBox="1"/>
          <p:nvPr/>
        </p:nvSpPr>
        <p:spPr>
          <a:xfrm>
            <a:off x="4535430" y="931948"/>
            <a:ext cx="6081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cs typeface="Aharoni" panose="02010803020104030203" pitchFamily="2" charset="-79"/>
              </a:rPr>
              <a:t>PRÉ – RE</a:t>
            </a:r>
            <a:r>
              <a:rPr lang="pt-BR" sz="7200" b="1" dirty="0">
                <a:solidFill>
                  <a:srgbClr val="FF07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cs typeface="Aharoni" panose="02010803020104030203" pitchFamily="2" charset="-79"/>
              </a:rPr>
              <a:t>Q</a:t>
            </a:r>
            <a:r>
              <a:rPr lang="pt-B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  <a:cs typeface="Aharoni" panose="02010803020104030203" pitchFamily="2" charset="-79"/>
              </a:rPr>
              <a:t>UISITOS 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xmlns="" id="{8C98F9D2-B40F-4C91-B39E-4B6B37FC9887}"/>
              </a:ext>
            </a:extLst>
          </p:cNvPr>
          <p:cNvSpPr txBox="1"/>
          <p:nvPr/>
        </p:nvSpPr>
        <p:spPr>
          <a:xfrm>
            <a:off x="5805382" y="2212613"/>
            <a:ext cx="5499045" cy="329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dia do exame, não é recomendado o uso de produtos como desodorante ou talco na região das mamas, para que não haja o risco de interferir nas imagens capturadas durante o exame</a:t>
            </a:r>
            <a:r>
              <a:rPr lang="pt-BR" sz="1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xmlns="" id="{64841E15-4D3D-4F86-A78D-ECBCEB1152E7}"/>
              </a:ext>
            </a:extLst>
          </p:cNvPr>
          <p:cNvSpPr/>
          <p:nvPr/>
        </p:nvSpPr>
        <p:spPr>
          <a:xfrm>
            <a:off x="4535430" y="1237124"/>
            <a:ext cx="3234008" cy="45719"/>
          </a:xfrm>
          <a:prstGeom prst="rect">
            <a:avLst/>
          </a:prstGeom>
          <a:solidFill>
            <a:srgbClr val="FF0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xmlns="" id="{F4B24631-BF99-4AB7-8C12-5A1913CC32AE}"/>
              </a:ext>
            </a:extLst>
          </p:cNvPr>
          <p:cNvSpPr/>
          <p:nvPr/>
        </p:nvSpPr>
        <p:spPr>
          <a:xfrm>
            <a:off x="7772189" y="1946633"/>
            <a:ext cx="2738230" cy="45719"/>
          </a:xfrm>
          <a:prstGeom prst="rect">
            <a:avLst/>
          </a:prstGeom>
          <a:solidFill>
            <a:srgbClr val="FF0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172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 animBg="1"/>
      <p:bldP spid="10" grpId="0" animBg="1"/>
      <p:bldP spid="9" grpId="0" animBg="1"/>
      <p:bldP spid="24" grpId="0"/>
      <p:bldP spid="26" grpId="0"/>
      <p:bldP spid="28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>
            <a:extLst>
              <a:ext uri="{FF2B5EF4-FFF2-40B4-BE49-F238E27FC236}">
                <a16:creationId xmlns:a16="http://schemas.microsoft.com/office/drawing/2014/main" xmlns="" id="{10C836C0-170F-451F-8338-926689861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06EAA"/>
              </a:gs>
              <a:gs pos="54000">
                <a:schemeClr val="bg1"/>
              </a:gs>
              <a:gs pos="100000">
                <a:srgbClr val="F06EAA"/>
              </a:gs>
            </a:gsLst>
            <a:lin ang="16200000" scaled="1"/>
            <a:tileRect/>
          </a:gradFill>
          <a:ln>
            <a:noFill/>
          </a:ln>
        </p:spPr>
      </p:pic>
      <p:sp>
        <p:nvSpPr>
          <p:cNvPr id="14" name="Forma Livre: Forma 13">
            <a:extLst>
              <a:ext uri="{FF2B5EF4-FFF2-40B4-BE49-F238E27FC236}">
                <a16:creationId xmlns:a16="http://schemas.microsoft.com/office/drawing/2014/main" xmlns="" id="{3238ECAE-68A1-4E86-958C-5C111184BEF9}"/>
              </a:ext>
            </a:extLst>
          </p:cNvPr>
          <p:cNvSpPr/>
          <p:nvPr/>
        </p:nvSpPr>
        <p:spPr>
          <a:xfrm flipH="1">
            <a:off x="0" y="0"/>
            <a:ext cx="4097069" cy="6858000"/>
          </a:xfrm>
          <a:custGeom>
            <a:avLst/>
            <a:gdLst>
              <a:gd name="connsiteX0" fmla="*/ 4097069 w 4097069"/>
              <a:gd name="connsiteY0" fmla="*/ 0 h 6858000"/>
              <a:gd name="connsiteX1" fmla="*/ 2066011 w 4097069"/>
              <a:gd name="connsiteY1" fmla="*/ 0 h 6858000"/>
              <a:gd name="connsiteX2" fmla="*/ 2066128 w 4097069"/>
              <a:gd name="connsiteY2" fmla="*/ 10421 h 6858000"/>
              <a:gd name="connsiteX3" fmla="*/ 2072395 w 4097069"/>
              <a:gd name="connsiteY3" fmla="*/ 460336 h 6858000"/>
              <a:gd name="connsiteX4" fmla="*/ 2082678 w 4097069"/>
              <a:gd name="connsiteY4" fmla="*/ 1458399 h 6858000"/>
              <a:gd name="connsiteX5" fmla="*/ 2000400 w 4097069"/>
              <a:gd name="connsiteY5" fmla="*/ 1924782 h 6858000"/>
              <a:gd name="connsiteX6" fmla="*/ 164557 w 4097069"/>
              <a:gd name="connsiteY6" fmla="*/ 5313837 h 6858000"/>
              <a:gd name="connsiteX7" fmla="*/ 0 w 4097069"/>
              <a:gd name="connsiteY7" fmla="*/ 5786440 h 6858000"/>
              <a:gd name="connsiteX8" fmla="*/ 30855 w 4097069"/>
              <a:gd name="connsiteY8" fmla="*/ 6775173 h 6858000"/>
              <a:gd name="connsiteX9" fmla="*/ 34610 w 4097069"/>
              <a:gd name="connsiteY9" fmla="*/ 6858000 h 6858000"/>
              <a:gd name="connsiteX10" fmla="*/ 4097069 w 4097069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97069" h="6858000">
                <a:moveTo>
                  <a:pt x="4097069" y="0"/>
                </a:moveTo>
                <a:lnTo>
                  <a:pt x="2066011" y="0"/>
                </a:lnTo>
                <a:lnTo>
                  <a:pt x="2066128" y="10421"/>
                </a:lnTo>
                <a:cubicBezTo>
                  <a:pt x="2067735" y="144798"/>
                  <a:pt x="2069824" y="294769"/>
                  <a:pt x="2072395" y="460336"/>
                </a:cubicBezTo>
                <a:cubicBezTo>
                  <a:pt x="2079251" y="901847"/>
                  <a:pt x="2082678" y="1234534"/>
                  <a:pt x="2082678" y="1458399"/>
                </a:cubicBezTo>
                <a:cubicBezTo>
                  <a:pt x="2082678" y="1636659"/>
                  <a:pt x="2055255" y="1792121"/>
                  <a:pt x="2000400" y="1924782"/>
                </a:cubicBezTo>
                <a:cubicBezTo>
                  <a:pt x="1551297" y="2998504"/>
                  <a:pt x="939349" y="4128185"/>
                  <a:pt x="164557" y="5313837"/>
                </a:cubicBezTo>
                <a:cubicBezTo>
                  <a:pt x="54852" y="5487955"/>
                  <a:pt x="0" y="5645488"/>
                  <a:pt x="0" y="5786440"/>
                </a:cubicBezTo>
                <a:cubicBezTo>
                  <a:pt x="0" y="6006160"/>
                  <a:pt x="10284" y="6335737"/>
                  <a:pt x="30855" y="6775173"/>
                </a:cubicBezTo>
                <a:lnTo>
                  <a:pt x="34610" y="6858000"/>
                </a:lnTo>
                <a:lnTo>
                  <a:pt x="4097069" y="6858000"/>
                </a:lnTo>
                <a:close/>
              </a:path>
            </a:pathLst>
          </a:cu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xmlns="" id="{5B97D1AC-28E6-4C9B-AB12-244CD22CC89D}"/>
              </a:ext>
            </a:extLst>
          </p:cNvPr>
          <p:cNvSpPr/>
          <p:nvPr/>
        </p:nvSpPr>
        <p:spPr>
          <a:xfrm flipH="1">
            <a:off x="2437131" y="0"/>
            <a:ext cx="2158058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gradFill flip="none" rotWithShape="1">
            <a:gsLst>
              <a:gs pos="14000">
                <a:srgbClr val="F06EAA"/>
              </a:gs>
              <a:gs pos="54000">
                <a:schemeClr val="bg1"/>
              </a:gs>
              <a:gs pos="95000">
                <a:srgbClr val="F06EA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xmlns="" id="{B810BE6F-A323-46EA-A01A-61641C4A6E74}"/>
              </a:ext>
            </a:extLst>
          </p:cNvPr>
          <p:cNvSpPr/>
          <p:nvPr/>
        </p:nvSpPr>
        <p:spPr>
          <a:xfrm flipV="1">
            <a:off x="6096000" y="0"/>
            <a:ext cx="6096000" cy="6858000"/>
          </a:xfrm>
          <a:custGeom>
            <a:avLst/>
            <a:gdLst>
              <a:gd name="connsiteX0" fmla="*/ 34610 w 6096000"/>
              <a:gd name="connsiteY0" fmla="*/ 6858000 h 6858000"/>
              <a:gd name="connsiteX1" fmla="*/ 6096000 w 6096000"/>
              <a:gd name="connsiteY1" fmla="*/ 6858000 h 6858000"/>
              <a:gd name="connsiteX2" fmla="*/ 6096000 w 6096000"/>
              <a:gd name="connsiteY2" fmla="*/ 0 h 6858000"/>
              <a:gd name="connsiteX3" fmla="*/ 2066012 w 6096000"/>
              <a:gd name="connsiteY3" fmla="*/ 0 h 6858000"/>
              <a:gd name="connsiteX4" fmla="*/ 2066128 w 6096000"/>
              <a:gd name="connsiteY4" fmla="*/ 10421 h 6858000"/>
              <a:gd name="connsiteX5" fmla="*/ 2072395 w 6096000"/>
              <a:gd name="connsiteY5" fmla="*/ 460336 h 6858000"/>
              <a:gd name="connsiteX6" fmla="*/ 2082679 w 6096000"/>
              <a:gd name="connsiteY6" fmla="*/ 1458399 h 6858000"/>
              <a:gd name="connsiteX7" fmla="*/ 2000400 w 6096000"/>
              <a:gd name="connsiteY7" fmla="*/ 1924782 h 6858000"/>
              <a:gd name="connsiteX8" fmla="*/ 164557 w 6096000"/>
              <a:gd name="connsiteY8" fmla="*/ 5313837 h 6858000"/>
              <a:gd name="connsiteX9" fmla="*/ 0 w 6096000"/>
              <a:gd name="connsiteY9" fmla="*/ 5786440 h 6858000"/>
              <a:gd name="connsiteX10" fmla="*/ 30855 w 6096000"/>
              <a:gd name="connsiteY10" fmla="*/ 67751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34610" y="6858000"/>
                </a:moveTo>
                <a:lnTo>
                  <a:pt x="6096000" y="6858000"/>
                </a:lnTo>
                <a:lnTo>
                  <a:pt x="6096000" y="0"/>
                </a:lnTo>
                <a:lnTo>
                  <a:pt x="2066012" y="0"/>
                </a:lnTo>
                <a:lnTo>
                  <a:pt x="2066128" y="10421"/>
                </a:lnTo>
                <a:cubicBezTo>
                  <a:pt x="2067735" y="144798"/>
                  <a:pt x="2069824" y="294769"/>
                  <a:pt x="2072395" y="460336"/>
                </a:cubicBezTo>
                <a:cubicBezTo>
                  <a:pt x="2079251" y="901847"/>
                  <a:pt x="2082679" y="1234534"/>
                  <a:pt x="2082679" y="1458399"/>
                </a:cubicBezTo>
                <a:cubicBezTo>
                  <a:pt x="2082679" y="1636659"/>
                  <a:pt x="2055255" y="1792121"/>
                  <a:pt x="2000400" y="1924782"/>
                </a:cubicBezTo>
                <a:cubicBezTo>
                  <a:pt x="1551297" y="2998504"/>
                  <a:pt x="939349" y="4128185"/>
                  <a:pt x="164557" y="5313837"/>
                </a:cubicBezTo>
                <a:cubicBezTo>
                  <a:pt x="54852" y="5487955"/>
                  <a:pt x="0" y="5645488"/>
                  <a:pt x="0" y="5786440"/>
                </a:cubicBezTo>
                <a:cubicBezTo>
                  <a:pt x="0" y="6006160"/>
                  <a:pt x="10284" y="6335737"/>
                  <a:pt x="30855" y="67751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xmlns="" id="{95F19851-3E4C-4D19-AB96-3FFF2D85508B}"/>
              </a:ext>
            </a:extLst>
          </p:cNvPr>
          <p:cNvSpPr/>
          <p:nvPr/>
        </p:nvSpPr>
        <p:spPr>
          <a:xfrm flipV="1">
            <a:off x="5597880" y="0"/>
            <a:ext cx="2158058" cy="6858000"/>
          </a:xfrm>
          <a:custGeom>
            <a:avLst/>
            <a:gdLst>
              <a:gd name="connsiteX0" fmla="*/ 2032701 w 2294919"/>
              <a:gd name="connsiteY0" fmla="*/ 0 h 6858000"/>
              <a:gd name="connsiteX1" fmla="*/ 2277195 w 2294919"/>
              <a:gd name="connsiteY1" fmla="*/ 0 h 6858000"/>
              <a:gd name="connsiteX2" fmla="*/ 2277319 w 2294919"/>
              <a:gd name="connsiteY2" fmla="*/ 10421 h 6858000"/>
              <a:gd name="connsiteX3" fmla="*/ 2283983 w 2294919"/>
              <a:gd name="connsiteY3" fmla="*/ 460336 h 6858000"/>
              <a:gd name="connsiteX4" fmla="*/ 2294919 w 2294919"/>
              <a:gd name="connsiteY4" fmla="*/ 1458399 h 6858000"/>
              <a:gd name="connsiteX5" fmla="*/ 2207423 w 2294919"/>
              <a:gd name="connsiteY5" fmla="*/ 1924782 h 6858000"/>
              <a:gd name="connsiteX6" fmla="*/ 255153 w 2294919"/>
              <a:gd name="connsiteY6" fmla="*/ 5313837 h 6858000"/>
              <a:gd name="connsiteX7" fmla="*/ 80160 w 2294919"/>
              <a:gd name="connsiteY7" fmla="*/ 5786440 h 6858000"/>
              <a:gd name="connsiteX8" fmla="*/ 112972 w 2294919"/>
              <a:gd name="connsiteY8" fmla="*/ 6775173 h 6858000"/>
              <a:gd name="connsiteX9" fmla="*/ 116965 w 2294919"/>
              <a:gd name="connsiteY9" fmla="*/ 6858000 h 6858000"/>
              <a:gd name="connsiteX10" fmla="*/ 43760 w 2294919"/>
              <a:gd name="connsiteY10" fmla="*/ 6858000 h 6858000"/>
              <a:gd name="connsiteX11" fmla="*/ 43692 w 2294919"/>
              <a:gd name="connsiteY11" fmla="*/ 6856318 h 6858000"/>
              <a:gd name="connsiteX12" fmla="*/ 30395 w 2294919"/>
              <a:gd name="connsiteY12" fmla="*/ 6567769 h 6858000"/>
              <a:gd name="connsiteX13" fmla="*/ 0 w 2294919"/>
              <a:gd name="connsiteY13" fmla="*/ 5643256 h 6858000"/>
              <a:gd name="connsiteX14" fmla="*/ 162102 w 2294919"/>
              <a:gd name="connsiteY14" fmla="*/ 5201350 h 6858000"/>
              <a:gd name="connsiteX15" fmla="*/ 1970568 w 2294919"/>
              <a:gd name="connsiteY15" fmla="*/ 2032423 h 6858000"/>
              <a:gd name="connsiteX16" fmla="*/ 2051619 w 2294919"/>
              <a:gd name="connsiteY16" fmla="*/ 1596332 h 6858000"/>
              <a:gd name="connsiteX17" fmla="*/ 2041489 w 2294919"/>
              <a:gd name="connsiteY17" fmla="*/ 663096 h 6858000"/>
              <a:gd name="connsiteX18" fmla="*/ 2032783 w 2294919"/>
              <a:gd name="connsiteY18" fmla="*/ 10549 h 6858000"/>
              <a:gd name="connsiteX19" fmla="*/ 2032701 w 2294919"/>
              <a:gd name="connsiteY1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4919" h="6858000">
                <a:moveTo>
                  <a:pt x="2032701" y="0"/>
                </a:moveTo>
                <a:lnTo>
                  <a:pt x="2277195" y="0"/>
                </a:lnTo>
                <a:lnTo>
                  <a:pt x="2277319" y="10421"/>
                </a:lnTo>
                <a:cubicBezTo>
                  <a:pt x="2279028" y="144798"/>
                  <a:pt x="2281249" y="294769"/>
                  <a:pt x="2283983" y="460336"/>
                </a:cubicBezTo>
                <a:cubicBezTo>
                  <a:pt x="2291274" y="901847"/>
                  <a:pt x="2294919" y="1234534"/>
                  <a:pt x="2294919" y="1458399"/>
                </a:cubicBezTo>
                <a:cubicBezTo>
                  <a:pt x="2294919" y="1636659"/>
                  <a:pt x="2265756" y="1792121"/>
                  <a:pt x="2207423" y="1924782"/>
                </a:cubicBezTo>
                <a:cubicBezTo>
                  <a:pt x="1729838" y="2998504"/>
                  <a:pt x="1079081" y="4128185"/>
                  <a:pt x="255153" y="5313837"/>
                </a:cubicBezTo>
                <a:cubicBezTo>
                  <a:pt x="138490" y="5487955"/>
                  <a:pt x="80160" y="5645488"/>
                  <a:pt x="80160" y="5786440"/>
                </a:cubicBezTo>
                <a:cubicBezTo>
                  <a:pt x="80160" y="6006160"/>
                  <a:pt x="91096" y="6335737"/>
                  <a:pt x="112972" y="6775173"/>
                </a:cubicBezTo>
                <a:lnTo>
                  <a:pt x="116965" y="6858000"/>
                </a:lnTo>
                <a:lnTo>
                  <a:pt x="43760" y="6858000"/>
                </a:lnTo>
                <a:lnTo>
                  <a:pt x="43692" y="6856318"/>
                </a:lnTo>
                <a:cubicBezTo>
                  <a:pt x="39893" y="6766677"/>
                  <a:pt x="35460" y="6670494"/>
                  <a:pt x="30395" y="6567769"/>
                </a:cubicBezTo>
                <a:cubicBezTo>
                  <a:pt x="10130" y="6156875"/>
                  <a:pt x="0" y="5848705"/>
                  <a:pt x="0" y="5643256"/>
                </a:cubicBezTo>
                <a:cubicBezTo>
                  <a:pt x="0" y="5511460"/>
                  <a:pt x="54033" y="5364159"/>
                  <a:pt x="162102" y="5201350"/>
                </a:cubicBezTo>
                <a:cubicBezTo>
                  <a:pt x="925340" y="4092709"/>
                  <a:pt x="1528162" y="3036403"/>
                  <a:pt x="1970568" y="2032423"/>
                </a:cubicBezTo>
                <a:cubicBezTo>
                  <a:pt x="2024604" y="1908378"/>
                  <a:pt x="2051619" y="1763013"/>
                  <a:pt x="2051619" y="1596332"/>
                </a:cubicBezTo>
                <a:cubicBezTo>
                  <a:pt x="2051619" y="1387007"/>
                  <a:pt x="2048242" y="1075930"/>
                  <a:pt x="2041489" y="663096"/>
                </a:cubicBezTo>
                <a:cubicBezTo>
                  <a:pt x="2037268" y="405075"/>
                  <a:pt x="2034366" y="187560"/>
                  <a:pt x="2032783" y="10549"/>
                </a:cubicBezTo>
                <a:lnTo>
                  <a:pt x="2032701" y="0"/>
                </a:lnTo>
                <a:close/>
              </a:path>
            </a:pathLst>
          </a:custGeom>
          <a:gradFill flip="none" rotWithShape="1">
            <a:gsLst>
              <a:gs pos="14000">
                <a:srgbClr val="F06EAA"/>
              </a:gs>
              <a:gs pos="54000">
                <a:schemeClr val="bg1"/>
              </a:gs>
              <a:gs pos="95000">
                <a:srgbClr val="F06EA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pic>
        <p:nvPicPr>
          <p:cNvPr id="21" name="Gráfico 20" descr="Radioativo">
            <a:extLst>
              <a:ext uri="{FF2B5EF4-FFF2-40B4-BE49-F238E27FC236}">
                <a16:creationId xmlns:a16="http://schemas.microsoft.com/office/drawing/2014/main" xmlns="" id="{305C40A3-E23E-4A48-944B-27C3500288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52443" y="4347411"/>
            <a:ext cx="2318084" cy="2318084"/>
          </a:xfrm>
          <a:prstGeom prst="rect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xmlns="" id="{B3A6BB8F-CEBD-477D-B875-724353438AE1}"/>
              </a:ext>
            </a:extLst>
          </p:cNvPr>
          <p:cNvSpPr txBox="1"/>
          <p:nvPr/>
        </p:nvSpPr>
        <p:spPr>
          <a:xfrm>
            <a:off x="6817895" y="676752"/>
            <a:ext cx="4652210" cy="757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Preparo para o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xmlns="" id="{A1D041C9-6871-4073-B661-802C57609F59}"/>
              </a:ext>
            </a:extLst>
          </p:cNvPr>
          <p:cNvSpPr txBox="1"/>
          <p:nvPr/>
        </p:nvSpPr>
        <p:spPr>
          <a:xfrm>
            <a:off x="7647864" y="1216873"/>
            <a:ext cx="4652210" cy="99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6000" i="1" dirty="0">
                <a:solidFill>
                  <a:srgbClr val="FF077F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EXAME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xmlns="" id="{0C479ACA-AE5E-4E91-9716-31FCD1186F05}"/>
              </a:ext>
            </a:extLst>
          </p:cNvPr>
          <p:cNvSpPr txBox="1"/>
          <p:nvPr/>
        </p:nvSpPr>
        <p:spPr>
          <a:xfrm>
            <a:off x="5170642" y="1554273"/>
            <a:ext cx="64797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pt-BR" sz="8000" b="1" i="1" u="none" strike="noStrike" kern="1200" cap="none" spc="-300" normalizeH="0" baseline="0" noProof="0" dirty="0">
                <a:ln>
                  <a:noFill/>
                </a:ln>
                <a:solidFill>
                  <a:srgbClr val="FF077F">
                    <a:alpha val="12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anose="02040604050505020304" pitchFamily="18" charset="0"/>
                <a:cs typeface="Aharoni" panose="02010803020104030203" pitchFamily="2" charset="-79"/>
              </a:rPr>
              <a:t>EXAME</a:t>
            </a:r>
            <a:endParaRPr lang="pt-BR" sz="8000" b="1" i="1" spc="-300" dirty="0">
              <a:solidFill>
                <a:srgbClr val="FF077F">
                  <a:alpha val="12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anose="02040604050505020304" pitchFamily="18" charset="0"/>
              <a:cs typeface="Aharoni" panose="02010803020104030203" pitchFamily="2" charset="-79"/>
            </a:endParaRP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xmlns="" id="{0CA1A67E-8582-468E-A151-D38B3E4743BD}"/>
              </a:ext>
            </a:extLst>
          </p:cNvPr>
          <p:cNvSpPr txBox="1"/>
          <p:nvPr/>
        </p:nvSpPr>
        <p:spPr>
          <a:xfrm>
            <a:off x="8297582" y="2665651"/>
            <a:ext cx="3352773" cy="374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exame não exige preparo prévio. A recomendação é ir vestida com roupas leves para facilitar as captações de imagens na hora do exame.</a:t>
            </a:r>
          </a:p>
        </p:txBody>
      </p:sp>
    </p:spTree>
    <p:extLst>
      <p:ext uri="{BB962C8B-B14F-4D97-AF65-F5344CB8AC3E}">
        <p14:creationId xmlns:p14="http://schemas.microsoft.com/office/powerpoint/2010/main" val="282967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animBg="1"/>
      <p:bldP spid="9" grpId="0" animBg="1"/>
      <p:bldP spid="22" grpId="0"/>
      <p:bldP spid="23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xmlns="" id="{C3E0385B-1648-4590-AFF4-0138B8195C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" t="13083" r="-3247" b="13083"/>
          <a:stretch/>
        </p:blipFill>
        <p:spPr>
          <a:xfrm>
            <a:off x="1" y="0"/>
            <a:ext cx="10196746" cy="6858000"/>
          </a:xfrm>
        </p:spPr>
      </p:pic>
      <p:sp>
        <p:nvSpPr>
          <p:cNvPr id="23" name="Forma Livre: Forma 22">
            <a:extLst>
              <a:ext uri="{FF2B5EF4-FFF2-40B4-BE49-F238E27FC236}">
                <a16:creationId xmlns:a16="http://schemas.microsoft.com/office/drawing/2014/main" xmlns="" id="{8AF8C839-45DB-4A2A-96F3-D6B8CBBF44BD}"/>
              </a:ext>
            </a:extLst>
          </p:cNvPr>
          <p:cNvSpPr/>
          <p:nvPr/>
        </p:nvSpPr>
        <p:spPr>
          <a:xfrm>
            <a:off x="3473098" y="6484440"/>
            <a:ext cx="1683527" cy="112802"/>
          </a:xfrm>
          <a:custGeom>
            <a:avLst/>
            <a:gdLst>
              <a:gd name="connsiteX0" fmla="*/ 87677 w 1683527"/>
              <a:gd name="connsiteY0" fmla="*/ 0 h 112802"/>
              <a:gd name="connsiteX1" fmla="*/ 1683527 w 1683527"/>
              <a:gd name="connsiteY1" fmla="*/ 0 h 112802"/>
              <a:gd name="connsiteX2" fmla="*/ 1595850 w 1683527"/>
              <a:gd name="connsiteY2" fmla="*/ 112802 h 112802"/>
              <a:gd name="connsiteX3" fmla="*/ 0 w 1683527"/>
              <a:gd name="connsiteY3" fmla="*/ 112802 h 112802"/>
              <a:gd name="connsiteX4" fmla="*/ 87677 w 1683527"/>
              <a:gd name="connsiteY4" fmla="*/ 0 h 11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527" h="112802">
                <a:moveTo>
                  <a:pt x="87677" y="0"/>
                </a:moveTo>
                <a:lnTo>
                  <a:pt x="1683527" y="0"/>
                </a:lnTo>
                <a:lnTo>
                  <a:pt x="1595850" y="112802"/>
                </a:lnTo>
                <a:lnTo>
                  <a:pt x="0" y="112802"/>
                </a:lnTo>
                <a:lnTo>
                  <a:pt x="87677" y="0"/>
                </a:lnTo>
                <a:close/>
              </a:path>
            </a:pathLst>
          </a:custGeom>
          <a:solidFill>
            <a:srgbClr val="A025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solidFill>
                <a:srgbClr val="E633A8"/>
              </a:solidFill>
            </a:endParaRPr>
          </a:p>
        </p:txBody>
      </p:sp>
      <p:sp>
        <p:nvSpPr>
          <p:cNvPr id="24" name="Forma Livre: Forma 23">
            <a:extLst>
              <a:ext uri="{FF2B5EF4-FFF2-40B4-BE49-F238E27FC236}">
                <a16:creationId xmlns:a16="http://schemas.microsoft.com/office/drawing/2014/main" xmlns="" id="{6B812D95-9710-4D2F-98D6-BA34F0585D55}"/>
              </a:ext>
            </a:extLst>
          </p:cNvPr>
          <p:cNvSpPr/>
          <p:nvPr/>
        </p:nvSpPr>
        <p:spPr>
          <a:xfrm>
            <a:off x="3881147" y="-1"/>
            <a:ext cx="6315600" cy="6072260"/>
          </a:xfrm>
          <a:custGeom>
            <a:avLst/>
            <a:gdLst>
              <a:gd name="connsiteX0" fmla="*/ 4719751 w 6315600"/>
              <a:gd name="connsiteY0" fmla="*/ 0 h 6072260"/>
              <a:gd name="connsiteX1" fmla="*/ 6315600 w 6315600"/>
              <a:gd name="connsiteY1" fmla="*/ 0 h 6072260"/>
              <a:gd name="connsiteX2" fmla="*/ 1595850 w 6315600"/>
              <a:gd name="connsiteY2" fmla="*/ 6072260 h 6072260"/>
              <a:gd name="connsiteX3" fmla="*/ 0 w 6315600"/>
              <a:gd name="connsiteY3" fmla="*/ 6072260 h 6072260"/>
              <a:gd name="connsiteX4" fmla="*/ 4719751 w 6315600"/>
              <a:gd name="connsiteY4" fmla="*/ 0 h 607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15600" h="6072260">
                <a:moveTo>
                  <a:pt x="4719751" y="0"/>
                </a:moveTo>
                <a:lnTo>
                  <a:pt x="6315600" y="0"/>
                </a:lnTo>
                <a:lnTo>
                  <a:pt x="1595850" y="6072260"/>
                </a:lnTo>
                <a:lnTo>
                  <a:pt x="0" y="6072260"/>
                </a:lnTo>
                <a:lnTo>
                  <a:pt x="4719751" y="0"/>
                </a:lnTo>
                <a:close/>
              </a:path>
            </a:pathLst>
          </a:custGeom>
          <a:solidFill>
            <a:srgbClr val="4D032C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xmlns="" id="{713BB188-3FDC-47A0-90AD-A6FA29077D19}"/>
              </a:ext>
            </a:extLst>
          </p:cNvPr>
          <p:cNvSpPr txBox="1"/>
          <p:nvPr/>
        </p:nvSpPr>
        <p:spPr>
          <a:xfrm rot="18437423">
            <a:off x="3861620" y="2429392"/>
            <a:ext cx="6586336" cy="96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Contra–Indicações</a:t>
            </a:r>
            <a:endParaRPr lang="pt-BR" sz="5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ea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xmlns="" id="{C819E51C-D800-4960-A506-EAD2AD6F49B2}"/>
              </a:ext>
            </a:extLst>
          </p:cNvPr>
          <p:cNvSpPr txBox="1"/>
          <p:nvPr/>
        </p:nvSpPr>
        <p:spPr>
          <a:xfrm>
            <a:off x="7154787" y="2393527"/>
            <a:ext cx="4759683" cy="420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pt-BR" sz="2800" dirty="0">
                <a:solidFill>
                  <a:srgbClr val="E633A8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800" dirty="0">
                <a:solidFill>
                  <a:srgbClr val="E44EC1"/>
                </a:solidFill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mamografia não </a:t>
            </a:r>
            <a:r>
              <a:rPr lang="pt-BR" sz="2800" dirty="0">
                <a:effectLst/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 indicada para pacientes que não tenham a idade mínima de 40 anos para realizar o procedimento e para mulheres grávidas, pois a radiação pode interferir na formação do bebê.</a:t>
            </a:r>
          </a:p>
        </p:txBody>
      </p:sp>
      <p:pic>
        <p:nvPicPr>
          <p:cNvPr id="29" name="Gráfico 28" descr="Radioativo">
            <a:extLst>
              <a:ext uri="{FF2B5EF4-FFF2-40B4-BE49-F238E27FC236}">
                <a16:creationId xmlns:a16="http://schemas.microsoft.com/office/drawing/2014/main" xmlns="" id="{0BE71735-29F6-4E5B-A638-8803D2A2B2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20260" y="393899"/>
            <a:ext cx="1605729" cy="1605729"/>
          </a:xfrm>
          <a:prstGeom prst="rect">
            <a:avLst/>
          </a:prstGeom>
        </p:spPr>
      </p:pic>
      <p:sp>
        <p:nvSpPr>
          <p:cNvPr id="28" name="Símbolo de &quot;Não Permitido&quot; 27">
            <a:extLst>
              <a:ext uri="{FF2B5EF4-FFF2-40B4-BE49-F238E27FC236}">
                <a16:creationId xmlns:a16="http://schemas.microsoft.com/office/drawing/2014/main" xmlns="" id="{98522A44-5A9D-4F4C-AF8D-790FB7E5A9C9}"/>
              </a:ext>
            </a:extLst>
          </p:cNvPr>
          <p:cNvSpPr/>
          <p:nvPr/>
        </p:nvSpPr>
        <p:spPr>
          <a:xfrm>
            <a:off x="10196747" y="393899"/>
            <a:ext cx="1652755" cy="1605729"/>
          </a:xfrm>
          <a:prstGeom prst="noSmoking">
            <a:avLst>
              <a:gd name="adj" fmla="val 6298"/>
            </a:avLst>
          </a:prstGeom>
          <a:solidFill>
            <a:srgbClr val="A025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72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2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/>
      <p:bldP spid="28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1307</TotalTime>
  <Words>700</Words>
  <Application>Microsoft Office PowerPoint</Application>
  <PresentationFormat>Widescreen</PresentationFormat>
  <Paragraphs>72</Paragraphs>
  <Slides>20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33" baseType="lpstr">
      <vt:lpstr>Abadi</vt:lpstr>
      <vt:lpstr>Agency FB</vt:lpstr>
      <vt:lpstr>Aharoni</vt:lpstr>
      <vt:lpstr>Arial</vt:lpstr>
      <vt:lpstr>Arial Black</vt:lpstr>
      <vt:lpstr>Calibri</vt:lpstr>
      <vt:lpstr>Calibri Light</vt:lpstr>
      <vt:lpstr>Candara</vt:lpstr>
      <vt:lpstr>Centaur</vt:lpstr>
      <vt:lpstr>Century</vt:lpstr>
      <vt:lpstr>Symbol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Camila Carol</dc:creator>
  <cp:lastModifiedBy>Cleide</cp:lastModifiedBy>
  <cp:revision>25</cp:revision>
  <dcterms:created xsi:type="dcterms:W3CDTF">2022-02-19T04:14:59Z</dcterms:created>
  <dcterms:modified xsi:type="dcterms:W3CDTF">2022-03-03T20:28:48Z</dcterms:modified>
</cp:coreProperties>
</file>