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F601-2C43-47A7-A613-BE6481CBA995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665F371-4418-443B-A144-54F6EDE0C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63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F601-2C43-47A7-A613-BE6481CBA995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65F371-4418-443B-A144-54F6EDE0C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38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F601-2C43-47A7-A613-BE6481CBA995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65F371-4418-443B-A144-54F6EDE0CF6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30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F601-2C43-47A7-A613-BE6481CBA995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65F371-4418-443B-A144-54F6EDE0C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221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F601-2C43-47A7-A613-BE6481CBA995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65F371-4418-443B-A144-54F6EDE0CF6F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8959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F601-2C43-47A7-A613-BE6481CBA995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65F371-4418-443B-A144-54F6EDE0C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000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F601-2C43-47A7-A613-BE6481CBA995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F371-4418-443B-A144-54F6EDE0C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729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F601-2C43-47A7-A613-BE6481CBA995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F371-4418-443B-A144-54F6EDE0C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33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F601-2C43-47A7-A613-BE6481CBA995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F371-4418-443B-A144-54F6EDE0C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01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F601-2C43-47A7-A613-BE6481CBA995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65F371-4418-443B-A144-54F6EDE0C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0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F601-2C43-47A7-A613-BE6481CBA995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65F371-4418-443B-A144-54F6EDE0C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85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F601-2C43-47A7-A613-BE6481CBA995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65F371-4418-443B-A144-54F6EDE0C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86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F601-2C43-47A7-A613-BE6481CBA995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F371-4418-443B-A144-54F6EDE0C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31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F601-2C43-47A7-A613-BE6481CBA995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F371-4418-443B-A144-54F6EDE0C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37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F601-2C43-47A7-A613-BE6481CBA995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F371-4418-443B-A144-54F6EDE0C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68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F601-2C43-47A7-A613-BE6481CBA995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65F371-4418-443B-A144-54F6EDE0C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35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5F601-2C43-47A7-A613-BE6481CBA995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665F371-4418-443B-A144-54F6EDE0C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69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6164D-26EF-4C72-BE79-A1C59004A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Quick</a:t>
            </a:r>
            <a:r>
              <a:rPr lang="pt-BR" dirty="0"/>
              <a:t> </a:t>
            </a:r>
            <a:r>
              <a:rPr lang="pt-BR" dirty="0" err="1"/>
              <a:t>Massage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19D1C2-DAFE-46AF-AC56-064903699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Prof</a:t>
            </a:r>
            <a:r>
              <a:rPr lang="pt-BR" dirty="0"/>
              <a:t> Brenda Caroline </a:t>
            </a:r>
          </a:p>
        </p:txBody>
      </p:sp>
    </p:spTree>
    <p:extLst>
      <p:ext uri="{BB962C8B-B14F-4D97-AF65-F5344CB8AC3E}">
        <p14:creationId xmlns:p14="http://schemas.microsoft.com/office/powerpoint/2010/main" val="4131070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E928B87-6E0C-42BF-BAAB-28087E7A9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5300" y="2133600"/>
            <a:ext cx="668322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9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CEA8BB2-333B-4C9E-836F-5CC9D9F09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4151" y="2133600"/>
            <a:ext cx="6725524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7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4D984F9-6C52-4D60-9F47-8D40D554D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2732" y="2133600"/>
            <a:ext cx="6768361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4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0FF1381-9D60-4960-ABA5-06E4BD49A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0608" y="2133600"/>
            <a:ext cx="637261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09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D049B2F-9E50-4286-86B5-97AD980F6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6811" y="2133600"/>
            <a:ext cx="6600203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30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8C8A365-B225-4BDD-AA78-4425DB34F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2233" y="2133600"/>
            <a:ext cx="648936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86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31787DB-8E63-4312-825A-7ABA95C6B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2233" y="2133600"/>
            <a:ext cx="648936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4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079EB3C-AFE3-42AD-9333-3003FD0E9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4759" y="2133600"/>
            <a:ext cx="670430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47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F5FC2F2-FB4B-473B-8BCD-9BE715E65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6806" y="2133600"/>
            <a:ext cx="6900213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38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33FF727-387C-4C6A-9BA4-5D5F28C59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6811" y="2133600"/>
            <a:ext cx="6600203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0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B94B2-C9B9-4645-9241-4C51D010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 da técnica: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65AB06-E390-4E84-979A-0A1321AD1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 </a:t>
            </a:r>
            <a:r>
              <a:rPr lang="pt-BR" b="1" dirty="0">
                <a:solidFill>
                  <a:srgbClr val="FF0000"/>
                </a:solidFill>
              </a:rPr>
              <a:t>" </a:t>
            </a:r>
            <a:r>
              <a:rPr lang="pt-BR" b="1" dirty="0" err="1">
                <a:solidFill>
                  <a:srgbClr val="FF0000"/>
                </a:solidFill>
              </a:rPr>
              <a:t>Quick</a:t>
            </a:r>
            <a:r>
              <a:rPr lang="pt-BR" b="1" dirty="0">
                <a:solidFill>
                  <a:srgbClr val="FF0000"/>
                </a:solidFill>
              </a:rPr>
              <a:t>  </a:t>
            </a:r>
            <a:r>
              <a:rPr lang="pt-BR" b="1" dirty="0" err="1">
                <a:solidFill>
                  <a:srgbClr val="FF0000"/>
                </a:solidFill>
              </a:rPr>
              <a:t>Massage</a:t>
            </a:r>
            <a:r>
              <a:rPr lang="pt-BR" b="1" dirty="0">
                <a:solidFill>
                  <a:srgbClr val="FF0000"/>
                </a:solidFill>
              </a:rPr>
              <a:t>“ </a:t>
            </a:r>
            <a:r>
              <a:rPr lang="pt-BR" dirty="0"/>
              <a:t>ou traduzindo para  o português, Massagem  Rápida   é  uma  técnica  de  massagem  que é  realiza da  numa  </a:t>
            </a:r>
            <a:r>
              <a:rPr lang="pt-BR" b="1" dirty="0"/>
              <a:t>cadeira especialmente  projetada  </a:t>
            </a:r>
            <a:r>
              <a:rPr lang="pt-BR" dirty="0"/>
              <a:t>onde o cliente  fica  numa  posição   muito  confortável  e  relaxante o que  permite  ao  terapeuta   trabalhar  de   maneira fácil  e  com ótimos  </a:t>
            </a:r>
            <a:r>
              <a:rPr lang="pt-BR" b="1" dirty="0"/>
              <a:t>resultados, a  região  cervical, ombros,   membros  superiores e  região dorsal. </a:t>
            </a:r>
          </a:p>
          <a:p>
            <a:r>
              <a:rPr lang="pt-BR" dirty="0"/>
              <a:t>Trata -se  de  uma técnica  que   promove  através  da  manipulação  de  pontos  com   a   </a:t>
            </a:r>
            <a:r>
              <a:rPr lang="pt-BR" b="1" dirty="0"/>
              <a:t>capacidade  de   equilibrar  o  físico  e  o  emocional,</a:t>
            </a:r>
            <a:r>
              <a:rPr lang="pt-BR" dirty="0"/>
              <a:t>  além  de  diminuir  as  tensões  e  o  estresse  causados  pelas atribulações do dia-a-dia 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2335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C31CADD-A837-4E21-BC58-31190E0EA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7182" y="2133600"/>
            <a:ext cx="6559461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17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2322697-20E2-42E7-B9C6-81946F436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2110" y="2133600"/>
            <a:ext cx="646960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887859-13B2-407F-B8C3-7F50F65EA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93913"/>
            <a:ext cx="8915400" cy="4917309"/>
          </a:xfrm>
        </p:spPr>
        <p:txBody>
          <a:bodyPr/>
          <a:lstStyle/>
          <a:p>
            <a:r>
              <a:rPr lang="pt-BR" dirty="0"/>
              <a:t>Um  dos  grandes  atrativos  da  </a:t>
            </a:r>
            <a:r>
              <a:rPr lang="pt-BR" b="1" dirty="0"/>
              <a:t>" </a:t>
            </a:r>
            <a:r>
              <a:rPr lang="pt-BR" b="1" dirty="0" err="1"/>
              <a:t>Quick</a:t>
            </a:r>
            <a:r>
              <a:rPr lang="pt-BR" b="1" dirty="0"/>
              <a:t>  </a:t>
            </a:r>
            <a:r>
              <a:rPr lang="pt-BR" b="1" dirty="0" err="1"/>
              <a:t>Massage</a:t>
            </a:r>
            <a:r>
              <a:rPr lang="pt-BR" b="1" dirty="0"/>
              <a:t>"   </a:t>
            </a:r>
            <a:r>
              <a:rPr lang="pt-BR" dirty="0"/>
              <a:t>é  que  o  terapeuta  pode   levar  a  cadeira  ao   local  onde  o  paciente  está  como  por  exemplo,  no  escritório de trabalho.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E9A0B3-EDEF-4CFC-A30B-4BC9250DF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824" y="2478156"/>
            <a:ext cx="3747053" cy="3747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313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0FF152-CA9D-4AF4-840F-F3414EE1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Função da Cadeira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4CB078-1449-4B93-8937-EF92DE4B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cadeira  de  </a:t>
            </a:r>
            <a:r>
              <a:rPr lang="pt-BR" b="1" dirty="0" err="1">
                <a:solidFill>
                  <a:srgbClr val="FF0000"/>
                </a:solidFill>
              </a:rPr>
              <a:t>katakori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/>
              <a:t>  (dor  nos  ombros )  foi   criada   de   modo  que  a  coluna  fique  posicionada  de  maneira   alinhada.</a:t>
            </a:r>
          </a:p>
          <a:p>
            <a:r>
              <a:rPr lang="pt-BR" dirty="0"/>
              <a:t>A  QUICK   MASSAGE  pode  ser  aplicada   em   empresa,   em  consultórios, ou  em  qualquer  lugar ;  além  de  ser rápida  -  em  apenas  15  minutos  o  objetivo  pode  ser  alcançado  -  não necessita de  trajes ou equipamentos especiais.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E1190E-1FB7-4D81-98B5-FD5417051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407" y="4240694"/>
            <a:ext cx="3101009" cy="232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567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F6524-1E60-45C4-904E-640F041F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Eficácia da Massagem Rápida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ADACD9-6A9D-4DD5-B6DF-1AAE10BC5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  </a:t>
            </a:r>
            <a:r>
              <a:rPr lang="pt-BR" b="1" dirty="0">
                <a:solidFill>
                  <a:srgbClr val="FF0000"/>
                </a:solidFill>
              </a:rPr>
              <a:t>massagem rápida  </a:t>
            </a:r>
            <a:r>
              <a:rPr lang="pt-BR" dirty="0"/>
              <a:t>é   uma  maneira  do  cliente  “se sentir”,  de   entrar  em  contato  com  suas  tensões  e  desequilíbrios.</a:t>
            </a:r>
          </a:p>
          <a:p>
            <a:r>
              <a:rPr lang="pt-BR" dirty="0"/>
              <a:t>Desperta,  assim,  uma  consciência  nova  e   mais  profunda   do  corpo.  Ouvindo  o  corpo,  entramos  em contado com a inteligência intuitiva   nele existente.  </a:t>
            </a:r>
          </a:p>
          <a:p>
            <a:r>
              <a:rPr lang="pt-BR" dirty="0"/>
              <a:t>Dentro  desta  perspectiva,  a   </a:t>
            </a:r>
            <a:r>
              <a:rPr lang="pt-BR" dirty="0">
                <a:solidFill>
                  <a:srgbClr val="FF0000"/>
                </a:solidFill>
              </a:rPr>
              <a:t>Massagem  Rápida</a:t>
            </a:r>
            <a:r>
              <a:rPr lang="pt-BR" dirty="0"/>
              <a:t>   é   um   excelente  auxiliar  no  tratamento  de  diversos  desequilíbrios  e  enfermidades.  </a:t>
            </a:r>
          </a:p>
          <a:p>
            <a:r>
              <a:rPr lang="pt-BR" dirty="0"/>
              <a:t>Em específico,  é   uma  ótima  terapia  para  dores   de  cabeça,  esgotamento  físico  e mental,  sensação  de  falta  de  energia,  dores  musculares  e  posturais,  problemas  digestivos,  estados  emotivos ,  insônia,  mal-estar  físico  ou psicológico  sem causa definida e  uma série de outros pequenos distúrbios.  </a:t>
            </a:r>
          </a:p>
          <a:p>
            <a:r>
              <a:rPr lang="pt-BR" b="1" i="1" dirty="0"/>
              <a:t>Todavia,  não   é  necessário  que  você   esteja  mal  para  “curtir”  uma  Massagem  Rápida.  Se  você  estiver  se   sentido  bem,  vai   terminar  a  sessão se sentindo  melhor  ainda!</a:t>
            </a:r>
          </a:p>
        </p:txBody>
      </p:sp>
    </p:spTree>
    <p:extLst>
      <p:ext uri="{BB962C8B-B14F-4D97-AF65-F5344CB8AC3E}">
        <p14:creationId xmlns:p14="http://schemas.microsoft.com/office/powerpoint/2010/main" val="418950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02227-C1D3-4F65-9D4E-BB2A814D9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Benefícios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45D655-E746-4423-B910-3D19F0E81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4" y="2133600"/>
            <a:ext cx="4850294" cy="3777622"/>
          </a:xfrm>
        </p:spPr>
        <p:txBody>
          <a:bodyPr/>
          <a:lstStyle/>
          <a:p>
            <a:r>
              <a:rPr lang="pt-BR" dirty="0"/>
              <a:t>Resultados imediatos; </a:t>
            </a:r>
          </a:p>
          <a:p>
            <a:r>
              <a:rPr lang="pt-BR" dirty="0"/>
              <a:t>Previne e elimina  as causas do Stress;  </a:t>
            </a:r>
          </a:p>
          <a:p>
            <a:r>
              <a:rPr lang="pt-BR" dirty="0"/>
              <a:t>Aumento da produtividade; </a:t>
            </a:r>
          </a:p>
          <a:p>
            <a:r>
              <a:rPr lang="pt-BR" dirty="0"/>
              <a:t>Aumento da motivação  do funcionário;  </a:t>
            </a:r>
          </a:p>
          <a:p>
            <a:r>
              <a:rPr lang="pt-BR" dirty="0"/>
              <a:t>Incentivo a outras  formas  de cuidado com a saúde;  </a:t>
            </a:r>
          </a:p>
          <a:p>
            <a:r>
              <a:rPr lang="pt-BR" dirty="0"/>
              <a:t>Aumentar a  saúde  mental.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A514C5-E591-46C3-85C1-325135BE4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768" y="2749047"/>
            <a:ext cx="4169465" cy="288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373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D177-F8C1-4238-B0E0-D2CDD8FC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POSTURA DO PROFISSIONAL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A722F1-E523-4061-B6B2-694F29191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Mãos limpas e aquecidas;</a:t>
            </a:r>
          </a:p>
          <a:p>
            <a:r>
              <a:rPr lang="pt-BR" dirty="0"/>
              <a:t>Alongar-se;</a:t>
            </a:r>
          </a:p>
          <a:p>
            <a:r>
              <a:rPr lang="pt-BR" dirty="0"/>
              <a:t>Usar o jaleco;</a:t>
            </a:r>
          </a:p>
          <a:p>
            <a:r>
              <a:rPr lang="pt-BR" dirty="0"/>
              <a:t>Toalhas ao alcance para cobrir o cliente;</a:t>
            </a:r>
          </a:p>
          <a:p>
            <a:r>
              <a:rPr lang="pt-BR" dirty="0"/>
              <a:t>Não conversar com terceiros;</a:t>
            </a:r>
          </a:p>
          <a:p>
            <a:r>
              <a:rPr lang="pt-BR" dirty="0"/>
              <a:t>Manter boa postura.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FD3E21A-ABDE-4439-B8FE-E378D7DC4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919" y="1706593"/>
            <a:ext cx="3098311" cy="463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561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B88726F-D415-46AE-817F-770E148AF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531" y="1235075"/>
            <a:ext cx="7700984" cy="438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1076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C0EFDC8-374A-43D4-BF1F-C348774DA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52" b="-1"/>
          <a:stretch/>
        </p:blipFill>
        <p:spPr>
          <a:xfrm>
            <a:off x="3064716" y="1354345"/>
            <a:ext cx="7126307" cy="41493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01431643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152</TotalTime>
  <Words>430</Words>
  <Application>Microsoft Office PowerPoint</Application>
  <PresentationFormat>Widescreen</PresentationFormat>
  <Paragraphs>29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Cacho</vt:lpstr>
      <vt:lpstr>Quick Massage</vt:lpstr>
      <vt:lpstr>Conceito da técnica:</vt:lpstr>
      <vt:lpstr>Apresentação do PowerPoint</vt:lpstr>
      <vt:lpstr>Função da Cadeira</vt:lpstr>
      <vt:lpstr>Eficácia da Massagem Rápida </vt:lpstr>
      <vt:lpstr>Benefícios </vt:lpstr>
      <vt:lpstr>POSTURA DO PROFISSIONAL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Massage</dc:title>
  <dc:creator>User</dc:creator>
  <cp:lastModifiedBy>User</cp:lastModifiedBy>
  <cp:revision>3</cp:revision>
  <dcterms:created xsi:type="dcterms:W3CDTF">2021-09-07T13:50:16Z</dcterms:created>
  <dcterms:modified xsi:type="dcterms:W3CDTF">2021-09-22T01:02:56Z</dcterms:modified>
</cp:coreProperties>
</file>