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291-E710-4892-B40D-298D977B222F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551E2-F9D4-49F5-B803-18C6C60E1DF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8080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036E2-0D56-486F-8373-EA1645D9D4F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2DAF-A972-4EE2-B7B4-6894A46CC26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886095"/>
          </a:xfrm>
        </p:spPr>
        <p:txBody>
          <a:bodyPr/>
          <a:lstStyle/>
          <a:p>
            <a:r>
              <a:rPr lang="pt-BR" dirty="0" smtClean="0"/>
              <a:t>Enfermagem em Saúde do Idoso</a:t>
            </a:r>
            <a:br>
              <a:rPr lang="pt-BR" dirty="0" smtClean="0"/>
            </a:br>
            <a:r>
              <a:rPr lang="pt-BR" dirty="0" smtClean="0"/>
              <a:t>Faculdade Dama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Kátia </a:t>
            </a:r>
            <a:r>
              <a:rPr lang="pt-BR" dirty="0" err="1" smtClean="0">
                <a:solidFill>
                  <a:schemeClr val="tx1"/>
                </a:solidFill>
              </a:rPr>
              <a:t>Oliskowski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Enfermeira 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COREN SC 145380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"Apesar do aumento nos índices desse indicador social, o país ainda se encontra abaixo da realidade de muitos países desenvolvidos. O percentual médio do Brasil no quesito esperança de vida não reflete totalmente a realidade, muitas particularidades regionais são camufladas. Desse modo, temos diversos percentuais de expectativa de vida que oscilam de acordo com cada estado.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4038600" cy="607223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Estados do Centro-Sul do Brasil</a:t>
            </a:r>
          </a:p>
          <a:p>
            <a:r>
              <a:rPr lang="pt-BR" dirty="0" smtClean="0"/>
              <a:t>Rio Grande do Sul: 75 anos</a:t>
            </a:r>
          </a:p>
          <a:p>
            <a:r>
              <a:rPr lang="pt-BR" dirty="0" smtClean="0"/>
              <a:t>Santa Catarina: 75,3 anos</a:t>
            </a:r>
          </a:p>
          <a:p>
            <a:r>
              <a:rPr lang="pt-BR" dirty="0" smtClean="0"/>
              <a:t>Paraná: 74,1 anos</a:t>
            </a:r>
          </a:p>
          <a:p>
            <a:r>
              <a:rPr lang="pt-BR" dirty="0" smtClean="0"/>
              <a:t>São Paulo: 74,2 anos</a:t>
            </a:r>
          </a:p>
          <a:p>
            <a:r>
              <a:rPr lang="pt-BR" dirty="0" smtClean="0"/>
              <a:t>Rio de Janeiro: 73,1 anos</a:t>
            </a:r>
          </a:p>
          <a:p>
            <a:r>
              <a:rPr lang="pt-BR" dirty="0" smtClean="0"/>
              <a:t>Goiás: 71,4 anos</a:t>
            </a:r>
          </a:p>
          <a:p>
            <a:r>
              <a:rPr lang="pt-BR" dirty="0" smtClean="0"/>
              <a:t>Mato Grosso do Sul: 73,8 anos</a:t>
            </a:r>
          </a:p>
          <a:p>
            <a:r>
              <a:rPr lang="pt-BR" dirty="0" smtClean="0"/>
              <a:t>Mato Grosso: 73,1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"Estados do Norte do Brasil</a:t>
            </a:r>
          </a:p>
          <a:p>
            <a:r>
              <a:rPr lang="pt-BR" dirty="0" smtClean="0"/>
              <a:t>Rondônia: 71,2 anos</a:t>
            </a:r>
          </a:p>
          <a:p>
            <a:r>
              <a:rPr lang="pt-BR" dirty="0" smtClean="0"/>
              <a:t>Acre: 71,4 anos</a:t>
            </a:r>
          </a:p>
          <a:p>
            <a:r>
              <a:rPr lang="pt-BR" dirty="0" smtClean="0"/>
              <a:t>Amazonas: 71,6 anos</a:t>
            </a:r>
          </a:p>
          <a:p>
            <a:r>
              <a:rPr lang="pt-BR" dirty="0" smtClean="0"/>
              <a:t>Roraima: 69,9 anos</a:t>
            </a:r>
          </a:p>
          <a:p>
            <a:r>
              <a:rPr lang="pt-BR" dirty="0" smtClean="0"/>
              <a:t>Amapá: 70,4 anos</a:t>
            </a:r>
          </a:p>
          <a:p>
            <a:r>
              <a:rPr lang="pt-BR" dirty="0" smtClean="0"/>
              <a:t>Pará: 72,0 anos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Nordeste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Maranhão: 67,6 anos</a:t>
            </a:r>
          </a:p>
          <a:p>
            <a:r>
              <a:rPr lang="pt-BR" dirty="0" smtClean="0"/>
              <a:t>Piauí: 68,9 anos</a:t>
            </a:r>
          </a:p>
          <a:p>
            <a:r>
              <a:rPr lang="pt-BR" dirty="0" smtClean="0"/>
              <a:t>Ceará: 70,3 anos</a:t>
            </a:r>
          </a:p>
          <a:p>
            <a:r>
              <a:rPr lang="pt-BR" dirty="0" smtClean="0"/>
              <a:t>Rio Grande do Norte: 70,4 anos</a:t>
            </a:r>
          </a:p>
          <a:p>
            <a:r>
              <a:rPr lang="pt-BR" dirty="0" smtClean="0"/>
              <a:t>Paraíba: 69,0 anos</a:t>
            </a:r>
          </a:p>
          <a:p>
            <a:r>
              <a:rPr lang="pt-BR" dirty="0" smtClean="0"/>
              <a:t>Pernambuco: 68,3 anos</a:t>
            </a:r>
          </a:p>
          <a:p>
            <a:r>
              <a:rPr lang="pt-BR" dirty="0" smtClean="0"/>
              <a:t>Alagoas: 66,8 anos</a:t>
            </a:r>
          </a:p>
          <a:p>
            <a:r>
              <a:rPr lang="pt-BR" dirty="0" smtClean="0"/>
              <a:t>Sergipe: 70,0 anos.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"Esses dados refletem a desigualdade existente entre áreas mais desenvolvidas econômica e industrialmente e as menos desenvolvidas. Por isso, estados do Centro-Sul (desenvolvidos) apresentam números mais elevados que estados das regiões Norte e Nordeste (menos desenvolvidos).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Paramos aqui</a:t>
            </a:r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xpectativa_de_vida_no_brasil_chega_a_78_8_anos_em_2020_25_nov_20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85728"/>
            <a:ext cx="6786610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"/>
            <a:ext cx="9137015" cy="6852920"/>
          </a:xfrm>
          <a:custGeom>
            <a:avLst/>
            <a:gdLst/>
            <a:ahLst/>
            <a:cxnLst/>
            <a:rect l="l" t="t" r="r" b="b"/>
            <a:pathLst>
              <a:path w="9137015" h="6852920">
                <a:moveTo>
                  <a:pt x="9136828" y="0"/>
                </a:moveTo>
                <a:lnTo>
                  <a:pt x="0" y="0"/>
                </a:lnTo>
                <a:lnTo>
                  <a:pt x="0" y="6852492"/>
                </a:lnTo>
                <a:lnTo>
                  <a:pt x="9136828" y="6852492"/>
                </a:lnTo>
                <a:lnTo>
                  <a:pt x="9136828" y="0"/>
                </a:lnTo>
                <a:close/>
              </a:path>
            </a:pathLst>
          </a:custGeom>
          <a:solidFill>
            <a:srgbClr val="044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8720" y="3635681"/>
            <a:ext cx="1658620" cy="1267460"/>
          </a:xfrm>
          <a:custGeom>
            <a:avLst/>
            <a:gdLst/>
            <a:ahLst/>
            <a:cxnLst/>
            <a:rect l="l" t="t" r="r" b="b"/>
            <a:pathLst>
              <a:path w="1658620" h="1267460">
                <a:moveTo>
                  <a:pt x="1658027" y="0"/>
                </a:moveTo>
                <a:lnTo>
                  <a:pt x="0" y="0"/>
                </a:lnTo>
                <a:lnTo>
                  <a:pt x="0" y="1267369"/>
                </a:lnTo>
                <a:lnTo>
                  <a:pt x="1658027" y="1267369"/>
                </a:lnTo>
                <a:lnTo>
                  <a:pt x="1658027" y="1248344"/>
                </a:lnTo>
                <a:lnTo>
                  <a:pt x="33777" y="1248344"/>
                </a:lnTo>
                <a:lnTo>
                  <a:pt x="16888" y="1229294"/>
                </a:lnTo>
                <a:lnTo>
                  <a:pt x="33777" y="1229294"/>
                </a:lnTo>
                <a:lnTo>
                  <a:pt x="33777" y="37999"/>
                </a:lnTo>
                <a:lnTo>
                  <a:pt x="16888" y="37999"/>
                </a:lnTo>
                <a:lnTo>
                  <a:pt x="33777" y="18999"/>
                </a:lnTo>
                <a:lnTo>
                  <a:pt x="1658027" y="18999"/>
                </a:lnTo>
                <a:lnTo>
                  <a:pt x="1658027" y="0"/>
                </a:lnTo>
                <a:close/>
              </a:path>
              <a:path w="1658620" h="1267460">
                <a:moveTo>
                  <a:pt x="33777" y="1229294"/>
                </a:moveTo>
                <a:lnTo>
                  <a:pt x="16888" y="1229294"/>
                </a:lnTo>
                <a:lnTo>
                  <a:pt x="33777" y="1248344"/>
                </a:lnTo>
                <a:lnTo>
                  <a:pt x="33777" y="1229294"/>
                </a:lnTo>
                <a:close/>
              </a:path>
              <a:path w="1658620" h="1267460">
                <a:moveTo>
                  <a:pt x="1624250" y="1229294"/>
                </a:moveTo>
                <a:lnTo>
                  <a:pt x="33777" y="1229294"/>
                </a:lnTo>
                <a:lnTo>
                  <a:pt x="33777" y="1248344"/>
                </a:lnTo>
                <a:lnTo>
                  <a:pt x="1624250" y="1248344"/>
                </a:lnTo>
                <a:lnTo>
                  <a:pt x="1624250" y="1229294"/>
                </a:lnTo>
                <a:close/>
              </a:path>
              <a:path w="1658620" h="1267460">
                <a:moveTo>
                  <a:pt x="1624250" y="18999"/>
                </a:moveTo>
                <a:lnTo>
                  <a:pt x="1624250" y="1248344"/>
                </a:lnTo>
                <a:lnTo>
                  <a:pt x="1641138" y="1229294"/>
                </a:lnTo>
                <a:lnTo>
                  <a:pt x="1658027" y="1229294"/>
                </a:lnTo>
                <a:lnTo>
                  <a:pt x="1658027" y="37999"/>
                </a:lnTo>
                <a:lnTo>
                  <a:pt x="1641138" y="37999"/>
                </a:lnTo>
                <a:lnTo>
                  <a:pt x="1624250" y="18999"/>
                </a:lnTo>
                <a:close/>
              </a:path>
              <a:path w="1658620" h="1267460">
                <a:moveTo>
                  <a:pt x="1658027" y="1229294"/>
                </a:moveTo>
                <a:lnTo>
                  <a:pt x="1641138" y="1229294"/>
                </a:lnTo>
                <a:lnTo>
                  <a:pt x="1624250" y="1248344"/>
                </a:lnTo>
                <a:lnTo>
                  <a:pt x="1658027" y="1248344"/>
                </a:lnTo>
                <a:lnTo>
                  <a:pt x="1658027" y="1229294"/>
                </a:lnTo>
                <a:close/>
              </a:path>
              <a:path w="1658620" h="1267460">
                <a:moveTo>
                  <a:pt x="33777" y="18999"/>
                </a:moveTo>
                <a:lnTo>
                  <a:pt x="16888" y="37999"/>
                </a:lnTo>
                <a:lnTo>
                  <a:pt x="33777" y="37999"/>
                </a:lnTo>
                <a:lnTo>
                  <a:pt x="33777" y="18999"/>
                </a:lnTo>
                <a:close/>
              </a:path>
              <a:path w="1658620" h="1267460">
                <a:moveTo>
                  <a:pt x="1624250" y="18999"/>
                </a:moveTo>
                <a:lnTo>
                  <a:pt x="33777" y="18999"/>
                </a:lnTo>
                <a:lnTo>
                  <a:pt x="33777" y="37999"/>
                </a:lnTo>
                <a:lnTo>
                  <a:pt x="1624250" y="37999"/>
                </a:lnTo>
                <a:lnTo>
                  <a:pt x="1624250" y="18999"/>
                </a:lnTo>
                <a:close/>
              </a:path>
              <a:path w="1658620" h="1267460">
                <a:moveTo>
                  <a:pt x="1658027" y="18999"/>
                </a:moveTo>
                <a:lnTo>
                  <a:pt x="1624250" y="18999"/>
                </a:lnTo>
                <a:lnTo>
                  <a:pt x="1641138" y="37999"/>
                </a:lnTo>
                <a:lnTo>
                  <a:pt x="1658027" y="37999"/>
                </a:lnTo>
                <a:lnTo>
                  <a:pt x="1658027" y="1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99770" y="3708910"/>
            <a:ext cx="1364615" cy="1023619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110"/>
              </a:spcBef>
            </a:pP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40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550" spc="-3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endParaRPr sz="1550">
              <a:latin typeface="Arial MT"/>
              <a:cs typeface="Arial MT"/>
            </a:endParaRPr>
          </a:p>
          <a:p>
            <a:pPr marL="12700" marR="5080" indent="-44450" algn="ctr">
              <a:lnSpc>
                <a:spcPct val="113199"/>
              </a:lnSpc>
              <a:spcBef>
                <a:spcPts val="770"/>
              </a:spcBef>
            </a:pPr>
            <a:r>
              <a:rPr sz="1550" spc="-110" dirty="0">
                <a:solidFill>
                  <a:srgbClr val="99FFFF"/>
                </a:solidFill>
                <a:latin typeface="Arial MT"/>
                <a:cs typeface="Arial MT"/>
              </a:rPr>
              <a:t>DE 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50" dirty="0">
                <a:solidFill>
                  <a:srgbClr val="99FFFF"/>
                </a:solidFill>
                <a:latin typeface="Arial MT"/>
                <a:cs typeface="Arial MT"/>
              </a:rPr>
              <a:t>M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OR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25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550" spc="-10" dirty="0">
                <a:solidFill>
                  <a:srgbClr val="99FFFF"/>
                </a:solidFill>
                <a:latin typeface="Arial MT"/>
                <a:cs typeface="Arial MT"/>
              </a:rPr>
              <a:t>I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2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735" y="3985442"/>
            <a:ext cx="23749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1369" y="3943093"/>
            <a:ext cx="3615054" cy="17145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74625" indent="-162560">
              <a:lnSpc>
                <a:spcPct val="100000"/>
              </a:lnSpc>
              <a:spcBef>
                <a:spcPts val="500"/>
              </a:spcBef>
              <a:buSzPct val="94444"/>
              <a:buFont typeface="Wingdings"/>
              <a:buChar char=""/>
              <a:tabLst>
                <a:tab pos="175260" algn="l"/>
              </a:tabLst>
            </a:pP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8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00" spc="-4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ES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Á</a:t>
            </a:r>
            <a:r>
              <a:rPr sz="1800" spc="-100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00" spc="-18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endParaRPr sz="1800">
              <a:latin typeface="Arial MT"/>
              <a:cs typeface="Arial MT"/>
            </a:endParaRPr>
          </a:p>
          <a:p>
            <a:pPr marL="304800" marR="672465" indent="-304800">
              <a:lnSpc>
                <a:spcPct val="112999"/>
              </a:lnSpc>
              <a:spcBef>
                <a:spcPts val="820"/>
              </a:spcBef>
              <a:buSzPct val="133333"/>
              <a:buFont typeface="Wingdings"/>
              <a:buChar char=""/>
              <a:tabLst>
                <a:tab pos="304800" algn="l"/>
              </a:tabLst>
            </a:pP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G</a:t>
            </a:r>
            <a:r>
              <a:rPr sz="1800" spc="-14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200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POR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E  </a:t>
            </a:r>
            <a:r>
              <a:rPr sz="1800" spc="-95" dirty="0">
                <a:solidFill>
                  <a:srgbClr val="FFFF00"/>
                </a:solidFill>
                <a:latin typeface="Arial MT"/>
                <a:cs typeface="Arial MT"/>
              </a:rPr>
              <a:t>JOVENS</a:t>
            </a:r>
            <a:endParaRPr sz="1800">
              <a:latin typeface="Arial MT"/>
              <a:cs typeface="Arial MT"/>
            </a:endParaRPr>
          </a:p>
          <a:p>
            <a:pPr marL="304800" marR="5080" indent="-304800">
              <a:lnSpc>
                <a:spcPct val="110800"/>
              </a:lnSpc>
              <a:spcBef>
                <a:spcPts val="244"/>
              </a:spcBef>
              <a:buSzPct val="133333"/>
              <a:buFont typeface="Wingdings"/>
              <a:buChar char=""/>
              <a:tabLst>
                <a:tab pos="304800" algn="l"/>
              </a:tabLst>
            </a:pPr>
            <a:r>
              <a:rPr sz="1800" spc="-8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X</a:t>
            </a:r>
            <a:r>
              <a:rPr sz="1800" spc="-15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45" dirty="0">
                <a:solidFill>
                  <a:srgbClr val="FFFF00"/>
                </a:solidFill>
                <a:latin typeface="Arial MT"/>
                <a:cs typeface="Arial MT"/>
              </a:rPr>
              <a:t>M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OD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E 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C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ES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C</a:t>
            </a:r>
            <a:r>
              <a:rPr sz="1800" spc="-40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1800" spc="-95" dirty="0">
                <a:solidFill>
                  <a:srgbClr val="FFFF00"/>
                </a:solidFill>
                <a:latin typeface="Arial MT"/>
                <a:cs typeface="Arial MT"/>
              </a:rPr>
              <a:t>M</a:t>
            </a:r>
            <a:r>
              <a:rPr sz="1800" spc="-18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00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G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8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10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8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1800" spc="-105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2288" y="315697"/>
            <a:ext cx="7569834" cy="14922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226695">
              <a:lnSpc>
                <a:spcPct val="100600"/>
              </a:lnSpc>
              <a:spcBef>
                <a:spcPts val="55"/>
              </a:spcBef>
            </a:pPr>
            <a:r>
              <a:rPr sz="4800" spc="-360" dirty="0">
                <a:solidFill>
                  <a:srgbClr val="00DFC9"/>
                </a:solidFill>
              </a:rPr>
              <a:t>ES</a:t>
            </a:r>
            <a:r>
              <a:rPr sz="4800" spc="-290" dirty="0">
                <a:solidFill>
                  <a:srgbClr val="00DFC9"/>
                </a:solidFill>
              </a:rPr>
              <a:t>T</a:t>
            </a:r>
            <a:r>
              <a:rPr sz="4800" spc="-490" dirty="0">
                <a:solidFill>
                  <a:srgbClr val="00DFC9"/>
                </a:solidFill>
              </a:rPr>
              <a:t>Á</a:t>
            </a:r>
            <a:r>
              <a:rPr sz="4800" spc="-290" dirty="0">
                <a:solidFill>
                  <a:srgbClr val="00DFC9"/>
                </a:solidFill>
              </a:rPr>
              <a:t>GI</a:t>
            </a:r>
            <a:r>
              <a:rPr sz="4800" spc="-415" dirty="0">
                <a:solidFill>
                  <a:srgbClr val="00DFC9"/>
                </a:solidFill>
              </a:rPr>
              <a:t>O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140" dirty="0">
                <a:solidFill>
                  <a:srgbClr val="00DFC9"/>
                </a:solidFill>
              </a:rPr>
              <a:t> </a:t>
            </a:r>
            <a:r>
              <a:rPr sz="4800" spc="-370" dirty="0">
                <a:solidFill>
                  <a:srgbClr val="00DFC9"/>
                </a:solidFill>
              </a:rPr>
              <a:t>D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r>
              <a:rPr sz="4800" spc="-250" dirty="0">
                <a:solidFill>
                  <a:srgbClr val="00DFC9"/>
                </a:solidFill>
              </a:rPr>
              <a:t> </a:t>
            </a:r>
            <a:r>
              <a:rPr sz="4800" spc="-335" dirty="0">
                <a:solidFill>
                  <a:srgbClr val="00DFC9"/>
                </a:solidFill>
              </a:rPr>
              <a:t>T</a:t>
            </a:r>
            <a:r>
              <a:rPr sz="4800" spc="-330" dirty="0">
                <a:solidFill>
                  <a:srgbClr val="00DFC9"/>
                </a:solidFill>
              </a:rPr>
              <a:t>R</a:t>
            </a:r>
            <a:r>
              <a:rPr sz="4800" spc="-495" dirty="0">
                <a:solidFill>
                  <a:srgbClr val="00DFC9"/>
                </a:solidFill>
              </a:rPr>
              <a:t>A</a:t>
            </a:r>
            <a:r>
              <a:rPr sz="4800" spc="-330" dirty="0">
                <a:solidFill>
                  <a:srgbClr val="00DFC9"/>
                </a:solidFill>
              </a:rPr>
              <a:t>N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90" dirty="0">
                <a:solidFill>
                  <a:srgbClr val="00DFC9"/>
                </a:solidFill>
              </a:rPr>
              <a:t>I</a:t>
            </a:r>
            <a:r>
              <a:rPr sz="4800" spc="-365" dirty="0">
                <a:solidFill>
                  <a:srgbClr val="00DFC9"/>
                </a:solidFill>
              </a:rPr>
              <a:t>Ç</a:t>
            </a:r>
            <a:r>
              <a:rPr sz="4800" spc="-495" dirty="0">
                <a:solidFill>
                  <a:srgbClr val="00DFC9"/>
                </a:solidFill>
              </a:rPr>
              <a:t>Ã</a:t>
            </a:r>
            <a:r>
              <a:rPr sz="4800" spc="-290" dirty="0">
                <a:solidFill>
                  <a:srgbClr val="00DFC9"/>
                </a:solidFill>
              </a:rPr>
              <a:t>O </a:t>
            </a:r>
            <a:r>
              <a:rPr sz="4800" spc="-155" dirty="0">
                <a:solidFill>
                  <a:srgbClr val="00DFC9"/>
                </a:solidFill>
              </a:rPr>
              <a:t> </a:t>
            </a:r>
            <a:r>
              <a:rPr sz="4800" spc="-380" dirty="0">
                <a:solidFill>
                  <a:srgbClr val="00DFC9"/>
                </a:solidFill>
              </a:rPr>
              <a:t>DE</a:t>
            </a:r>
            <a:r>
              <a:rPr sz="4800" spc="-475" dirty="0">
                <a:solidFill>
                  <a:srgbClr val="00DFC9"/>
                </a:solidFill>
              </a:rPr>
              <a:t>M</a:t>
            </a:r>
            <a:r>
              <a:rPr sz="4800" spc="-425" dirty="0">
                <a:solidFill>
                  <a:srgbClr val="00DFC9"/>
                </a:solidFill>
              </a:rPr>
              <a:t>OG</a:t>
            </a:r>
            <a:r>
              <a:rPr sz="4800" spc="-345" dirty="0">
                <a:solidFill>
                  <a:srgbClr val="00DFC9"/>
                </a:solidFill>
              </a:rPr>
              <a:t>R</a:t>
            </a:r>
            <a:r>
              <a:rPr sz="4800" spc="-495" dirty="0">
                <a:solidFill>
                  <a:srgbClr val="00DFC9"/>
                </a:solidFill>
              </a:rPr>
              <a:t>Á</a:t>
            </a:r>
            <a:r>
              <a:rPr sz="4800" spc="-245" dirty="0">
                <a:solidFill>
                  <a:srgbClr val="00DFC9"/>
                </a:solidFill>
              </a:rPr>
              <a:t>FI</a:t>
            </a:r>
            <a:r>
              <a:rPr sz="4800" spc="-330" dirty="0">
                <a:solidFill>
                  <a:srgbClr val="00DFC9"/>
                </a:solidFill>
              </a:rPr>
              <a:t>C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r>
              <a:rPr sz="4800" spc="-250" dirty="0">
                <a:solidFill>
                  <a:srgbClr val="00DFC9"/>
                </a:solidFill>
              </a:rPr>
              <a:t> </a:t>
            </a:r>
            <a:r>
              <a:rPr sz="4800" spc="-365" dirty="0">
                <a:solidFill>
                  <a:srgbClr val="00DFC9"/>
                </a:solidFill>
              </a:rPr>
              <a:t>B</a:t>
            </a:r>
            <a:r>
              <a:rPr sz="4800" spc="-330" dirty="0">
                <a:solidFill>
                  <a:srgbClr val="00DFC9"/>
                </a:solidFill>
              </a:rPr>
              <a:t>R</a:t>
            </a:r>
            <a:r>
              <a:rPr sz="4800" spc="-455" dirty="0">
                <a:solidFill>
                  <a:srgbClr val="00DFC9"/>
                </a:solidFill>
              </a:rPr>
              <a:t>A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145" dirty="0">
                <a:solidFill>
                  <a:srgbClr val="00DFC9"/>
                </a:solidFill>
              </a:rPr>
              <a:t>I</a:t>
            </a:r>
            <a:r>
              <a:rPr sz="4800" spc="-285" dirty="0">
                <a:solidFill>
                  <a:srgbClr val="00DFC9"/>
                </a:solidFill>
              </a:rPr>
              <a:t>LEI</a:t>
            </a:r>
            <a:r>
              <a:rPr sz="4800" spc="-360" dirty="0">
                <a:solidFill>
                  <a:srgbClr val="00DFC9"/>
                </a:solidFill>
              </a:rPr>
              <a:t>R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4053667" y="6352933"/>
            <a:ext cx="434149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80" dirty="0">
                <a:solidFill>
                  <a:srgbClr val="99FFFF"/>
                </a:solidFill>
                <a:latin typeface="Arial"/>
                <a:cs typeface="Arial"/>
              </a:rPr>
              <a:t>Modificado</a:t>
            </a:r>
            <a:r>
              <a:rPr sz="1550" b="1" spc="-1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99FFFF"/>
                </a:solidFill>
                <a:latin typeface="Arial"/>
                <a:cs typeface="Arial"/>
              </a:rPr>
              <a:t>de</a:t>
            </a:r>
            <a:r>
              <a:rPr sz="155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65" dirty="0">
                <a:solidFill>
                  <a:srgbClr val="99FFFF"/>
                </a:solidFill>
                <a:latin typeface="Arial"/>
                <a:cs typeface="Arial"/>
              </a:rPr>
              <a:t>Silvestre,</a:t>
            </a:r>
            <a:r>
              <a:rPr sz="1550" b="1" spc="-5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60" dirty="0">
                <a:solidFill>
                  <a:srgbClr val="99FFFF"/>
                </a:solidFill>
                <a:latin typeface="Arial"/>
                <a:cs typeface="Arial"/>
              </a:rPr>
              <a:t>Ministério</a:t>
            </a:r>
            <a:r>
              <a:rPr sz="1550" b="1" spc="-1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99FFFF"/>
                </a:solidFill>
                <a:latin typeface="Arial"/>
                <a:cs typeface="Arial"/>
              </a:rPr>
              <a:t>da</a:t>
            </a:r>
            <a:r>
              <a:rPr sz="155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75" dirty="0">
                <a:solidFill>
                  <a:srgbClr val="99FFFF"/>
                </a:solidFill>
                <a:latin typeface="Arial"/>
                <a:cs typeface="Arial"/>
              </a:rPr>
              <a:t>Saúde,</a:t>
            </a:r>
            <a:r>
              <a:rPr sz="1550" b="1" spc="-1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85" dirty="0">
                <a:solidFill>
                  <a:srgbClr val="99FFFF"/>
                </a:solidFill>
                <a:latin typeface="Arial"/>
                <a:cs typeface="Arial"/>
              </a:rPr>
              <a:t>2002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1472" y="3635681"/>
            <a:ext cx="1843405" cy="1390015"/>
          </a:xfrm>
          <a:custGeom>
            <a:avLst/>
            <a:gdLst/>
            <a:ahLst/>
            <a:cxnLst/>
            <a:rect l="l" t="t" r="r" b="b"/>
            <a:pathLst>
              <a:path w="1843405" h="1390014">
                <a:moveTo>
                  <a:pt x="1842880" y="0"/>
                </a:moveTo>
                <a:lnTo>
                  <a:pt x="0" y="0"/>
                </a:lnTo>
                <a:lnTo>
                  <a:pt x="0" y="1389498"/>
                </a:lnTo>
                <a:lnTo>
                  <a:pt x="1842880" y="1389498"/>
                </a:lnTo>
                <a:lnTo>
                  <a:pt x="1842880" y="1370473"/>
                </a:lnTo>
                <a:lnTo>
                  <a:pt x="33845" y="1370473"/>
                </a:lnTo>
                <a:lnTo>
                  <a:pt x="16933" y="1351448"/>
                </a:lnTo>
                <a:lnTo>
                  <a:pt x="33845" y="1351448"/>
                </a:lnTo>
                <a:lnTo>
                  <a:pt x="33845" y="37999"/>
                </a:lnTo>
                <a:lnTo>
                  <a:pt x="16933" y="37999"/>
                </a:lnTo>
                <a:lnTo>
                  <a:pt x="33845" y="18999"/>
                </a:lnTo>
                <a:lnTo>
                  <a:pt x="1842880" y="18999"/>
                </a:lnTo>
                <a:lnTo>
                  <a:pt x="1842880" y="0"/>
                </a:lnTo>
                <a:close/>
              </a:path>
              <a:path w="1843405" h="1390014">
                <a:moveTo>
                  <a:pt x="33845" y="1351448"/>
                </a:moveTo>
                <a:lnTo>
                  <a:pt x="16933" y="1351448"/>
                </a:lnTo>
                <a:lnTo>
                  <a:pt x="33845" y="1370473"/>
                </a:lnTo>
                <a:lnTo>
                  <a:pt x="33845" y="1351448"/>
                </a:lnTo>
                <a:close/>
              </a:path>
              <a:path w="1843405" h="1390014">
                <a:moveTo>
                  <a:pt x="1809035" y="1351448"/>
                </a:moveTo>
                <a:lnTo>
                  <a:pt x="33845" y="1351448"/>
                </a:lnTo>
                <a:lnTo>
                  <a:pt x="33845" y="1370473"/>
                </a:lnTo>
                <a:lnTo>
                  <a:pt x="1809035" y="1370473"/>
                </a:lnTo>
                <a:lnTo>
                  <a:pt x="1809035" y="1351448"/>
                </a:lnTo>
                <a:close/>
              </a:path>
              <a:path w="1843405" h="1390014">
                <a:moveTo>
                  <a:pt x="1809035" y="18999"/>
                </a:moveTo>
                <a:lnTo>
                  <a:pt x="1809035" y="1370473"/>
                </a:lnTo>
                <a:lnTo>
                  <a:pt x="1825969" y="1351448"/>
                </a:lnTo>
                <a:lnTo>
                  <a:pt x="1842880" y="1351448"/>
                </a:lnTo>
                <a:lnTo>
                  <a:pt x="1842880" y="37999"/>
                </a:lnTo>
                <a:lnTo>
                  <a:pt x="1825969" y="37999"/>
                </a:lnTo>
                <a:lnTo>
                  <a:pt x="1809035" y="18999"/>
                </a:lnTo>
                <a:close/>
              </a:path>
              <a:path w="1843405" h="1390014">
                <a:moveTo>
                  <a:pt x="1842880" y="1351448"/>
                </a:moveTo>
                <a:lnTo>
                  <a:pt x="1825969" y="1351448"/>
                </a:lnTo>
                <a:lnTo>
                  <a:pt x="1809035" y="1370473"/>
                </a:lnTo>
                <a:lnTo>
                  <a:pt x="1842880" y="1370473"/>
                </a:lnTo>
                <a:lnTo>
                  <a:pt x="1842880" y="1351448"/>
                </a:lnTo>
                <a:close/>
              </a:path>
              <a:path w="1843405" h="1390014">
                <a:moveTo>
                  <a:pt x="33845" y="18999"/>
                </a:moveTo>
                <a:lnTo>
                  <a:pt x="16933" y="37999"/>
                </a:lnTo>
                <a:lnTo>
                  <a:pt x="33845" y="37999"/>
                </a:lnTo>
                <a:lnTo>
                  <a:pt x="33845" y="18999"/>
                </a:lnTo>
                <a:close/>
              </a:path>
              <a:path w="1843405" h="1390014">
                <a:moveTo>
                  <a:pt x="1809035" y="18999"/>
                </a:moveTo>
                <a:lnTo>
                  <a:pt x="33845" y="18999"/>
                </a:lnTo>
                <a:lnTo>
                  <a:pt x="33845" y="37999"/>
                </a:lnTo>
                <a:lnTo>
                  <a:pt x="1809035" y="37999"/>
                </a:lnTo>
                <a:lnTo>
                  <a:pt x="1809035" y="18999"/>
                </a:lnTo>
                <a:close/>
              </a:path>
              <a:path w="1843405" h="1390014">
                <a:moveTo>
                  <a:pt x="1842880" y="18999"/>
                </a:moveTo>
                <a:lnTo>
                  <a:pt x="1809035" y="18999"/>
                </a:lnTo>
                <a:lnTo>
                  <a:pt x="1825969" y="37999"/>
                </a:lnTo>
                <a:lnTo>
                  <a:pt x="1842880" y="37999"/>
                </a:lnTo>
                <a:lnTo>
                  <a:pt x="1842880" y="1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347" y="3708910"/>
            <a:ext cx="1267460" cy="11271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55800"/>
              </a:lnSpc>
              <a:spcBef>
                <a:spcPts val="70"/>
              </a:spcBef>
            </a:pP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40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550" spc="-3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S  </a:t>
            </a:r>
            <a:r>
              <a:rPr sz="1550" spc="-110" dirty="0">
                <a:solidFill>
                  <a:srgbClr val="99FFFF"/>
                </a:solidFill>
                <a:latin typeface="Arial MT"/>
                <a:cs typeface="Arial MT"/>
              </a:rPr>
              <a:t>DE 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45" dirty="0">
                <a:solidFill>
                  <a:srgbClr val="99FFFF"/>
                </a:solidFill>
                <a:latin typeface="Arial MT"/>
                <a:cs typeface="Arial MT"/>
              </a:rPr>
              <a:t>NATALIDADE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7330" y="4064479"/>
            <a:ext cx="26289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24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5696" y="2391306"/>
            <a:ext cx="430593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1</a:t>
            </a:r>
            <a:r>
              <a:rPr sz="2400" spc="-60" dirty="0">
                <a:solidFill>
                  <a:srgbClr val="FFFF00"/>
                </a:solidFill>
                <a:latin typeface="Arial MT"/>
                <a:cs typeface="Arial MT"/>
              </a:rPr>
              <a:t>º</a:t>
            </a:r>
            <a:r>
              <a:rPr sz="24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185" dirty="0">
                <a:solidFill>
                  <a:srgbClr val="FFFF00"/>
                </a:solidFill>
                <a:latin typeface="Arial MT"/>
                <a:cs typeface="Arial MT"/>
              </a:rPr>
              <a:t>EST</a:t>
            </a:r>
            <a:r>
              <a:rPr sz="2400" spc="-70" dirty="0">
                <a:solidFill>
                  <a:srgbClr val="FFFF00"/>
                </a:solidFill>
                <a:latin typeface="Arial MT"/>
                <a:cs typeface="Arial MT"/>
              </a:rPr>
              <a:t>Á</a:t>
            </a:r>
            <a:r>
              <a:rPr sz="2400" spc="-175" dirty="0">
                <a:solidFill>
                  <a:srgbClr val="FFFF00"/>
                </a:solidFill>
                <a:latin typeface="Arial MT"/>
                <a:cs typeface="Arial MT"/>
              </a:rPr>
              <a:t>G</a:t>
            </a:r>
            <a:r>
              <a:rPr sz="2400" spc="5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2400" spc="-18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24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95" dirty="0">
                <a:solidFill>
                  <a:srgbClr val="FFFF00"/>
                </a:solidFill>
                <a:latin typeface="Arial MT"/>
                <a:cs typeface="Arial MT"/>
              </a:rPr>
              <a:t>-</a:t>
            </a:r>
            <a:r>
              <a:rPr sz="2400" spc="-1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19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é</a:t>
            </a:r>
            <a:r>
              <a:rPr sz="2400" spc="70" dirty="0">
                <a:solidFill>
                  <a:srgbClr val="FFFF00"/>
                </a:solidFill>
                <a:latin typeface="Arial MT"/>
                <a:cs typeface="Arial MT"/>
              </a:rPr>
              <a:t>c</a:t>
            </a:r>
            <a:r>
              <a:rPr sz="2400" spc="-60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2400" spc="5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2400" spc="-5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24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1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9</a:t>
            </a:r>
            <a:r>
              <a:rPr sz="2400" spc="-1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2400" spc="110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é</a:t>
            </a:r>
            <a:r>
              <a:rPr sz="2400" spc="-1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1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9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4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0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044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876" y="4024438"/>
            <a:ext cx="1866264" cy="1406525"/>
          </a:xfrm>
          <a:custGeom>
            <a:avLst/>
            <a:gdLst/>
            <a:ahLst/>
            <a:cxnLst/>
            <a:rect l="l" t="t" r="r" b="b"/>
            <a:pathLst>
              <a:path w="1866264" h="1406525">
                <a:moveTo>
                  <a:pt x="1865916" y="0"/>
                </a:moveTo>
                <a:lnTo>
                  <a:pt x="0" y="0"/>
                </a:lnTo>
                <a:lnTo>
                  <a:pt x="0" y="1406491"/>
                </a:lnTo>
                <a:lnTo>
                  <a:pt x="1865916" y="1406491"/>
                </a:lnTo>
                <a:lnTo>
                  <a:pt x="1865916" y="1387233"/>
                </a:lnTo>
                <a:lnTo>
                  <a:pt x="34268" y="1387233"/>
                </a:lnTo>
                <a:lnTo>
                  <a:pt x="17122" y="1367949"/>
                </a:lnTo>
                <a:lnTo>
                  <a:pt x="34268" y="1367949"/>
                </a:lnTo>
                <a:lnTo>
                  <a:pt x="34268" y="38465"/>
                </a:lnTo>
                <a:lnTo>
                  <a:pt x="17122" y="38465"/>
                </a:lnTo>
                <a:lnTo>
                  <a:pt x="34268" y="19232"/>
                </a:lnTo>
                <a:lnTo>
                  <a:pt x="1865916" y="19232"/>
                </a:lnTo>
                <a:lnTo>
                  <a:pt x="1865916" y="0"/>
                </a:lnTo>
                <a:close/>
              </a:path>
              <a:path w="1866264" h="1406525">
                <a:moveTo>
                  <a:pt x="34268" y="1367949"/>
                </a:moveTo>
                <a:lnTo>
                  <a:pt x="17122" y="1367949"/>
                </a:lnTo>
                <a:lnTo>
                  <a:pt x="34268" y="1387233"/>
                </a:lnTo>
                <a:lnTo>
                  <a:pt x="34268" y="1367949"/>
                </a:lnTo>
                <a:close/>
              </a:path>
              <a:path w="1866264" h="1406525">
                <a:moveTo>
                  <a:pt x="1831648" y="1367949"/>
                </a:moveTo>
                <a:lnTo>
                  <a:pt x="34268" y="1367949"/>
                </a:lnTo>
                <a:lnTo>
                  <a:pt x="34268" y="1387233"/>
                </a:lnTo>
                <a:lnTo>
                  <a:pt x="1831648" y="1387233"/>
                </a:lnTo>
                <a:lnTo>
                  <a:pt x="1831648" y="1367949"/>
                </a:lnTo>
                <a:close/>
              </a:path>
              <a:path w="1866264" h="1406525">
                <a:moveTo>
                  <a:pt x="1831648" y="19232"/>
                </a:moveTo>
                <a:lnTo>
                  <a:pt x="1831648" y="1387233"/>
                </a:lnTo>
                <a:lnTo>
                  <a:pt x="1848771" y="1367949"/>
                </a:lnTo>
                <a:lnTo>
                  <a:pt x="1865916" y="1367949"/>
                </a:lnTo>
                <a:lnTo>
                  <a:pt x="1865916" y="38465"/>
                </a:lnTo>
                <a:lnTo>
                  <a:pt x="1848771" y="38465"/>
                </a:lnTo>
                <a:lnTo>
                  <a:pt x="1831648" y="19232"/>
                </a:lnTo>
                <a:close/>
              </a:path>
              <a:path w="1866264" h="1406525">
                <a:moveTo>
                  <a:pt x="1865916" y="1367949"/>
                </a:moveTo>
                <a:lnTo>
                  <a:pt x="1848771" y="1367949"/>
                </a:lnTo>
                <a:lnTo>
                  <a:pt x="1831648" y="1387233"/>
                </a:lnTo>
                <a:lnTo>
                  <a:pt x="1865916" y="1387233"/>
                </a:lnTo>
                <a:lnTo>
                  <a:pt x="1865916" y="1367949"/>
                </a:lnTo>
                <a:close/>
              </a:path>
              <a:path w="1866264" h="1406525">
                <a:moveTo>
                  <a:pt x="34268" y="19232"/>
                </a:moveTo>
                <a:lnTo>
                  <a:pt x="17122" y="38465"/>
                </a:lnTo>
                <a:lnTo>
                  <a:pt x="34268" y="38465"/>
                </a:lnTo>
                <a:lnTo>
                  <a:pt x="34268" y="19232"/>
                </a:lnTo>
                <a:close/>
              </a:path>
              <a:path w="1866264" h="1406525">
                <a:moveTo>
                  <a:pt x="1831648" y="19232"/>
                </a:moveTo>
                <a:lnTo>
                  <a:pt x="34268" y="19232"/>
                </a:lnTo>
                <a:lnTo>
                  <a:pt x="34268" y="38465"/>
                </a:lnTo>
                <a:lnTo>
                  <a:pt x="1831648" y="38465"/>
                </a:lnTo>
                <a:lnTo>
                  <a:pt x="1831648" y="19232"/>
                </a:lnTo>
                <a:close/>
              </a:path>
              <a:path w="1866264" h="1406525">
                <a:moveTo>
                  <a:pt x="1865916" y="19232"/>
                </a:moveTo>
                <a:lnTo>
                  <a:pt x="1831648" y="19232"/>
                </a:lnTo>
                <a:lnTo>
                  <a:pt x="1848771" y="38465"/>
                </a:lnTo>
                <a:lnTo>
                  <a:pt x="1865916" y="38465"/>
                </a:lnTo>
                <a:lnTo>
                  <a:pt x="1865916" y="19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636" y="4102156"/>
            <a:ext cx="1282700" cy="113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51600"/>
              </a:lnSpc>
              <a:spcBef>
                <a:spcPts val="95"/>
              </a:spcBef>
            </a:pP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60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600" spc="-5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12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600" spc="-10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600" spc="-8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600" spc="-1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75" dirty="0">
                <a:solidFill>
                  <a:srgbClr val="99FFFF"/>
                </a:solidFill>
                <a:latin typeface="Arial MT"/>
                <a:cs typeface="Arial MT"/>
              </a:rPr>
              <a:t>S  </a:t>
            </a:r>
            <a:r>
              <a:rPr sz="1600" spc="-135" dirty="0">
                <a:solidFill>
                  <a:srgbClr val="99FFFF"/>
                </a:solidFill>
                <a:latin typeface="Arial MT"/>
                <a:cs typeface="Arial MT"/>
              </a:rPr>
              <a:t>DE 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600" spc="-65" dirty="0">
                <a:solidFill>
                  <a:srgbClr val="99FFFF"/>
                </a:solidFill>
                <a:latin typeface="Arial MT"/>
                <a:cs typeface="Arial MT"/>
              </a:rPr>
              <a:t>NATALIDADE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7193" y="4220937"/>
            <a:ext cx="240029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 spc="-210" dirty="0">
                <a:solidFill>
                  <a:srgbClr val="99FFFF"/>
                </a:solidFill>
                <a:latin typeface="Arial"/>
                <a:cs typeface="Arial"/>
              </a:rPr>
              <a:t>=</a:t>
            </a:r>
            <a:endParaRPr sz="32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5075" y="278463"/>
            <a:ext cx="7664450" cy="15100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229235">
              <a:lnSpc>
                <a:spcPct val="100800"/>
              </a:lnSpc>
              <a:spcBef>
                <a:spcPts val="55"/>
              </a:spcBef>
            </a:pPr>
            <a:r>
              <a:rPr sz="4850" spc="-350" dirty="0">
                <a:solidFill>
                  <a:srgbClr val="00DFC9"/>
                </a:solidFill>
              </a:rPr>
              <a:t>ES</a:t>
            </a:r>
            <a:r>
              <a:rPr sz="4850" spc="-290" dirty="0">
                <a:solidFill>
                  <a:srgbClr val="00DFC9"/>
                </a:solidFill>
              </a:rPr>
              <a:t>T</a:t>
            </a:r>
            <a:r>
              <a:rPr sz="4850" spc="-484" dirty="0">
                <a:solidFill>
                  <a:srgbClr val="00DFC9"/>
                </a:solidFill>
              </a:rPr>
              <a:t>Á</a:t>
            </a:r>
            <a:r>
              <a:rPr sz="4850" spc="-285" dirty="0">
                <a:solidFill>
                  <a:srgbClr val="00DFC9"/>
                </a:solidFill>
              </a:rPr>
              <a:t>GI</a:t>
            </a:r>
            <a:r>
              <a:rPr sz="4850" spc="-409" dirty="0">
                <a:solidFill>
                  <a:srgbClr val="00DFC9"/>
                </a:solidFill>
              </a:rPr>
              <a:t>O</a:t>
            </a:r>
            <a:r>
              <a:rPr sz="4850" spc="-360" dirty="0">
                <a:solidFill>
                  <a:srgbClr val="00DFC9"/>
                </a:solidFill>
              </a:rPr>
              <a:t>S</a:t>
            </a:r>
            <a:r>
              <a:rPr sz="4850" spc="-140" dirty="0">
                <a:solidFill>
                  <a:srgbClr val="00DFC9"/>
                </a:solidFill>
              </a:rPr>
              <a:t> </a:t>
            </a:r>
            <a:r>
              <a:rPr sz="4850" spc="-365" dirty="0">
                <a:solidFill>
                  <a:srgbClr val="00DFC9"/>
                </a:solidFill>
              </a:rPr>
              <a:t>D</a:t>
            </a:r>
            <a:r>
              <a:rPr sz="4850" spc="-390" dirty="0">
                <a:solidFill>
                  <a:srgbClr val="00DFC9"/>
                </a:solidFill>
              </a:rPr>
              <a:t>A</a:t>
            </a:r>
            <a:r>
              <a:rPr sz="4850" spc="-250" dirty="0">
                <a:solidFill>
                  <a:srgbClr val="00DFC9"/>
                </a:solidFill>
              </a:rPr>
              <a:t> </a:t>
            </a:r>
            <a:r>
              <a:rPr sz="4850" spc="-330" dirty="0">
                <a:solidFill>
                  <a:srgbClr val="00DFC9"/>
                </a:solidFill>
              </a:rPr>
              <a:t>T</a:t>
            </a:r>
            <a:r>
              <a:rPr sz="4850" spc="-325" dirty="0">
                <a:solidFill>
                  <a:srgbClr val="00DFC9"/>
                </a:solidFill>
              </a:rPr>
              <a:t>R</a:t>
            </a:r>
            <a:r>
              <a:rPr sz="4850" spc="-490" dirty="0">
                <a:solidFill>
                  <a:srgbClr val="00DFC9"/>
                </a:solidFill>
              </a:rPr>
              <a:t>A</a:t>
            </a:r>
            <a:r>
              <a:rPr sz="4850" spc="-325" dirty="0">
                <a:solidFill>
                  <a:srgbClr val="00DFC9"/>
                </a:solidFill>
              </a:rPr>
              <a:t>N</a:t>
            </a:r>
            <a:r>
              <a:rPr sz="4850" spc="-360" dirty="0">
                <a:solidFill>
                  <a:srgbClr val="00DFC9"/>
                </a:solidFill>
              </a:rPr>
              <a:t>S</a:t>
            </a:r>
            <a:r>
              <a:rPr sz="4850" spc="-85" dirty="0">
                <a:solidFill>
                  <a:srgbClr val="00DFC9"/>
                </a:solidFill>
              </a:rPr>
              <a:t>I</a:t>
            </a:r>
            <a:r>
              <a:rPr sz="4850" spc="-360" dirty="0">
                <a:solidFill>
                  <a:srgbClr val="00DFC9"/>
                </a:solidFill>
              </a:rPr>
              <a:t>Ç</a:t>
            </a:r>
            <a:r>
              <a:rPr sz="4850" spc="-490" dirty="0">
                <a:solidFill>
                  <a:srgbClr val="00DFC9"/>
                </a:solidFill>
              </a:rPr>
              <a:t>Ã</a:t>
            </a:r>
            <a:r>
              <a:rPr sz="4850" spc="-285" dirty="0">
                <a:solidFill>
                  <a:srgbClr val="00DFC9"/>
                </a:solidFill>
              </a:rPr>
              <a:t>O </a:t>
            </a:r>
            <a:r>
              <a:rPr sz="4850" spc="-150" dirty="0">
                <a:solidFill>
                  <a:srgbClr val="00DFC9"/>
                </a:solidFill>
              </a:rPr>
              <a:t> </a:t>
            </a:r>
            <a:r>
              <a:rPr sz="4850" spc="-375" dirty="0">
                <a:solidFill>
                  <a:srgbClr val="00DFC9"/>
                </a:solidFill>
              </a:rPr>
              <a:t>DE</a:t>
            </a:r>
            <a:r>
              <a:rPr sz="4850" spc="-470" dirty="0">
                <a:solidFill>
                  <a:srgbClr val="00DFC9"/>
                </a:solidFill>
              </a:rPr>
              <a:t>M</a:t>
            </a:r>
            <a:r>
              <a:rPr sz="4850" spc="-420" dirty="0">
                <a:solidFill>
                  <a:srgbClr val="00DFC9"/>
                </a:solidFill>
              </a:rPr>
              <a:t>OG</a:t>
            </a:r>
            <a:r>
              <a:rPr sz="4850" spc="-335" dirty="0">
                <a:solidFill>
                  <a:srgbClr val="00DFC9"/>
                </a:solidFill>
              </a:rPr>
              <a:t>R</a:t>
            </a:r>
            <a:r>
              <a:rPr sz="4850" spc="-490" dirty="0">
                <a:solidFill>
                  <a:srgbClr val="00DFC9"/>
                </a:solidFill>
              </a:rPr>
              <a:t>Á</a:t>
            </a:r>
            <a:r>
              <a:rPr sz="4850" spc="-240" dirty="0">
                <a:solidFill>
                  <a:srgbClr val="00DFC9"/>
                </a:solidFill>
              </a:rPr>
              <a:t>FI</a:t>
            </a:r>
            <a:r>
              <a:rPr sz="4850" spc="-325" dirty="0">
                <a:solidFill>
                  <a:srgbClr val="00DFC9"/>
                </a:solidFill>
              </a:rPr>
              <a:t>C</a:t>
            </a:r>
            <a:r>
              <a:rPr sz="4850" spc="-390" dirty="0">
                <a:solidFill>
                  <a:srgbClr val="00DFC9"/>
                </a:solidFill>
              </a:rPr>
              <a:t>A</a:t>
            </a:r>
            <a:r>
              <a:rPr sz="4850" spc="-250" dirty="0">
                <a:solidFill>
                  <a:srgbClr val="00DFC9"/>
                </a:solidFill>
              </a:rPr>
              <a:t> </a:t>
            </a:r>
            <a:r>
              <a:rPr sz="4850" spc="-360" dirty="0">
                <a:solidFill>
                  <a:srgbClr val="00DFC9"/>
                </a:solidFill>
              </a:rPr>
              <a:t>B</a:t>
            </a:r>
            <a:r>
              <a:rPr sz="4850" spc="-325" dirty="0">
                <a:solidFill>
                  <a:srgbClr val="00DFC9"/>
                </a:solidFill>
              </a:rPr>
              <a:t>R</a:t>
            </a:r>
            <a:r>
              <a:rPr sz="4850" spc="-450" dirty="0">
                <a:solidFill>
                  <a:srgbClr val="00DFC9"/>
                </a:solidFill>
              </a:rPr>
              <a:t>A</a:t>
            </a:r>
            <a:r>
              <a:rPr sz="4850" spc="-360" dirty="0">
                <a:solidFill>
                  <a:srgbClr val="00DFC9"/>
                </a:solidFill>
              </a:rPr>
              <a:t>S</a:t>
            </a:r>
            <a:r>
              <a:rPr sz="4850" spc="-140" dirty="0">
                <a:solidFill>
                  <a:srgbClr val="00DFC9"/>
                </a:solidFill>
              </a:rPr>
              <a:t>I</a:t>
            </a:r>
            <a:r>
              <a:rPr sz="4850" spc="-280" dirty="0">
                <a:solidFill>
                  <a:srgbClr val="00DFC9"/>
                </a:solidFill>
              </a:rPr>
              <a:t>LEI</a:t>
            </a:r>
            <a:r>
              <a:rPr sz="4850" spc="-355" dirty="0">
                <a:solidFill>
                  <a:srgbClr val="00DFC9"/>
                </a:solidFill>
              </a:rPr>
              <a:t>R</a:t>
            </a:r>
            <a:r>
              <a:rPr sz="4850" spc="-390" dirty="0">
                <a:solidFill>
                  <a:srgbClr val="00DFC9"/>
                </a:solidFill>
              </a:rPr>
              <a:t>A</a:t>
            </a:r>
            <a:endParaRPr sz="4850"/>
          </a:p>
        </p:txBody>
      </p:sp>
      <p:sp>
        <p:nvSpPr>
          <p:cNvPr id="7" name="object 7"/>
          <p:cNvSpPr txBox="1"/>
          <p:nvPr/>
        </p:nvSpPr>
        <p:spPr>
          <a:xfrm>
            <a:off x="4047347" y="6389756"/>
            <a:ext cx="4395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95" dirty="0">
                <a:solidFill>
                  <a:srgbClr val="99FFFF"/>
                </a:solidFill>
                <a:latin typeface="Arial"/>
                <a:cs typeface="Arial"/>
              </a:rPr>
              <a:t>Modificado</a:t>
            </a:r>
            <a:r>
              <a:rPr sz="160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99FFFF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99FFFF"/>
                </a:solidFill>
                <a:latin typeface="Arial"/>
                <a:cs typeface="Arial"/>
              </a:rPr>
              <a:t>Silvestre,</a:t>
            </a:r>
            <a:r>
              <a:rPr sz="1600" b="1" spc="-6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99FFFF"/>
                </a:solidFill>
                <a:latin typeface="Arial"/>
                <a:cs typeface="Arial"/>
              </a:rPr>
              <a:t>Ministério</a:t>
            </a:r>
            <a:r>
              <a:rPr sz="160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99FFFF"/>
                </a:solidFill>
                <a:latin typeface="Arial"/>
                <a:cs typeface="Arial"/>
              </a:rPr>
              <a:t>da</a:t>
            </a:r>
            <a:r>
              <a:rPr sz="1600" b="1" spc="-3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99FFFF"/>
                </a:solidFill>
                <a:latin typeface="Arial"/>
                <a:cs typeface="Arial"/>
              </a:rPr>
              <a:t>Saúde,</a:t>
            </a:r>
            <a:r>
              <a:rPr sz="1600" b="1" spc="-2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99FFFF"/>
                </a:solidFill>
                <a:latin typeface="Arial"/>
                <a:cs typeface="Arial"/>
              </a:rPr>
              <a:t>2002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1681" y="3999429"/>
            <a:ext cx="2626995" cy="805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04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50" spc="-155" dirty="0">
                <a:solidFill>
                  <a:srgbClr val="FFFF00"/>
                </a:solidFill>
                <a:latin typeface="Arial MT"/>
                <a:cs typeface="Arial MT"/>
              </a:rPr>
              <a:t>OP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50" spc="-4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50" spc="-6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50" spc="-7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50" spc="-14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50" spc="-10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50" spc="-19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0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50" spc="-7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50" spc="-40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1850" spc="-16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50" spc="-17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50" spc="-15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20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50" spc="-16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6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50" spc="-7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50" spc="-14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 D</a:t>
            </a:r>
            <a:r>
              <a:rPr sz="1850" spc="-145" dirty="0">
                <a:solidFill>
                  <a:srgbClr val="FFFF00"/>
                </a:solidFill>
                <a:latin typeface="Arial MT"/>
                <a:cs typeface="Arial MT"/>
              </a:rPr>
              <a:t>E </a:t>
            </a:r>
            <a:r>
              <a:rPr sz="1850" spc="15" dirty="0">
                <a:solidFill>
                  <a:srgbClr val="FFFF00"/>
                </a:solidFill>
                <a:latin typeface="Arial MT"/>
                <a:cs typeface="Arial MT"/>
              </a:rPr>
              <a:t>J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30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50" spc="-204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50" spc="-9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50" spc="-14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71859" y="3981100"/>
            <a:ext cx="102870" cy="308610"/>
          </a:xfrm>
          <a:custGeom>
            <a:avLst/>
            <a:gdLst/>
            <a:ahLst/>
            <a:cxnLst/>
            <a:rect l="l" t="t" r="r" b="b"/>
            <a:pathLst>
              <a:path w="102870" h="308610">
                <a:moveTo>
                  <a:pt x="68627" y="96162"/>
                </a:moveTo>
                <a:lnTo>
                  <a:pt x="34199" y="96162"/>
                </a:lnTo>
                <a:lnTo>
                  <a:pt x="34199" y="308234"/>
                </a:lnTo>
                <a:lnTo>
                  <a:pt x="68627" y="308234"/>
                </a:lnTo>
                <a:lnTo>
                  <a:pt x="68627" y="96162"/>
                </a:lnTo>
                <a:close/>
              </a:path>
              <a:path w="102870" h="308610">
                <a:moveTo>
                  <a:pt x="51299" y="0"/>
                </a:moveTo>
                <a:lnTo>
                  <a:pt x="0" y="115395"/>
                </a:lnTo>
                <a:lnTo>
                  <a:pt x="34199" y="115395"/>
                </a:lnTo>
                <a:lnTo>
                  <a:pt x="34199" y="96162"/>
                </a:lnTo>
                <a:lnTo>
                  <a:pt x="94239" y="96162"/>
                </a:lnTo>
                <a:lnTo>
                  <a:pt x="51299" y="0"/>
                </a:lnTo>
                <a:close/>
              </a:path>
              <a:path w="102870" h="308610">
                <a:moveTo>
                  <a:pt x="94239" y="96162"/>
                </a:moveTo>
                <a:lnTo>
                  <a:pt x="68627" y="96162"/>
                </a:lnTo>
                <a:lnTo>
                  <a:pt x="68627" y="115395"/>
                </a:lnTo>
                <a:lnTo>
                  <a:pt x="102827" y="115395"/>
                </a:lnTo>
                <a:lnTo>
                  <a:pt x="94239" y="961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0875" y="4079058"/>
            <a:ext cx="2442845" cy="1464310"/>
          </a:xfrm>
          <a:custGeom>
            <a:avLst/>
            <a:gdLst/>
            <a:ahLst/>
            <a:cxnLst/>
            <a:rect l="l" t="t" r="r" b="b"/>
            <a:pathLst>
              <a:path w="2442845" h="1464310">
                <a:moveTo>
                  <a:pt x="0" y="460120"/>
                </a:moveTo>
                <a:lnTo>
                  <a:pt x="251254" y="460120"/>
                </a:lnTo>
                <a:lnTo>
                  <a:pt x="251254" y="0"/>
                </a:lnTo>
                <a:lnTo>
                  <a:pt x="2227089" y="0"/>
                </a:lnTo>
                <a:lnTo>
                  <a:pt x="2227089" y="460120"/>
                </a:lnTo>
                <a:lnTo>
                  <a:pt x="2442775" y="460120"/>
                </a:lnTo>
                <a:lnTo>
                  <a:pt x="1199272" y="1464265"/>
                </a:lnTo>
                <a:lnTo>
                  <a:pt x="0" y="460120"/>
                </a:lnTo>
                <a:close/>
              </a:path>
            </a:pathLst>
          </a:custGeom>
          <a:ln w="374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74295" y="4128620"/>
            <a:ext cx="1381760" cy="7626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37465" algn="ctr">
              <a:lnSpc>
                <a:spcPct val="101099"/>
              </a:lnSpc>
              <a:spcBef>
                <a:spcPts val="75"/>
              </a:spcBef>
            </a:pP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Q</a:t>
            </a:r>
            <a:r>
              <a:rPr sz="1600" spc="-100" dirty="0">
                <a:solidFill>
                  <a:srgbClr val="99FFFF"/>
                </a:solidFill>
                <a:latin typeface="Arial MT"/>
                <a:cs typeface="Arial MT"/>
              </a:rPr>
              <a:t>UE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-4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50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600" spc="-125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75" dirty="0">
                <a:solidFill>
                  <a:srgbClr val="99FFFF"/>
                </a:solidFill>
                <a:latin typeface="Arial MT"/>
                <a:cs typeface="Arial MT"/>
              </a:rPr>
              <a:t>S  </a:t>
            </a:r>
            <a:r>
              <a:rPr sz="1600" spc="-8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600" spc="-120" dirty="0">
                <a:solidFill>
                  <a:srgbClr val="99FFFF"/>
                </a:solidFill>
                <a:latin typeface="Arial MT"/>
                <a:cs typeface="Arial MT"/>
              </a:rPr>
              <a:t>AS</a:t>
            </a:r>
            <a:r>
              <a:rPr sz="1600" spc="-10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600" spc="-125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-75" dirty="0">
                <a:solidFill>
                  <a:srgbClr val="99FFFF"/>
                </a:solidFill>
                <a:latin typeface="Arial MT"/>
                <a:cs typeface="Arial MT"/>
              </a:rPr>
              <a:t>E  </a:t>
            </a:r>
            <a:r>
              <a:rPr sz="1600" spc="-175" dirty="0">
                <a:solidFill>
                  <a:srgbClr val="99FFFF"/>
                </a:solidFill>
                <a:latin typeface="Arial MT"/>
                <a:cs typeface="Arial MT"/>
              </a:rPr>
              <a:t>M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OR</a:t>
            </a:r>
            <a:r>
              <a:rPr sz="1600" spc="-8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600" spc="-15" dirty="0">
                <a:solidFill>
                  <a:srgbClr val="99FFFF"/>
                </a:solidFill>
                <a:latin typeface="Arial MT"/>
                <a:cs typeface="Arial MT"/>
              </a:rPr>
              <a:t>I</a:t>
            </a:r>
            <a:r>
              <a:rPr sz="1600" spc="-125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125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-120" dirty="0">
                <a:solidFill>
                  <a:srgbClr val="99FFFF"/>
                </a:solidFill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4882" y="4300944"/>
            <a:ext cx="265430" cy="580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b="1" spc="-215" dirty="0">
                <a:solidFill>
                  <a:srgbClr val="99FFFF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71859" y="4443452"/>
            <a:ext cx="102870" cy="308610"/>
          </a:xfrm>
          <a:custGeom>
            <a:avLst/>
            <a:gdLst/>
            <a:ahLst/>
            <a:cxnLst/>
            <a:rect l="l" t="t" r="r" b="b"/>
            <a:pathLst>
              <a:path w="102870" h="308610">
                <a:moveTo>
                  <a:pt x="68627" y="96316"/>
                </a:moveTo>
                <a:lnTo>
                  <a:pt x="34199" y="96316"/>
                </a:lnTo>
                <a:lnTo>
                  <a:pt x="34199" y="308285"/>
                </a:lnTo>
                <a:lnTo>
                  <a:pt x="68627" y="308285"/>
                </a:lnTo>
                <a:lnTo>
                  <a:pt x="68627" y="96316"/>
                </a:lnTo>
                <a:close/>
              </a:path>
              <a:path w="102870" h="308610">
                <a:moveTo>
                  <a:pt x="51299" y="0"/>
                </a:moveTo>
                <a:lnTo>
                  <a:pt x="0" y="115600"/>
                </a:lnTo>
                <a:lnTo>
                  <a:pt x="34199" y="115600"/>
                </a:lnTo>
                <a:lnTo>
                  <a:pt x="34199" y="96316"/>
                </a:lnTo>
                <a:lnTo>
                  <a:pt x="94231" y="96316"/>
                </a:lnTo>
                <a:lnTo>
                  <a:pt x="51299" y="0"/>
                </a:lnTo>
                <a:close/>
              </a:path>
              <a:path w="102870" h="308610">
                <a:moveTo>
                  <a:pt x="94231" y="96316"/>
                </a:moveTo>
                <a:lnTo>
                  <a:pt x="68627" y="96316"/>
                </a:lnTo>
                <a:lnTo>
                  <a:pt x="68627" y="115600"/>
                </a:lnTo>
                <a:lnTo>
                  <a:pt x="102827" y="115600"/>
                </a:lnTo>
                <a:lnTo>
                  <a:pt x="94231" y="963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2435" y="2533393"/>
            <a:ext cx="7982584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01825" algn="l"/>
              </a:tabLst>
            </a:pPr>
            <a:r>
              <a:rPr sz="2400" spc="-45" dirty="0">
                <a:solidFill>
                  <a:srgbClr val="FFFF00"/>
                </a:solidFill>
                <a:latin typeface="Arial MT"/>
                <a:cs typeface="Arial MT"/>
              </a:rPr>
              <a:t>2º</a:t>
            </a:r>
            <a:r>
              <a:rPr sz="2400" spc="-120" dirty="0">
                <a:solidFill>
                  <a:srgbClr val="FFFF00"/>
                </a:solidFill>
                <a:latin typeface="Arial MT"/>
                <a:cs typeface="Arial MT"/>
              </a:rPr>
              <a:t> ESTÁGIO</a:t>
            </a:r>
            <a:r>
              <a:rPr sz="2400" spc="-1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85" dirty="0">
                <a:solidFill>
                  <a:srgbClr val="FFFF00"/>
                </a:solidFill>
                <a:latin typeface="Arial MT"/>
                <a:cs typeface="Arial MT"/>
              </a:rPr>
              <a:t>-	</a:t>
            </a:r>
            <a:r>
              <a:rPr sz="2400" spc="-100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FFFF00"/>
                </a:solidFill>
                <a:latin typeface="Arial MT"/>
                <a:cs typeface="Arial MT"/>
              </a:rPr>
              <a:t>meados</a:t>
            </a:r>
            <a:r>
              <a:rPr sz="2400" spc="-11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Arial MT"/>
                <a:cs typeface="Arial MT"/>
              </a:rPr>
              <a:t>dos</a:t>
            </a:r>
            <a:r>
              <a:rPr sz="2400" spc="-11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45" dirty="0">
                <a:solidFill>
                  <a:srgbClr val="FFFF00"/>
                </a:solidFill>
                <a:latin typeface="Arial MT"/>
                <a:cs typeface="Arial MT"/>
              </a:rPr>
              <a:t>anos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40</a:t>
            </a:r>
            <a:r>
              <a:rPr sz="2400" spc="-1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até</a:t>
            </a:r>
            <a:r>
              <a:rPr sz="2400" spc="-1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início</a:t>
            </a:r>
            <a:r>
              <a:rPr sz="2400" spc="-1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Arial MT"/>
                <a:cs typeface="Arial MT"/>
              </a:rPr>
              <a:t>dos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45" dirty="0">
                <a:solidFill>
                  <a:srgbClr val="FFFF00"/>
                </a:solidFill>
                <a:latin typeface="Arial MT"/>
                <a:cs typeface="Arial MT"/>
              </a:rPr>
              <a:t>anos</a:t>
            </a:r>
            <a:r>
              <a:rPr sz="2400" spc="-11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70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"/>
            <a:ext cx="9137015" cy="6852920"/>
          </a:xfrm>
          <a:custGeom>
            <a:avLst/>
            <a:gdLst/>
            <a:ahLst/>
            <a:cxnLst/>
            <a:rect l="l" t="t" r="r" b="b"/>
            <a:pathLst>
              <a:path w="9137015" h="6852920">
                <a:moveTo>
                  <a:pt x="9136828" y="0"/>
                </a:moveTo>
                <a:lnTo>
                  <a:pt x="0" y="0"/>
                </a:lnTo>
                <a:lnTo>
                  <a:pt x="0" y="6852492"/>
                </a:lnTo>
                <a:lnTo>
                  <a:pt x="9136828" y="6852492"/>
                </a:lnTo>
                <a:lnTo>
                  <a:pt x="9136828" y="0"/>
                </a:lnTo>
                <a:close/>
              </a:path>
            </a:pathLst>
          </a:custGeom>
          <a:solidFill>
            <a:srgbClr val="044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041" y="3654681"/>
            <a:ext cx="2413000" cy="1305560"/>
          </a:xfrm>
          <a:custGeom>
            <a:avLst/>
            <a:gdLst/>
            <a:ahLst/>
            <a:cxnLst/>
            <a:rect l="l" t="t" r="r" b="b"/>
            <a:pathLst>
              <a:path w="2413000" h="1305560">
                <a:moveTo>
                  <a:pt x="0" y="410389"/>
                </a:moveTo>
                <a:lnTo>
                  <a:pt x="248159" y="410389"/>
                </a:lnTo>
                <a:lnTo>
                  <a:pt x="248159" y="0"/>
                </a:lnTo>
                <a:lnTo>
                  <a:pt x="2199668" y="0"/>
                </a:lnTo>
                <a:lnTo>
                  <a:pt x="2199668" y="410389"/>
                </a:lnTo>
                <a:lnTo>
                  <a:pt x="2412467" y="410389"/>
                </a:lnTo>
                <a:lnTo>
                  <a:pt x="1184405" y="1305469"/>
                </a:lnTo>
                <a:lnTo>
                  <a:pt x="0" y="410389"/>
                </a:lnTo>
                <a:close/>
              </a:path>
            </a:pathLst>
          </a:custGeom>
          <a:ln w="37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2840" y="3699739"/>
            <a:ext cx="1371600" cy="7594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4400"/>
              </a:lnSpc>
              <a:spcBef>
                <a:spcPts val="45"/>
              </a:spcBef>
            </a:pP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R</a:t>
            </a:r>
            <a:r>
              <a:rPr sz="1550" spc="-85" dirty="0">
                <a:solidFill>
                  <a:srgbClr val="99FFFF"/>
                </a:solidFill>
                <a:latin typeface="Arial MT"/>
                <a:cs typeface="Arial MT"/>
              </a:rPr>
              <a:t>E</a:t>
            </a:r>
            <a:r>
              <a:rPr sz="1550" spc="-114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15" dirty="0">
                <a:solidFill>
                  <a:srgbClr val="99FFFF"/>
                </a:solidFill>
                <a:latin typeface="Arial MT"/>
                <a:cs typeface="Arial MT"/>
              </a:rPr>
              <a:t>U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Ç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Ã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O</a:t>
            </a:r>
            <a:r>
              <a:rPr sz="1550" spc="-5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S  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E  </a:t>
            </a:r>
            <a:r>
              <a:rPr sz="1550" spc="-45" dirty="0">
                <a:solidFill>
                  <a:srgbClr val="99FFFF"/>
                </a:solidFill>
                <a:latin typeface="Arial MT"/>
                <a:cs typeface="Arial MT"/>
              </a:rPr>
              <a:t>NATALIDADE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1846" y="3680892"/>
            <a:ext cx="23749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-204" dirty="0">
                <a:solidFill>
                  <a:srgbClr val="99FFFF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288" y="315697"/>
            <a:ext cx="7569834" cy="14922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226695">
              <a:lnSpc>
                <a:spcPct val="100600"/>
              </a:lnSpc>
              <a:spcBef>
                <a:spcPts val="55"/>
              </a:spcBef>
            </a:pPr>
            <a:r>
              <a:rPr sz="4800" spc="-360" dirty="0">
                <a:solidFill>
                  <a:srgbClr val="00DFC9"/>
                </a:solidFill>
              </a:rPr>
              <a:t>ES</a:t>
            </a:r>
            <a:r>
              <a:rPr sz="4800" spc="-290" dirty="0">
                <a:solidFill>
                  <a:srgbClr val="00DFC9"/>
                </a:solidFill>
              </a:rPr>
              <a:t>T</a:t>
            </a:r>
            <a:r>
              <a:rPr sz="4800" spc="-490" dirty="0">
                <a:solidFill>
                  <a:srgbClr val="00DFC9"/>
                </a:solidFill>
              </a:rPr>
              <a:t>Á</a:t>
            </a:r>
            <a:r>
              <a:rPr sz="4800" spc="-290" dirty="0">
                <a:solidFill>
                  <a:srgbClr val="00DFC9"/>
                </a:solidFill>
              </a:rPr>
              <a:t>GI</a:t>
            </a:r>
            <a:r>
              <a:rPr sz="4800" spc="-415" dirty="0">
                <a:solidFill>
                  <a:srgbClr val="00DFC9"/>
                </a:solidFill>
              </a:rPr>
              <a:t>O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140" dirty="0">
                <a:solidFill>
                  <a:srgbClr val="00DFC9"/>
                </a:solidFill>
              </a:rPr>
              <a:t> </a:t>
            </a:r>
            <a:r>
              <a:rPr sz="4800" spc="-370" dirty="0">
                <a:solidFill>
                  <a:srgbClr val="00DFC9"/>
                </a:solidFill>
              </a:rPr>
              <a:t>D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r>
              <a:rPr sz="4800" spc="-250" dirty="0">
                <a:solidFill>
                  <a:srgbClr val="00DFC9"/>
                </a:solidFill>
              </a:rPr>
              <a:t> </a:t>
            </a:r>
            <a:r>
              <a:rPr sz="4800" spc="-335" dirty="0">
                <a:solidFill>
                  <a:srgbClr val="00DFC9"/>
                </a:solidFill>
              </a:rPr>
              <a:t>T</a:t>
            </a:r>
            <a:r>
              <a:rPr sz="4800" spc="-330" dirty="0">
                <a:solidFill>
                  <a:srgbClr val="00DFC9"/>
                </a:solidFill>
              </a:rPr>
              <a:t>R</a:t>
            </a:r>
            <a:r>
              <a:rPr sz="4800" spc="-495" dirty="0">
                <a:solidFill>
                  <a:srgbClr val="00DFC9"/>
                </a:solidFill>
              </a:rPr>
              <a:t>A</a:t>
            </a:r>
            <a:r>
              <a:rPr sz="4800" spc="-330" dirty="0">
                <a:solidFill>
                  <a:srgbClr val="00DFC9"/>
                </a:solidFill>
              </a:rPr>
              <a:t>N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90" dirty="0">
                <a:solidFill>
                  <a:srgbClr val="00DFC9"/>
                </a:solidFill>
              </a:rPr>
              <a:t>I</a:t>
            </a:r>
            <a:r>
              <a:rPr sz="4800" spc="-365" dirty="0">
                <a:solidFill>
                  <a:srgbClr val="00DFC9"/>
                </a:solidFill>
              </a:rPr>
              <a:t>Ç</a:t>
            </a:r>
            <a:r>
              <a:rPr sz="4800" spc="-495" dirty="0">
                <a:solidFill>
                  <a:srgbClr val="00DFC9"/>
                </a:solidFill>
              </a:rPr>
              <a:t>Ã</a:t>
            </a:r>
            <a:r>
              <a:rPr sz="4800" spc="-290" dirty="0">
                <a:solidFill>
                  <a:srgbClr val="00DFC9"/>
                </a:solidFill>
              </a:rPr>
              <a:t>O </a:t>
            </a:r>
            <a:r>
              <a:rPr sz="4800" spc="-155" dirty="0">
                <a:solidFill>
                  <a:srgbClr val="00DFC9"/>
                </a:solidFill>
              </a:rPr>
              <a:t> </a:t>
            </a:r>
            <a:r>
              <a:rPr sz="4800" spc="-380" dirty="0">
                <a:solidFill>
                  <a:srgbClr val="00DFC9"/>
                </a:solidFill>
              </a:rPr>
              <a:t>DE</a:t>
            </a:r>
            <a:r>
              <a:rPr sz="4800" spc="-475" dirty="0">
                <a:solidFill>
                  <a:srgbClr val="00DFC9"/>
                </a:solidFill>
              </a:rPr>
              <a:t>M</a:t>
            </a:r>
            <a:r>
              <a:rPr sz="4800" spc="-425" dirty="0">
                <a:solidFill>
                  <a:srgbClr val="00DFC9"/>
                </a:solidFill>
              </a:rPr>
              <a:t>OG</a:t>
            </a:r>
            <a:r>
              <a:rPr sz="4800" spc="-345" dirty="0">
                <a:solidFill>
                  <a:srgbClr val="00DFC9"/>
                </a:solidFill>
              </a:rPr>
              <a:t>R</a:t>
            </a:r>
            <a:r>
              <a:rPr sz="4800" spc="-495" dirty="0">
                <a:solidFill>
                  <a:srgbClr val="00DFC9"/>
                </a:solidFill>
              </a:rPr>
              <a:t>Á</a:t>
            </a:r>
            <a:r>
              <a:rPr sz="4800" spc="-245" dirty="0">
                <a:solidFill>
                  <a:srgbClr val="00DFC9"/>
                </a:solidFill>
              </a:rPr>
              <a:t>FI</a:t>
            </a:r>
            <a:r>
              <a:rPr sz="4800" spc="-330" dirty="0">
                <a:solidFill>
                  <a:srgbClr val="00DFC9"/>
                </a:solidFill>
              </a:rPr>
              <a:t>C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r>
              <a:rPr sz="4800" spc="-250" dirty="0">
                <a:solidFill>
                  <a:srgbClr val="00DFC9"/>
                </a:solidFill>
              </a:rPr>
              <a:t> </a:t>
            </a:r>
            <a:r>
              <a:rPr sz="4800" spc="-365" dirty="0">
                <a:solidFill>
                  <a:srgbClr val="00DFC9"/>
                </a:solidFill>
              </a:rPr>
              <a:t>B</a:t>
            </a:r>
            <a:r>
              <a:rPr sz="4800" spc="-330" dirty="0">
                <a:solidFill>
                  <a:srgbClr val="00DFC9"/>
                </a:solidFill>
              </a:rPr>
              <a:t>R</a:t>
            </a:r>
            <a:r>
              <a:rPr sz="4800" spc="-455" dirty="0">
                <a:solidFill>
                  <a:srgbClr val="00DFC9"/>
                </a:solidFill>
              </a:rPr>
              <a:t>A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145" dirty="0">
                <a:solidFill>
                  <a:srgbClr val="00DFC9"/>
                </a:solidFill>
              </a:rPr>
              <a:t>I</a:t>
            </a:r>
            <a:r>
              <a:rPr sz="4800" spc="-285" dirty="0">
                <a:solidFill>
                  <a:srgbClr val="00DFC9"/>
                </a:solidFill>
              </a:rPr>
              <a:t>LEI</a:t>
            </a:r>
            <a:r>
              <a:rPr sz="4800" spc="-360" dirty="0">
                <a:solidFill>
                  <a:srgbClr val="00DFC9"/>
                </a:solidFill>
              </a:rPr>
              <a:t>R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4053667" y="6352933"/>
            <a:ext cx="434149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80" dirty="0">
                <a:solidFill>
                  <a:srgbClr val="99FFFF"/>
                </a:solidFill>
                <a:latin typeface="Arial"/>
                <a:cs typeface="Arial"/>
              </a:rPr>
              <a:t>Modificado</a:t>
            </a:r>
            <a:r>
              <a:rPr sz="1550" b="1" spc="-1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99FFFF"/>
                </a:solidFill>
                <a:latin typeface="Arial"/>
                <a:cs typeface="Arial"/>
              </a:rPr>
              <a:t>de</a:t>
            </a:r>
            <a:r>
              <a:rPr sz="155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65" dirty="0">
                <a:solidFill>
                  <a:srgbClr val="99FFFF"/>
                </a:solidFill>
                <a:latin typeface="Arial"/>
                <a:cs typeface="Arial"/>
              </a:rPr>
              <a:t>Silvestre,</a:t>
            </a:r>
            <a:r>
              <a:rPr sz="1550" b="1" spc="-5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60" dirty="0">
                <a:solidFill>
                  <a:srgbClr val="99FFFF"/>
                </a:solidFill>
                <a:latin typeface="Arial"/>
                <a:cs typeface="Arial"/>
              </a:rPr>
              <a:t>Ministério</a:t>
            </a:r>
            <a:r>
              <a:rPr sz="1550" b="1" spc="-1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99FFFF"/>
                </a:solidFill>
                <a:latin typeface="Arial"/>
                <a:cs typeface="Arial"/>
              </a:rPr>
              <a:t>da</a:t>
            </a:r>
            <a:r>
              <a:rPr sz="155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75" dirty="0">
                <a:solidFill>
                  <a:srgbClr val="99FFFF"/>
                </a:solidFill>
                <a:latin typeface="Arial"/>
                <a:cs typeface="Arial"/>
              </a:rPr>
              <a:t>Saúde,</a:t>
            </a:r>
            <a:r>
              <a:rPr sz="1550" b="1" spc="-1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85" dirty="0">
                <a:solidFill>
                  <a:srgbClr val="99FFFF"/>
                </a:solidFill>
                <a:latin typeface="Arial"/>
                <a:cs typeface="Arial"/>
              </a:rPr>
              <a:t>2002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5609" y="3578429"/>
            <a:ext cx="2413000" cy="1447165"/>
          </a:xfrm>
          <a:custGeom>
            <a:avLst/>
            <a:gdLst/>
            <a:ahLst/>
            <a:cxnLst/>
            <a:rect l="l" t="t" r="r" b="b"/>
            <a:pathLst>
              <a:path w="2413000" h="1447164">
                <a:moveTo>
                  <a:pt x="0" y="454721"/>
                </a:moveTo>
                <a:lnTo>
                  <a:pt x="248152" y="454721"/>
                </a:lnTo>
                <a:lnTo>
                  <a:pt x="248152" y="0"/>
                </a:lnTo>
                <a:lnTo>
                  <a:pt x="2199594" y="0"/>
                </a:lnTo>
                <a:lnTo>
                  <a:pt x="2199594" y="454721"/>
                </a:lnTo>
                <a:lnTo>
                  <a:pt x="2412618" y="454721"/>
                </a:lnTo>
                <a:lnTo>
                  <a:pt x="1184466" y="1446749"/>
                </a:lnTo>
                <a:lnTo>
                  <a:pt x="0" y="454721"/>
                </a:lnTo>
                <a:close/>
              </a:path>
            </a:pathLst>
          </a:custGeom>
          <a:ln w="369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61866" y="3614622"/>
            <a:ext cx="1364615" cy="10026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48260" algn="ctr">
              <a:lnSpc>
                <a:spcPct val="103000"/>
              </a:lnSpc>
              <a:spcBef>
                <a:spcPts val="75"/>
              </a:spcBef>
            </a:pP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E  </a:t>
            </a:r>
            <a:r>
              <a:rPr sz="1550" spc="-150" dirty="0">
                <a:solidFill>
                  <a:srgbClr val="99FFFF"/>
                </a:solidFill>
                <a:latin typeface="Arial MT"/>
                <a:cs typeface="Arial MT"/>
              </a:rPr>
              <a:t>M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OR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25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550" spc="-10" dirty="0">
                <a:solidFill>
                  <a:srgbClr val="99FFFF"/>
                </a:solidFill>
                <a:latin typeface="Arial MT"/>
                <a:cs typeface="Arial MT"/>
              </a:rPr>
              <a:t>I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2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E  </a:t>
            </a:r>
            <a:r>
              <a:rPr sz="1550" spc="-55" dirty="0">
                <a:solidFill>
                  <a:srgbClr val="99FFFF"/>
                </a:solidFill>
                <a:latin typeface="Arial MT"/>
                <a:cs typeface="Arial MT"/>
              </a:rPr>
              <a:t>CONTINUAM</a:t>
            </a:r>
            <a:endParaRPr sz="1550">
              <a:latin typeface="Arial MT"/>
              <a:cs typeface="Arial MT"/>
            </a:endParaRPr>
          </a:p>
          <a:p>
            <a:pPr marR="36195" algn="ctr">
              <a:lnSpc>
                <a:spcPct val="100000"/>
              </a:lnSpc>
              <a:spcBef>
                <a:spcPts val="105"/>
              </a:spcBef>
            </a:pPr>
            <a:r>
              <a:rPr sz="1550" spc="-2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8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C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" dirty="0">
                <a:solidFill>
                  <a:srgbClr val="99FFFF"/>
                </a:solidFill>
                <a:latin typeface="Arial MT"/>
                <a:cs typeface="Arial MT"/>
              </a:rPr>
              <a:t>I</a:t>
            </a:r>
            <a:r>
              <a:rPr sz="1550" spc="-110" dirty="0">
                <a:solidFill>
                  <a:srgbClr val="99FFFF"/>
                </a:solidFill>
                <a:latin typeface="Arial MT"/>
                <a:cs typeface="Arial MT"/>
              </a:rPr>
              <a:t>R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2698" y="3680891"/>
            <a:ext cx="26289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240" dirty="0">
                <a:solidFill>
                  <a:srgbClr val="99FFFF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990" y="2464264"/>
            <a:ext cx="8299450" cy="1300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60" dirty="0">
                <a:solidFill>
                  <a:srgbClr val="FFFF00"/>
                </a:solidFill>
                <a:latin typeface="Arial MT"/>
                <a:cs typeface="Arial MT"/>
              </a:rPr>
              <a:t>3º</a:t>
            </a:r>
            <a:r>
              <a:rPr sz="24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140" dirty="0">
                <a:solidFill>
                  <a:srgbClr val="FFFF00"/>
                </a:solidFill>
                <a:latin typeface="Arial MT"/>
                <a:cs typeface="Arial MT"/>
              </a:rPr>
              <a:t>ESTÁGIO</a:t>
            </a:r>
            <a:r>
              <a:rPr sz="24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95" dirty="0">
                <a:solidFill>
                  <a:srgbClr val="FFFF00"/>
                </a:solidFill>
                <a:latin typeface="Arial MT"/>
                <a:cs typeface="Arial MT"/>
              </a:rPr>
              <a:t>-</a:t>
            </a:r>
            <a:r>
              <a:rPr sz="2400" spc="-1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50" dirty="0">
                <a:solidFill>
                  <a:srgbClr val="FFFF00"/>
                </a:solidFill>
                <a:latin typeface="Arial MT"/>
                <a:cs typeface="Arial MT"/>
              </a:rPr>
              <a:t>partir</a:t>
            </a:r>
            <a:r>
              <a:rPr sz="2400" spc="-1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meados</a:t>
            </a:r>
            <a:r>
              <a:rPr sz="2400" spc="-1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45" dirty="0">
                <a:solidFill>
                  <a:srgbClr val="FFFF00"/>
                </a:solidFill>
                <a:latin typeface="Arial MT"/>
                <a:cs typeface="Arial MT"/>
              </a:rPr>
              <a:t>dos</a:t>
            </a:r>
            <a:r>
              <a:rPr sz="2400" spc="-1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60" dirty="0">
                <a:solidFill>
                  <a:srgbClr val="FFFF00"/>
                </a:solidFill>
                <a:latin typeface="Arial MT"/>
                <a:cs typeface="Arial MT"/>
              </a:rPr>
              <a:t>anos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 1960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6328410" marR="5080" indent="-621665">
              <a:lnSpc>
                <a:spcPct val="108600"/>
              </a:lnSpc>
              <a:buSzPct val="133333"/>
              <a:buFont typeface="Wingdings"/>
              <a:buChar char=""/>
              <a:tabLst>
                <a:tab pos="5988685" algn="l"/>
              </a:tabLst>
            </a:pP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110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Á</a:t>
            </a:r>
            <a:r>
              <a:rPr sz="1800" spc="-185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45" dirty="0">
                <a:solidFill>
                  <a:srgbClr val="FFFF00"/>
                </a:solidFill>
                <a:latin typeface="Arial MT"/>
                <a:cs typeface="Arial MT"/>
              </a:rPr>
              <a:t>IDA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2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70" dirty="0">
                <a:solidFill>
                  <a:srgbClr val="FFFF00"/>
                </a:solidFill>
                <a:latin typeface="Arial MT"/>
                <a:cs typeface="Arial MT"/>
              </a:rPr>
              <a:t>O  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CRESCIMENTO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60168" y="3736218"/>
            <a:ext cx="1678939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00" spc="-5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C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4617" y="4281530"/>
            <a:ext cx="3129915" cy="8959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53975">
              <a:lnSpc>
                <a:spcPct val="104299"/>
              </a:lnSpc>
              <a:spcBef>
                <a:spcPts val="190"/>
              </a:spcBef>
              <a:buSzPct val="133333"/>
              <a:buFont typeface="Wingdings"/>
              <a:buChar char=""/>
              <a:tabLst>
                <a:tab pos="332105" algn="l"/>
              </a:tabLst>
            </a:pP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00" spc="-145" dirty="0">
                <a:solidFill>
                  <a:srgbClr val="FFFF00"/>
                </a:solidFill>
                <a:latin typeface="Arial MT"/>
                <a:cs typeface="Arial MT"/>
              </a:rPr>
              <a:t>M</a:t>
            </a:r>
            <a:r>
              <a:rPr sz="1800" spc="-18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4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8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10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00" spc="-70" dirty="0">
                <a:solidFill>
                  <a:srgbClr val="FFFF00"/>
                </a:solidFill>
                <a:latin typeface="Arial MT"/>
                <a:cs typeface="Arial MT"/>
              </a:rPr>
              <a:t>O 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DU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00" spc="-90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OS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2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J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10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E  </a:t>
            </a:r>
            <a:r>
              <a:rPr sz="1800" spc="-100" dirty="0">
                <a:solidFill>
                  <a:srgbClr val="FFFF00"/>
                </a:solidFill>
                <a:latin typeface="Arial MT"/>
                <a:cs typeface="Arial MT"/>
              </a:rPr>
              <a:t>IDOSOS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3691128"/>
            <a:ext cx="278891" cy="2849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4178808"/>
            <a:ext cx="278891" cy="2849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4693920"/>
            <a:ext cx="278891" cy="2849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5181600"/>
            <a:ext cx="278891" cy="2849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5669279"/>
            <a:ext cx="278891" cy="2849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6156959"/>
            <a:ext cx="278891" cy="2849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956" y="101600"/>
            <a:ext cx="8567420" cy="644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sz="3200" b="1" spc="125" dirty="0">
                <a:solidFill>
                  <a:srgbClr val="FF3300"/>
                </a:solidFill>
                <a:latin typeface="Arial"/>
                <a:cs typeface="Arial"/>
              </a:rPr>
              <a:t>1970</a:t>
            </a:r>
            <a:r>
              <a:rPr sz="3200" b="1" spc="-1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6699"/>
                </a:solidFill>
                <a:latin typeface="Symbol"/>
                <a:cs typeface="Symbol"/>
              </a:rPr>
              <a:t></a:t>
            </a:r>
            <a:r>
              <a:rPr sz="3200" spc="-10" dirty="0">
                <a:solidFill>
                  <a:srgbClr val="336699"/>
                </a:solidFill>
                <a:latin typeface="Times New Roman"/>
                <a:cs typeface="Times New Roman"/>
              </a:rPr>
              <a:t> </a:t>
            </a:r>
            <a:r>
              <a:rPr sz="3200" b="1" spc="95" dirty="0">
                <a:solidFill>
                  <a:srgbClr val="336699"/>
                </a:solidFill>
                <a:latin typeface="Arial"/>
                <a:cs typeface="Arial"/>
              </a:rPr>
              <a:t>para</a:t>
            </a:r>
            <a:r>
              <a:rPr sz="3200" b="1" spc="-15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110" dirty="0">
                <a:solidFill>
                  <a:srgbClr val="336699"/>
                </a:solidFill>
                <a:latin typeface="Arial"/>
                <a:cs typeface="Arial"/>
              </a:rPr>
              <a:t>cada</a:t>
            </a:r>
            <a:r>
              <a:rPr sz="3200" b="1" spc="-114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6699"/>
                </a:solidFill>
                <a:latin typeface="Arial"/>
                <a:cs typeface="Arial"/>
              </a:rPr>
              <a:t>idoso</a:t>
            </a:r>
            <a:r>
              <a:rPr sz="3200" b="1" spc="-12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10" dirty="0">
                <a:solidFill>
                  <a:srgbClr val="336699"/>
                </a:solidFill>
                <a:latin typeface="Arial"/>
                <a:cs typeface="Arial"/>
              </a:rPr>
              <a:t>tínhamos</a:t>
            </a:r>
            <a:r>
              <a:rPr sz="3200" b="1" spc="-13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336699"/>
                </a:solidFill>
                <a:latin typeface="Arial"/>
                <a:cs typeface="Arial"/>
              </a:rPr>
              <a:t>oito</a:t>
            </a:r>
            <a:endParaRPr sz="3200">
              <a:latin typeface="Arial"/>
              <a:cs typeface="Arial"/>
            </a:endParaRPr>
          </a:p>
          <a:p>
            <a:pPr marL="4562475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336699"/>
                </a:solidFill>
                <a:latin typeface="Arial"/>
                <a:cs typeface="Arial"/>
              </a:rPr>
              <a:t>jovens</a:t>
            </a:r>
            <a:endParaRPr sz="32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1920"/>
              </a:spcBef>
            </a:pPr>
            <a:r>
              <a:rPr sz="3200" b="1" spc="125" dirty="0">
                <a:solidFill>
                  <a:srgbClr val="FF3300"/>
                </a:solidFill>
                <a:latin typeface="Arial"/>
                <a:cs typeface="Arial"/>
              </a:rPr>
              <a:t>2020</a:t>
            </a:r>
            <a:r>
              <a:rPr sz="3200" b="1" spc="-1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6699"/>
                </a:solidFill>
                <a:latin typeface="Symbol"/>
                <a:cs typeface="Symbol"/>
              </a:rPr>
              <a:t></a:t>
            </a:r>
            <a:r>
              <a:rPr sz="3200" spc="-10" dirty="0">
                <a:solidFill>
                  <a:srgbClr val="336699"/>
                </a:solidFill>
                <a:latin typeface="Times New Roman"/>
                <a:cs typeface="Times New Roman"/>
              </a:rPr>
              <a:t> </a:t>
            </a:r>
            <a:r>
              <a:rPr sz="3200" b="1" spc="95" dirty="0">
                <a:solidFill>
                  <a:srgbClr val="336699"/>
                </a:solidFill>
                <a:latin typeface="Arial"/>
                <a:cs typeface="Arial"/>
              </a:rPr>
              <a:t>para</a:t>
            </a:r>
            <a:r>
              <a:rPr sz="3200" b="1" spc="-14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110" dirty="0">
                <a:solidFill>
                  <a:srgbClr val="336699"/>
                </a:solidFill>
                <a:latin typeface="Arial"/>
                <a:cs typeface="Arial"/>
              </a:rPr>
              <a:t>cada</a:t>
            </a:r>
            <a:r>
              <a:rPr sz="3200" b="1" spc="-13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-5">
                <a:solidFill>
                  <a:srgbClr val="336699"/>
                </a:solidFill>
                <a:latin typeface="Arial"/>
                <a:cs typeface="Arial"/>
              </a:rPr>
              <a:t>idoso</a:t>
            </a:r>
            <a:r>
              <a:rPr sz="3200" b="1" spc="-11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-10" smtClean="0">
                <a:solidFill>
                  <a:srgbClr val="336699"/>
                </a:solidFill>
                <a:latin typeface="Arial"/>
                <a:cs typeface="Arial"/>
              </a:rPr>
              <a:t>dois</a:t>
            </a:r>
            <a:endParaRPr sz="3200">
              <a:latin typeface="Arial"/>
              <a:cs typeface="Arial"/>
            </a:endParaRPr>
          </a:p>
          <a:p>
            <a:pPr marL="4509135">
              <a:lnSpc>
                <a:spcPct val="100000"/>
              </a:lnSpc>
            </a:pPr>
            <a:r>
              <a:rPr sz="3200" b="1" spc="-20" dirty="0">
                <a:solidFill>
                  <a:srgbClr val="336699"/>
                </a:solidFill>
                <a:latin typeface="Arial"/>
                <a:cs typeface="Arial"/>
              </a:rPr>
              <a:t>jovens.</a:t>
            </a:r>
            <a:endParaRPr sz="3200">
              <a:latin typeface="Arial"/>
              <a:cs typeface="Arial"/>
            </a:endParaRPr>
          </a:p>
          <a:p>
            <a:pPr marL="1608455" marR="5080" indent="-1596390">
              <a:lnSpc>
                <a:spcPct val="100000"/>
              </a:lnSpc>
              <a:spcBef>
                <a:spcPts val="2305"/>
              </a:spcBef>
            </a:pPr>
            <a:r>
              <a:rPr sz="3200" b="1" spc="-25" dirty="0">
                <a:solidFill>
                  <a:srgbClr val="336699"/>
                </a:solidFill>
                <a:latin typeface="Arial"/>
                <a:cs typeface="Arial"/>
              </a:rPr>
              <a:t>As</a:t>
            </a:r>
            <a:r>
              <a:rPr sz="3200" b="1" spc="-12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336699"/>
                </a:solidFill>
                <a:latin typeface="Arial"/>
                <a:cs typeface="Arial"/>
              </a:rPr>
              <a:t>mudanças</a:t>
            </a:r>
            <a:r>
              <a:rPr sz="3200" b="1" spc="-14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95" dirty="0">
                <a:solidFill>
                  <a:srgbClr val="336699"/>
                </a:solidFill>
                <a:latin typeface="Arial"/>
                <a:cs typeface="Arial"/>
              </a:rPr>
              <a:t>terão</a:t>
            </a:r>
            <a:r>
              <a:rPr sz="3200" b="1" spc="-14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6699"/>
                </a:solidFill>
                <a:latin typeface="Arial"/>
                <a:cs typeface="Arial"/>
              </a:rPr>
              <a:t>profundos</a:t>
            </a:r>
            <a:r>
              <a:rPr sz="3200" b="1" spc="-14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336699"/>
                </a:solidFill>
                <a:latin typeface="Arial"/>
                <a:cs typeface="Arial"/>
              </a:rPr>
              <a:t>impactos</a:t>
            </a:r>
            <a:r>
              <a:rPr sz="3200" b="1" spc="-15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60" dirty="0">
                <a:solidFill>
                  <a:srgbClr val="336699"/>
                </a:solidFill>
                <a:latin typeface="Arial"/>
                <a:cs typeface="Arial"/>
              </a:rPr>
              <a:t>em </a:t>
            </a:r>
            <a:r>
              <a:rPr sz="3200" b="1" spc="-87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336699"/>
                </a:solidFill>
                <a:latin typeface="Arial"/>
                <a:cs typeface="Arial"/>
              </a:rPr>
              <a:t>todas</a:t>
            </a:r>
            <a:r>
              <a:rPr sz="3200" b="1" spc="-14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45" dirty="0">
                <a:solidFill>
                  <a:srgbClr val="336699"/>
                </a:solidFill>
                <a:latin typeface="Arial"/>
                <a:cs typeface="Arial"/>
              </a:rPr>
              <a:t>as</a:t>
            </a:r>
            <a:r>
              <a:rPr sz="3200" b="1" spc="-11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30" dirty="0">
                <a:solidFill>
                  <a:srgbClr val="336699"/>
                </a:solidFill>
                <a:latin typeface="Arial"/>
                <a:cs typeface="Arial"/>
              </a:rPr>
              <a:t>políticas</a:t>
            </a:r>
            <a:r>
              <a:rPr sz="3200" b="1" spc="-16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solidFill>
                  <a:srgbClr val="336699"/>
                </a:solidFill>
                <a:latin typeface="Arial"/>
                <a:cs typeface="Arial"/>
              </a:rPr>
              <a:t>públicas:</a:t>
            </a:r>
            <a:endParaRPr sz="3200">
              <a:latin typeface="Arial"/>
              <a:cs typeface="Arial"/>
            </a:endParaRPr>
          </a:p>
          <a:p>
            <a:pPr marL="3928110" marR="2562225">
              <a:lnSpc>
                <a:spcPct val="100000"/>
              </a:lnSpc>
              <a:spcBef>
                <a:spcPts val="5"/>
              </a:spcBef>
            </a:pPr>
            <a:r>
              <a:rPr sz="3200" b="1" spc="13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b="1" spc="95" dirty="0">
                <a:solidFill>
                  <a:srgbClr val="FF0000"/>
                </a:solidFill>
                <a:latin typeface="Arial"/>
                <a:cs typeface="Arial"/>
              </a:rPr>
              <a:t>ucaçã</a:t>
            </a:r>
            <a:r>
              <a:rPr sz="3200" b="1" spc="-1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110" dirty="0">
                <a:solidFill>
                  <a:srgbClr val="FF0000"/>
                </a:solidFill>
                <a:latin typeface="Arial"/>
                <a:cs typeface="Arial"/>
              </a:rPr>
              <a:t>,  </a:t>
            </a:r>
            <a:r>
              <a:rPr sz="3200" b="1" spc="40" dirty="0">
                <a:solidFill>
                  <a:srgbClr val="FF0000"/>
                </a:solidFill>
                <a:latin typeface="Arial"/>
                <a:cs typeface="Arial"/>
              </a:rPr>
              <a:t>saúde,</a:t>
            </a:r>
            <a:endParaRPr sz="3200">
              <a:latin typeface="Arial"/>
              <a:cs typeface="Arial"/>
            </a:endParaRPr>
          </a:p>
          <a:p>
            <a:pPr marL="3928110" marR="1528445">
              <a:lnSpc>
                <a:spcPct val="100000"/>
              </a:lnSpc>
              <a:spcBef>
                <a:spcPts val="215"/>
              </a:spcBef>
            </a:pPr>
            <a:r>
              <a:rPr sz="3200" b="1" spc="40" dirty="0">
                <a:solidFill>
                  <a:srgbClr val="FF0000"/>
                </a:solidFill>
                <a:latin typeface="Arial"/>
                <a:cs typeface="Arial"/>
              </a:rPr>
              <a:t>trabalho, </a:t>
            </a:r>
            <a:r>
              <a:rPr sz="32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50" dirty="0">
                <a:solidFill>
                  <a:srgbClr val="FF0000"/>
                </a:solidFill>
                <a:latin typeface="Arial"/>
                <a:cs typeface="Arial"/>
              </a:rPr>
              <a:t>previdência, </a:t>
            </a:r>
            <a:r>
              <a:rPr sz="32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50" dirty="0">
                <a:solidFill>
                  <a:srgbClr val="FF0000"/>
                </a:solidFill>
                <a:latin typeface="Arial"/>
                <a:cs typeface="Arial"/>
              </a:rPr>
              <a:t>habitação, </a:t>
            </a:r>
            <a:r>
              <a:rPr sz="32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40" dirty="0">
                <a:solidFill>
                  <a:srgbClr val="FF0000"/>
                </a:solidFill>
                <a:latin typeface="Arial"/>
                <a:cs typeface="Arial"/>
              </a:rPr>
              <a:t>assistência,</a:t>
            </a:r>
            <a:r>
              <a:rPr sz="3200" b="1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120" dirty="0">
                <a:solidFill>
                  <a:srgbClr val="FF0000"/>
                </a:solidFill>
                <a:latin typeface="Arial"/>
                <a:cs typeface="Arial"/>
              </a:rPr>
              <a:t>etc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43000"/>
          </a:xfrm>
        </p:spPr>
        <p:txBody>
          <a:bodyPr>
            <a:noAutofit/>
          </a:bodyPr>
          <a:lstStyle/>
          <a:p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Ciclos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3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vida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transições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sociais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vulnerabilidade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 descr="avo e neta a menina das sardas 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35" b="8835"/>
          <a:stretch>
            <a:fillRect/>
          </a:stretch>
        </p:blipFill>
        <p:spPr>
          <a:xfrm>
            <a:off x="323528" y="1340768"/>
            <a:ext cx="8701328" cy="4896544"/>
          </a:xfrm>
        </p:spPr>
      </p:pic>
    </p:spTree>
    <p:extLst>
      <p:ext uri="{BB962C8B-B14F-4D97-AF65-F5344CB8AC3E}">
        <p14:creationId xmlns="" xmlns:p14="http://schemas.microsoft.com/office/powerpoint/2010/main" val="2098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77974"/>
            <a:ext cx="9144000" cy="52800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680" rIns="0" bIns="0" rtlCol="0">
            <a:spAutoFit/>
          </a:bodyPr>
          <a:lstStyle/>
          <a:p>
            <a:pPr marL="2143125" marR="5080" indent="-2058035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FFFF00"/>
                </a:solidFill>
                <a:latin typeface="Tahoma"/>
                <a:cs typeface="Tahoma"/>
              </a:rPr>
              <a:t>Comparação entre contribuintes </a:t>
            </a:r>
            <a:r>
              <a:rPr sz="3200" b="0" dirty="0">
                <a:solidFill>
                  <a:srgbClr val="FFFF00"/>
                </a:solidFill>
                <a:latin typeface="Tahoma"/>
                <a:cs typeface="Tahoma"/>
              </a:rPr>
              <a:t>e aposentados </a:t>
            </a:r>
            <a:r>
              <a:rPr sz="3200" b="0" spc="-98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0" dirty="0">
                <a:solidFill>
                  <a:srgbClr val="FFFF00"/>
                </a:solidFill>
                <a:latin typeface="Tahoma"/>
                <a:cs typeface="Tahoma"/>
              </a:rPr>
              <a:t>da</a:t>
            </a:r>
            <a:r>
              <a:rPr sz="3200" b="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0" dirty="0">
                <a:solidFill>
                  <a:srgbClr val="FFFF00"/>
                </a:solidFill>
                <a:latin typeface="Tahoma"/>
                <a:cs typeface="Tahoma"/>
              </a:rPr>
              <a:t>previdência</a:t>
            </a:r>
            <a:r>
              <a:rPr sz="3200" b="0" spc="-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0" spc="-15" dirty="0">
                <a:solidFill>
                  <a:srgbClr val="FFFF00"/>
                </a:solidFill>
                <a:latin typeface="Tahoma"/>
                <a:cs typeface="Tahoma"/>
              </a:rPr>
              <a:t>brasileira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275" y="647700"/>
            <a:ext cx="6529705" cy="8001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280"/>
              </a:spcBef>
            </a:pPr>
            <a:r>
              <a:rPr sz="4400" b="0" spc="55" dirty="0">
                <a:solidFill>
                  <a:srgbClr val="000000"/>
                </a:solidFill>
                <a:latin typeface="Arial MT"/>
                <a:cs typeface="Arial MT"/>
              </a:rPr>
              <a:t>CENTRO</a:t>
            </a:r>
            <a:r>
              <a:rPr sz="4400" b="0" spc="-1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5" dirty="0">
                <a:solidFill>
                  <a:srgbClr val="000000"/>
                </a:solidFill>
                <a:latin typeface="Arial MT"/>
                <a:cs typeface="Arial MT"/>
              </a:rPr>
              <a:t>DA</a:t>
            </a:r>
            <a:r>
              <a:rPr sz="4400" b="0" spc="-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60" dirty="0">
                <a:solidFill>
                  <a:srgbClr val="000000"/>
                </a:solidFill>
                <a:latin typeface="Arial MT"/>
                <a:cs typeface="Arial MT"/>
              </a:rPr>
              <a:t>ATENÇÃO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3048000"/>
            <a:ext cx="3505200" cy="1752600"/>
          </a:xfrm>
          <a:custGeom>
            <a:avLst/>
            <a:gdLst/>
            <a:ahLst/>
            <a:cxnLst/>
            <a:rect l="l" t="t" r="r" b="b"/>
            <a:pathLst>
              <a:path w="3505200" h="1752600">
                <a:moveTo>
                  <a:pt x="0" y="876300"/>
                </a:moveTo>
                <a:lnTo>
                  <a:pt x="4400" y="813714"/>
                </a:lnTo>
                <a:lnTo>
                  <a:pt x="17402" y="752317"/>
                </a:lnTo>
                <a:lnTo>
                  <a:pt x="38711" y="692256"/>
                </a:lnTo>
                <a:lnTo>
                  <a:pt x="68030" y="633681"/>
                </a:lnTo>
                <a:lnTo>
                  <a:pt x="105062" y="576738"/>
                </a:lnTo>
                <a:lnTo>
                  <a:pt x="149510" y="521576"/>
                </a:lnTo>
                <a:lnTo>
                  <a:pt x="201079" y="468344"/>
                </a:lnTo>
                <a:lnTo>
                  <a:pt x="229441" y="442498"/>
                </a:lnTo>
                <a:lnTo>
                  <a:pt x="259472" y="417189"/>
                </a:lnTo>
                <a:lnTo>
                  <a:pt x="291134" y="392438"/>
                </a:lnTo>
                <a:lnTo>
                  <a:pt x="324391" y="368261"/>
                </a:lnTo>
                <a:lnTo>
                  <a:pt x="359206" y="344678"/>
                </a:lnTo>
                <a:lnTo>
                  <a:pt x="395542" y="321706"/>
                </a:lnTo>
                <a:lnTo>
                  <a:pt x="433361" y="299366"/>
                </a:lnTo>
                <a:lnTo>
                  <a:pt x="472627" y="277674"/>
                </a:lnTo>
                <a:lnTo>
                  <a:pt x="513302" y="256651"/>
                </a:lnTo>
                <a:lnTo>
                  <a:pt x="555349" y="236313"/>
                </a:lnTo>
                <a:lnTo>
                  <a:pt x="598732" y="216680"/>
                </a:lnTo>
                <a:lnTo>
                  <a:pt x="643413" y="197771"/>
                </a:lnTo>
                <a:lnTo>
                  <a:pt x="689356" y="179603"/>
                </a:lnTo>
                <a:lnTo>
                  <a:pt x="736522" y="162195"/>
                </a:lnTo>
                <a:lnTo>
                  <a:pt x="784876" y="145567"/>
                </a:lnTo>
                <a:lnTo>
                  <a:pt x="834379" y="129736"/>
                </a:lnTo>
                <a:lnTo>
                  <a:pt x="884996" y="114720"/>
                </a:lnTo>
                <a:lnTo>
                  <a:pt x="936688" y="100539"/>
                </a:lnTo>
                <a:lnTo>
                  <a:pt x="989420" y="87211"/>
                </a:lnTo>
                <a:lnTo>
                  <a:pt x="1043153" y="74755"/>
                </a:lnTo>
                <a:lnTo>
                  <a:pt x="1097850" y="63189"/>
                </a:lnTo>
                <a:lnTo>
                  <a:pt x="1153476" y="52531"/>
                </a:lnTo>
                <a:lnTo>
                  <a:pt x="1209992" y="42800"/>
                </a:lnTo>
                <a:lnTo>
                  <a:pt x="1267362" y="34015"/>
                </a:lnTo>
                <a:lnTo>
                  <a:pt x="1325548" y="26194"/>
                </a:lnTo>
                <a:lnTo>
                  <a:pt x="1384513" y="19355"/>
                </a:lnTo>
                <a:lnTo>
                  <a:pt x="1444221" y="13518"/>
                </a:lnTo>
                <a:lnTo>
                  <a:pt x="1504635" y="8701"/>
                </a:lnTo>
                <a:lnTo>
                  <a:pt x="1565716" y="4922"/>
                </a:lnTo>
                <a:lnTo>
                  <a:pt x="1627429" y="2200"/>
                </a:lnTo>
                <a:lnTo>
                  <a:pt x="1689736" y="553"/>
                </a:lnTo>
                <a:lnTo>
                  <a:pt x="1752600" y="0"/>
                </a:lnTo>
                <a:lnTo>
                  <a:pt x="1815463" y="553"/>
                </a:lnTo>
                <a:lnTo>
                  <a:pt x="1877770" y="2200"/>
                </a:lnTo>
                <a:lnTo>
                  <a:pt x="1939483" y="4922"/>
                </a:lnTo>
                <a:lnTo>
                  <a:pt x="2000564" y="8701"/>
                </a:lnTo>
                <a:lnTo>
                  <a:pt x="2060978" y="13518"/>
                </a:lnTo>
                <a:lnTo>
                  <a:pt x="2120686" y="19355"/>
                </a:lnTo>
                <a:lnTo>
                  <a:pt x="2179651" y="26194"/>
                </a:lnTo>
                <a:lnTo>
                  <a:pt x="2237837" y="34015"/>
                </a:lnTo>
                <a:lnTo>
                  <a:pt x="2295207" y="42800"/>
                </a:lnTo>
                <a:lnTo>
                  <a:pt x="2351723" y="52531"/>
                </a:lnTo>
                <a:lnTo>
                  <a:pt x="2407349" y="63189"/>
                </a:lnTo>
                <a:lnTo>
                  <a:pt x="2462046" y="74755"/>
                </a:lnTo>
                <a:lnTo>
                  <a:pt x="2515779" y="87211"/>
                </a:lnTo>
                <a:lnTo>
                  <a:pt x="2568511" y="100539"/>
                </a:lnTo>
                <a:lnTo>
                  <a:pt x="2620203" y="114720"/>
                </a:lnTo>
                <a:lnTo>
                  <a:pt x="2670820" y="129736"/>
                </a:lnTo>
                <a:lnTo>
                  <a:pt x="2720323" y="145567"/>
                </a:lnTo>
                <a:lnTo>
                  <a:pt x="2768677" y="162195"/>
                </a:lnTo>
                <a:lnTo>
                  <a:pt x="2815843" y="179603"/>
                </a:lnTo>
                <a:lnTo>
                  <a:pt x="2861786" y="197771"/>
                </a:lnTo>
                <a:lnTo>
                  <a:pt x="2906467" y="216680"/>
                </a:lnTo>
                <a:lnTo>
                  <a:pt x="2949850" y="236313"/>
                </a:lnTo>
                <a:lnTo>
                  <a:pt x="2991897" y="256651"/>
                </a:lnTo>
                <a:lnTo>
                  <a:pt x="3032572" y="277674"/>
                </a:lnTo>
                <a:lnTo>
                  <a:pt x="3071838" y="299366"/>
                </a:lnTo>
                <a:lnTo>
                  <a:pt x="3109657" y="321706"/>
                </a:lnTo>
                <a:lnTo>
                  <a:pt x="3145993" y="344678"/>
                </a:lnTo>
                <a:lnTo>
                  <a:pt x="3180808" y="368261"/>
                </a:lnTo>
                <a:lnTo>
                  <a:pt x="3214065" y="392438"/>
                </a:lnTo>
                <a:lnTo>
                  <a:pt x="3245727" y="417189"/>
                </a:lnTo>
                <a:lnTo>
                  <a:pt x="3275758" y="442498"/>
                </a:lnTo>
                <a:lnTo>
                  <a:pt x="3304120" y="468344"/>
                </a:lnTo>
                <a:lnTo>
                  <a:pt x="3355689" y="521576"/>
                </a:lnTo>
                <a:lnTo>
                  <a:pt x="3400137" y="576738"/>
                </a:lnTo>
                <a:lnTo>
                  <a:pt x="3437169" y="633681"/>
                </a:lnTo>
                <a:lnTo>
                  <a:pt x="3466488" y="692256"/>
                </a:lnTo>
                <a:lnTo>
                  <a:pt x="3487797" y="752317"/>
                </a:lnTo>
                <a:lnTo>
                  <a:pt x="3500799" y="813714"/>
                </a:lnTo>
                <a:lnTo>
                  <a:pt x="3505200" y="876300"/>
                </a:lnTo>
                <a:lnTo>
                  <a:pt x="3504093" y="907731"/>
                </a:lnTo>
                <a:lnTo>
                  <a:pt x="3500799" y="938885"/>
                </a:lnTo>
                <a:lnTo>
                  <a:pt x="3487797" y="1000282"/>
                </a:lnTo>
                <a:lnTo>
                  <a:pt x="3466488" y="1060343"/>
                </a:lnTo>
                <a:lnTo>
                  <a:pt x="3437169" y="1118918"/>
                </a:lnTo>
                <a:lnTo>
                  <a:pt x="3400137" y="1175861"/>
                </a:lnTo>
                <a:lnTo>
                  <a:pt x="3355689" y="1231023"/>
                </a:lnTo>
                <a:lnTo>
                  <a:pt x="3304120" y="1284255"/>
                </a:lnTo>
                <a:lnTo>
                  <a:pt x="3275758" y="1310101"/>
                </a:lnTo>
                <a:lnTo>
                  <a:pt x="3245727" y="1335410"/>
                </a:lnTo>
                <a:lnTo>
                  <a:pt x="3214065" y="1360161"/>
                </a:lnTo>
                <a:lnTo>
                  <a:pt x="3180808" y="1384338"/>
                </a:lnTo>
                <a:lnTo>
                  <a:pt x="3145993" y="1407921"/>
                </a:lnTo>
                <a:lnTo>
                  <a:pt x="3109657" y="1430893"/>
                </a:lnTo>
                <a:lnTo>
                  <a:pt x="3071838" y="1453233"/>
                </a:lnTo>
                <a:lnTo>
                  <a:pt x="3032572" y="1474925"/>
                </a:lnTo>
                <a:lnTo>
                  <a:pt x="2991897" y="1495948"/>
                </a:lnTo>
                <a:lnTo>
                  <a:pt x="2949850" y="1516286"/>
                </a:lnTo>
                <a:lnTo>
                  <a:pt x="2906467" y="1535919"/>
                </a:lnTo>
                <a:lnTo>
                  <a:pt x="2861786" y="1554828"/>
                </a:lnTo>
                <a:lnTo>
                  <a:pt x="2815843" y="1572996"/>
                </a:lnTo>
                <a:lnTo>
                  <a:pt x="2768677" y="1590404"/>
                </a:lnTo>
                <a:lnTo>
                  <a:pt x="2720323" y="1607032"/>
                </a:lnTo>
                <a:lnTo>
                  <a:pt x="2670820" y="1622863"/>
                </a:lnTo>
                <a:lnTo>
                  <a:pt x="2620203" y="1637879"/>
                </a:lnTo>
                <a:lnTo>
                  <a:pt x="2568511" y="1652060"/>
                </a:lnTo>
                <a:lnTo>
                  <a:pt x="2515779" y="1665388"/>
                </a:lnTo>
                <a:lnTo>
                  <a:pt x="2462046" y="1677844"/>
                </a:lnTo>
                <a:lnTo>
                  <a:pt x="2407349" y="1689410"/>
                </a:lnTo>
                <a:lnTo>
                  <a:pt x="2351723" y="1700068"/>
                </a:lnTo>
                <a:lnTo>
                  <a:pt x="2295207" y="1709799"/>
                </a:lnTo>
                <a:lnTo>
                  <a:pt x="2237837" y="1718584"/>
                </a:lnTo>
                <a:lnTo>
                  <a:pt x="2179651" y="1726405"/>
                </a:lnTo>
                <a:lnTo>
                  <a:pt x="2120686" y="1733244"/>
                </a:lnTo>
                <a:lnTo>
                  <a:pt x="2060978" y="1739081"/>
                </a:lnTo>
                <a:lnTo>
                  <a:pt x="2000564" y="1743898"/>
                </a:lnTo>
                <a:lnTo>
                  <a:pt x="1939483" y="1747677"/>
                </a:lnTo>
                <a:lnTo>
                  <a:pt x="1877770" y="1750399"/>
                </a:lnTo>
                <a:lnTo>
                  <a:pt x="1815463" y="1752046"/>
                </a:lnTo>
                <a:lnTo>
                  <a:pt x="1752600" y="1752600"/>
                </a:lnTo>
                <a:lnTo>
                  <a:pt x="1689736" y="1752046"/>
                </a:lnTo>
                <a:lnTo>
                  <a:pt x="1627429" y="1750399"/>
                </a:lnTo>
                <a:lnTo>
                  <a:pt x="1565716" y="1747677"/>
                </a:lnTo>
                <a:lnTo>
                  <a:pt x="1504635" y="1743898"/>
                </a:lnTo>
                <a:lnTo>
                  <a:pt x="1444221" y="1739081"/>
                </a:lnTo>
                <a:lnTo>
                  <a:pt x="1384513" y="1733244"/>
                </a:lnTo>
                <a:lnTo>
                  <a:pt x="1325548" y="1726405"/>
                </a:lnTo>
                <a:lnTo>
                  <a:pt x="1267362" y="1718584"/>
                </a:lnTo>
                <a:lnTo>
                  <a:pt x="1209992" y="1709799"/>
                </a:lnTo>
                <a:lnTo>
                  <a:pt x="1153476" y="1700068"/>
                </a:lnTo>
                <a:lnTo>
                  <a:pt x="1097850" y="1689410"/>
                </a:lnTo>
                <a:lnTo>
                  <a:pt x="1043153" y="1677844"/>
                </a:lnTo>
                <a:lnTo>
                  <a:pt x="989420" y="1665388"/>
                </a:lnTo>
                <a:lnTo>
                  <a:pt x="936688" y="1652060"/>
                </a:lnTo>
                <a:lnTo>
                  <a:pt x="884996" y="1637879"/>
                </a:lnTo>
                <a:lnTo>
                  <a:pt x="834379" y="1622863"/>
                </a:lnTo>
                <a:lnTo>
                  <a:pt x="784876" y="1607032"/>
                </a:lnTo>
                <a:lnTo>
                  <a:pt x="736522" y="1590404"/>
                </a:lnTo>
                <a:lnTo>
                  <a:pt x="689356" y="1572996"/>
                </a:lnTo>
                <a:lnTo>
                  <a:pt x="643413" y="1554828"/>
                </a:lnTo>
                <a:lnTo>
                  <a:pt x="598732" y="1535919"/>
                </a:lnTo>
                <a:lnTo>
                  <a:pt x="555349" y="1516286"/>
                </a:lnTo>
                <a:lnTo>
                  <a:pt x="513302" y="1495948"/>
                </a:lnTo>
                <a:lnTo>
                  <a:pt x="472627" y="1474925"/>
                </a:lnTo>
                <a:lnTo>
                  <a:pt x="433361" y="1453233"/>
                </a:lnTo>
                <a:lnTo>
                  <a:pt x="395542" y="1430893"/>
                </a:lnTo>
                <a:lnTo>
                  <a:pt x="359206" y="1407921"/>
                </a:lnTo>
                <a:lnTo>
                  <a:pt x="324391" y="1384338"/>
                </a:lnTo>
                <a:lnTo>
                  <a:pt x="291134" y="1360161"/>
                </a:lnTo>
                <a:lnTo>
                  <a:pt x="259472" y="1335410"/>
                </a:lnTo>
                <a:lnTo>
                  <a:pt x="229441" y="1310101"/>
                </a:lnTo>
                <a:lnTo>
                  <a:pt x="201079" y="1284255"/>
                </a:lnTo>
                <a:lnTo>
                  <a:pt x="149510" y="1231023"/>
                </a:lnTo>
                <a:lnTo>
                  <a:pt x="105062" y="1175861"/>
                </a:lnTo>
                <a:lnTo>
                  <a:pt x="68030" y="1118918"/>
                </a:lnTo>
                <a:lnTo>
                  <a:pt x="38711" y="1060343"/>
                </a:lnTo>
                <a:lnTo>
                  <a:pt x="17402" y="1000282"/>
                </a:lnTo>
                <a:lnTo>
                  <a:pt x="4400" y="938885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37890" y="3598545"/>
            <a:ext cx="2267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85" dirty="0">
                <a:latin typeface="Arial MT"/>
                <a:cs typeface="Arial MT"/>
              </a:rPr>
              <a:t>DOENÇA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00512" y="1738312"/>
            <a:ext cx="942975" cy="1019175"/>
            <a:chOff x="4100512" y="1738312"/>
            <a:chExt cx="942975" cy="1019175"/>
          </a:xfrm>
        </p:grpSpPr>
        <p:sp>
          <p:nvSpPr>
            <p:cNvPr id="6" name="object 6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685800" y="0"/>
                  </a:moveTo>
                  <a:lnTo>
                    <a:pt x="228600" y="0"/>
                  </a:lnTo>
                  <a:lnTo>
                    <a:pt x="228600" y="742950"/>
                  </a:lnTo>
                  <a:lnTo>
                    <a:pt x="0" y="742950"/>
                  </a:lnTo>
                  <a:lnTo>
                    <a:pt x="457200" y="990600"/>
                  </a:lnTo>
                  <a:lnTo>
                    <a:pt x="914400" y="742950"/>
                  </a:lnTo>
                  <a:lnTo>
                    <a:pt x="685800" y="7429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0" y="742950"/>
                  </a:moveTo>
                  <a:lnTo>
                    <a:pt x="228600" y="742950"/>
                  </a:lnTo>
                  <a:lnTo>
                    <a:pt x="228600" y="0"/>
                  </a:lnTo>
                  <a:lnTo>
                    <a:pt x="685800" y="0"/>
                  </a:lnTo>
                  <a:lnTo>
                    <a:pt x="685800" y="742950"/>
                  </a:lnTo>
                  <a:lnTo>
                    <a:pt x="914400" y="742950"/>
                  </a:lnTo>
                  <a:lnTo>
                    <a:pt x="457200" y="990600"/>
                  </a:lnTo>
                  <a:lnTo>
                    <a:pt x="0" y="7429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275" y="647700"/>
            <a:ext cx="6529705" cy="8001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280"/>
              </a:spcBef>
            </a:pPr>
            <a:r>
              <a:rPr sz="4400" b="0" spc="55" dirty="0">
                <a:solidFill>
                  <a:srgbClr val="000000"/>
                </a:solidFill>
                <a:latin typeface="Arial MT"/>
                <a:cs typeface="Arial MT"/>
              </a:rPr>
              <a:t>CENTRO</a:t>
            </a:r>
            <a:r>
              <a:rPr sz="4400" b="0" spc="-1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5" dirty="0">
                <a:solidFill>
                  <a:srgbClr val="000000"/>
                </a:solidFill>
                <a:latin typeface="Arial MT"/>
                <a:cs typeface="Arial MT"/>
              </a:rPr>
              <a:t>DA</a:t>
            </a:r>
            <a:r>
              <a:rPr sz="4400" b="0" spc="-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60" dirty="0">
                <a:solidFill>
                  <a:srgbClr val="000000"/>
                </a:solidFill>
                <a:latin typeface="Arial MT"/>
                <a:cs typeface="Arial MT"/>
              </a:rPr>
              <a:t>ATENÇÃO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3048000"/>
            <a:ext cx="3505200" cy="1752600"/>
          </a:xfrm>
          <a:custGeom>
            <a:avLst/>
            <a:gdLst/>
            <a:ahLst/>
            <a:cxnLst/>
            <a:rect l="l" t="t" r="r" b="b"/>
            <a:pathLst>
              <a:path w="3505200" h="1752600">
                <a:moveTo>
                  <a:pt x="0" y="876300"/>
                </a:moveTo>
                <a:lnTo>
                  <a:pt x="4400" y="813714"/>
                </a:lnTo>
                <a:lnTo>
                  <a:pt x="17402" y="752317"/>
                </a:lnTo>
                <a:lnTo>
                  <a:pt x="38711" y="692256"/>
                </a:lnTo>
                <a:lnTo>
                  <a:pt x="68030" y="633681"/>
                </a:lnTo>
                <a:lnTo>
                  <a:pt x="105062" y="576738"/>
                </a:lnTo>
                <a:lnTo>
                  <a:pt x="149510" y="521576"/>
                </a:lnTo>
                <a:lnTo>
                  <a:pt x="201079" y="468344"/>
                </a:lnTo>
                <a:lnTo>
                  <a:pt x="229441" y="442498"/>
                </a:lnTo>
                <a:lnTo>
                  <a:pt x="259472" y="417189"/>
                </a:lnTo>
                <a:lnTo>
                  <a:pt x="291134" y="392438"/>
                </a:lnTo>
                <a:lnTo>
                  <a:pt x="324391" y="368261"/>
                </a:lnTo>
                <a:lnTo>
                  <a:pt x="359206" y="344678"/>
                </a:lnTo>
                <a:lnTo>
                  <a:pt x="395542" y="321706"/>
                </a:lnTo>
                <a:lnTo>
                  <a:pt x="433361" y="299366"/>
                </a:lnTo>
                <a:lnTo>
                  <a:pt x="472627" y="277674"/>
                </a:lnTo>
                <a:lnTo>
                  <a:pt x="513302" y="256651"/>
                </a:lnTo>
                <a:lnTo>
                  <a:pt x="555349" y="236313"/>
                </a:lnTo>
                <a:lnTo>
                  <a:pt x="598732" y="216680"/>
                </a:lnTo>
                <a:lnTo>
                  <a:pt x="643413" y="197771"/>
                </a:lnTo>
                <a:lnTo>
                  <a:pt x="689356" y="179603"/>
                </a:lnTo>
                <a:lnTo>
                  <a:pt x="736522" y="162195"/>
                </a:lnTo>
                <a:lnTo>
                  <a:pt x="784876" y="145567"/>
                </a:lnTo>
                <a:lnTo>
                  <a:pt x="834379" y="129736"/>
                </a:lnTo>
                <a:lnTo>
                  <a:pt x="884996" y="114720"/>
                </a:lnTo>
                <a:lnTo>
                  <a:pt x="936688" y="100539"/>
                </a:lnTo>
                <a:lnTo>
                  <a:pt x="989420" y="87211"/>
                </a:lnTo>
                <a:lnTo>
                  <a:pt x="1043153" y="74755"/>
                </a:lnTo>
                <a:lnTo>
                  <a:pt x="1097850" y="63189"/>
                </a:lnTo>
                <a:lnTo>
                  <a:pt x="1153476" y="52531"/>
                </a:lnTo>
                <a:lnTo>
                  <a:pt x="1209992" y="42800"/>
                </a:lnTo>
                <a:lnTo>
                  <a:pt x="1267362" y="34015"/>
                </a:lnTo>
                <a:lnTo>
                  <a:pt x="1325548" y="26194"/>
                </a:lnTo>
                <a:lnTo>
                  <a:pt x="1384513" y="19355"/>
                </a:lnTo>
                <a:lnTo>
                  <a:pt x="1444221" y="13518"/>
                </a:lnTo>
                <a:lnTo>
                  <a:pt x="1504635" y="8701"/>
                </a:lnTo>
                <a:lnTo>
                  <a:pt x="1565716" y="4922"/>
                </a:lnTo>
                <a:lnTo>
                  <a:pt x="1627429" y="2200"/>
                </a:lnTo>
                <a:lnTo>
                  <a:pt x="1689736" y="553"/>
                </a:lnTo>
                <a:lnTo>
                  <a:pt x="1752600" y="0"/>
                </a:lnTo>
                <a:lnTo>
                  <a:pt x="1815463" y="553"/>
                </a:lnTo>
                <a:lnTo>
                  <a:pt x="1877770" y="2200"/>
                </a:lnTo>
                <a:lnTo>
                  <a:pt x="1939483" y="4922"/>
                </a:lnTo>
                <a:lnTo>
                  <a:pt x="2000564" y="8701"/>
                </a:lnTo>
                <a:lnTo>
                  <a:pt x="2060978" y="13518"/>
                </a:lnTo>
                <a:lnTo>
                  <a:pt x="2120686" y="19355"/>
                </a:lnTo>
                <a:lnTo>
                  <a:pt x="2179651" y="26194"/>
                </a:lnTo>
                <a:lnTo>
                  <a:pt x="2237837" y="34015"/>
                </a:lnTo>
                <a:lnTo>
                  <a:pt x="2295207" y="42800"/>
                </a:lnTo>
                <a:lnTo>
                  <a:pt x="2351723" y="52531"/>
                </a:lnTo>
                <a:lnTo>
                  <a:pt x="2407349" y="63189"/>
                </a:lnTo>
                <a:lnTo>
                  <a:pt x="2462046" y="74755"/>
                </a:lnTo>
                <a:lnTo>
                  <a:pt x="2515779" y="87211"/>
                </a:lnTo>
                <a:lnTo>
                  <a:pt x="2568511" y="100539"/>
                </a:lnTo>
                <a:lnTo>
                  <a:pt x="2620203" y="114720"/>
                </a:lnTo>
                <a:lnTo>
                  <a:pt x="2670820" y="129736"/>
                </a:lnTo>
                <a:lnTo>
                  <a:pt x="2720323" y="145567"/>
                </a:lnTo>
                <a:lnTo>
                  <a:pt x="2768677" y="162195"/>
                </a:lnTo>
                <a:lnTo>
                  <a:pt x="2815843" y="179603"/>
                </a:lnTo>
                <a:lnTo>
                  <a:pt x="2861786" y="197771"/>
                </a:lnTo>
                <a:lnTo>
                  <a:pt x="2906467" y="216680"/>
                </a:lnTo>
                <a:lnTo>
                  <a:pt x="2949850" y="236313"/>
                </a:lnTo>
                <a:lnTo>
                  <a:pt x="2991897" y="256651"/>
                </a:lnTo>
                <a:lnTo>
                  <a:pt x="3032572" y="277674"/>
                </a:lnTo>
                <a:lnTo>
                  <a:pt x="3071838" y="299366"/>
                </a:lnTo>
                <a:lnTo>
                  <a:pt x="3109657" y="321706"/>
                </a:lnTo>
                <a:lnTo>
                  <a:pt x="3145993" y="344678"/>
                </a:lnTo>
                <a:lnTo>
                  <a:pt x="3180808" y="368261"/>
                </a:lnTo>
                <a:lnTo>
                  <a:pt x="3214065" y="392438"/>
                </a:lnTo>
                <a:lnTo>
                  <a:pt x="3245727" y="417189"/>
                </a:lnTo>
                <a:lnTo>
                  <a:pt x="3275758" y="442498"/>
                </a:lnTo>
                <a:lnTo>
                  <a:pt x="3304120" y="468344"/>
                </a:lnTo>
                <a:lnTo>
                  <a:pt x="3355689" y="521576"/>
                </a:lnTo>
                <a:lnTo>
                  <a:pt x="3400137" y="576738"/>
                </a:lnTo>
                <a:lnTo>
                  <a:pt x="3437169" y="633681"/>
                </a:lnTo>
                <a:lnTo>
                  <a:pt x="3466488" y="692256"/>
                </a:lnTo>
                <a:lnTo>
                  <a:pt x="3487797" y="752317"/>
                </a:lnTo>
                <a:lnTo>
                  <a:pt x="3500799" y="813714"/>
                </a:lnTo>
                <a:lnTo>
                  <a:pt x="3505200" y="876300"/>
                </a:lnTo>
                <a:lnTo>
                  <a:pt x="3504093" y="907731"/>
                </a:lnTo>
                <a:lnTo>
                  <a:pt x="3500799" y="938885"/>
                </a:lnTo>
                <a:lnTo>
                  <a:pt x="3487797" y="1000282"/>
                </a:lnTo>
                <a:lnTo>
                  <a:pt x="3466488" y="1060343"/>
                </a:lnTo>
                <a:lnTo>
                  <a:pt x="3437169" y="1118918"/>
                </a:lnTo>
                <a:lnTo>
                  <a:pt x="3400137" y="1175861"/>
                </a:lnTo>
                <a:lnTo>
                  <a:pt x="3355689" y="1231023"/>
                </a:lnTo>
                <a:lnTo>
                  <a:pt x="3304120" y="1284255"/>
                </a:lnTo>
                <a:lnTo>
                  <a:pt x="3275758" y="1310101"/>
                </a:lnTo>
                <a:lnTo>
                  <a:pt x="3245727" y="1335410"/>
                </a:lnTo>
                <a:lnTo>
                  <a:pt x="3214065" y="1360161"/>
                </a:lnTo>
                <a:lnTo>
                  <a:pt x="3180808" y="1384338"/>
                </a:lnTo>
                <a:lnTo>
                  <a:pt x="3145993" y="1407921"/>
                </a:lnTo>
                <a:lnTo>
                  <a:pt x="3109657" y="1430893"/>
                </a:lnTo>
                <a:lnTo>
                  <a:pt x="3071838" y="1453233"/>
                </a:lnTo>
                <a:lnTo>
                  <a:pt x="3032572" y="1474925"/>
                </a:lnTo>
                <a:lnTo>
                  <a:pt x="2991897" y="1495948"/>
                </a:lnTo>
                <a:lnTo>
                  <a:pt x="2949850" y="1516286"/>
                </a:lnTo>
                <a:lnTo>
                  <a:pt x="2906467" y="1535919"/>
                </a:lnTo>
                <a:lnTo>
                  <a:pt x="2861786" y="1554828"/>
                </a:lnTo>
                <a:lnTo>
                  <a:pt x="2815843" y="1572996"/>
                </a:lnTo>
                <a:lnTo>
                  <a:pt x="2768677" y="1590404"/>
                </a:lnTo>
                <a:lnTo>
                  <a:pt x="2720323" y="1607032"/>
                </a:lnTo>
                <a:lnTo>
                  <a:pt x="2670820" y="1622863"/>
                </a:lnTo>
                <a:lnTo>
                  <a:pt x="2620203" y="1637879"/>
                </a:lnTo>
                <a:lnTo>
                  <a:pt x="2568511" y="1652060"/>
                </a:lnTo>
                <a:lnTo>
                  <a:pt x="2515779" y="1665388"/>
                </a:lnTo>
                <a:lnTo>
                  <a:pt x="2462046" y="1677844"/>
                </a:lnTo>
                <a:lnTo>
                  <a:pt x="2407349" y="1689410"/>
                </a:lnTo>
                <a:lnTo>
                  <a:pt x="2351723" y="1700068"/>
                </a:lnTo>
                <a:lnTo>
                  <a:pt x="2295207" y="1709799"/>
                </a:lnTo>
                <a:lnTo>
                  <a:pt x="2237837" y="1718584"/>
                </a:lnTo>
                <a:lnTo>
                  <a:pt x="2179651" y="1726405"/>
                </a:lnTo>
                <a:lnTo>
                  <a:pt x="2120686" y="1733244"/>
                </a:lnTo>
                <a:lnTo>
                  <a:pt x="2060978" y="1739081"/>
                </a:lnTo>
                <a:lnTo>
                  <a:pt x="2000564" y="1743898"/>
                </a:lnTo>
                <a:lnTo>
                  <a:pt x="1939483" y="1747677"/>
                </a:lnTo>
                <a:lnTo>
                  <a:pt x="1877770" y="1750399"/>
                </a:lnTo>
                <a:lnTo>
                  <a:pt x="1815463" y="1752046"/>
                </a:lnTo>
                <a:lnTo>
                  <a:pt x="1752600" y="1752600"/>
                </a:lnTo>
                <a:lnTo>
                  <a:pt x="1689736" y="1752046"/>
                </a:lnTo>
                <a:lnTo>
                  <a:pt x="1627429" y="1750399"/>
                </a:lnTo>
                <a:lnTo>
                  <a:pt x="1565716" y="1747677"/>
                </a:lnTo>
                <a:lnTo>
                  <a:pt x="1504635" y="1743898"/>
                </a:lnTo>
                <a:lnTo>
                  <a:pt x="1444221" y="1739081"/>
                </a:lnTo>
                <a:lnTo>
                  <a:pt x="1384513" y="1733244"/>
                </a:lnTo>
                <a:lnTo>
                  <a:pt x="1325548" y="1726405"/>
                </a:lnTo>
                <a:lnTo>
                  <a:pt x="1267362" y="1718584"/>
                </a:lnTo>
                <a:lnTo>
                  <a:pt x="1209992" y="1709799"/>
                </a:lnTo>
                <a:lnTo>
                  <a:pt x="1153476" y="1700068"/>
                </a:lnTo>
                <a:lnTo>
                  <a:pt x="1097850" y="1689410"/>
                </a:lnTo>
                <a:lnTo>
                  <a:pt x="1043153" y="1677844"/>
                </a:lnTo>
                <a:lnTo>
                  <a:pt x="989420" y="1665388"/>
                </a:lnTo>
                <a:lnTo>
                  <a:pt x="936688" y="1652060"/>
                </a:lnTo>
                <a:lnTo>
                  <a:pt x="884996" y="1637879"/>
                </a:lnTo>
                <a:lnTo>
                  <a:pt x="834379" y="1622863"/>
                </a:lnTo>
                <a:lnTo>
                  <a:pt x="784876" y="1607032"/>
                </a:lnTo>
                <a:lnTo>
                  <a:pt x="736522" y="1590404"/>
                </a:lnTo>
                <a:lnTo>
                  <a:pt x="689356" y="1572996"/>
                </a:lnTo>
                <a:lnTo>
                  <a:pt x="643413" y="1554828"/>
                </a:lnTo>
                <a:lnTo>
                  <a:pt x="598732" y="1535919"/>
                </a:lnTo>
                <a:lnTo>
                  <a:pt x="555349" y="1516286"/>
                </a:lnTo>
                <a:lnTo>
                  <a:pt x="513302" y="1495948"/>
                </a:lnTo>
                <a:lnTo>
                  <a:pt x="472627" y="1474925"/>
                </a:lnTo>
                <a:lnTo>
                  <a:pt x="433361" y="1453233"/>
                </a:lnTo>
                <a:lnTo>
                  <a:pt x="395542" y="1430893"/>
                </a:lnTo>
                <a:lnTo>
                  <a:pt x="359206" y="1407921"/>
                </a:lnTo>
                <a:lnTo>
                  <a:pt x="324391" y="1384338"/>
                </a:lnTo>
                <a:lnTo>
                  <a:pt x="291134" y="1360161"/>
                </a:lnTo>
                <a:lnTo>
                  <a:pt x="259472" y="1335410"/>
                </a:lnTo>
                <a:lnTo>
                  <a:pt x="229441" y="1310101"/>
                </a:lnTo>
                <a:lnTo>
                  <a:pt x="201079" y="1284255"/>
                </a:lnTo>
                <a:lnTo>
                  <a:pt x="149510" y="1231023"/>
                </a:lnTo>
                <a:lnTo>
                  <a:pt x="105062" y="1175861"/>
                </a:lnTo>
                <a:lnTo>
                  <a:pt x="68030" y="1118918"/>
                </a:lnTo>
                <a:lnTo>
                  <a:pt x="38711" y="1060343"/>
                </a:lnTo>
                <a:lnTo>
                  <a:pt x="17402" y="1000282"/>
                </a:lnTo>
                <a:lnTo>
                  <a:pt x="4400" y="938885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37890" y="3598545"/>
            <a:ext cx="2267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85" dirty="0">
                <a:latin typeface="Arial MT"/>
                <a:cs typeface="Arial MT"/>
              </a:rPr>
              <a:t>DOENÇA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30501" y="1738312"/>
            <a:ext cx="4827905" cy="3745229"/>
            <a:chOff x="2230501" y="1738312"/>
            <a:chExt cx="4827905" cy="3745229"/>
          </a:xfrm>
        </p:grpSpPr>
        <p:sp>
          <p:nvSpPr>
            <p:cNvPr id="6" name="object 6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685800" y="0"/>
                  </a:moveTo>
                  <a:lnTo>
                    <a:pt x="228600" y="0"/>
                  </a:lnTo>
                  <a:lnTo>
                    <a:pt x="228600" y="742950"/>
                  </a:lnTo>
                  <a:lnTo>
                    <a:pt x="0" y="742950"/>
                  </a:lnTo>
                  <a:lnTo>
                    <a:pt x="457200" y="990600"/>
                  </a:lnTo>
                  <a:lnTo>
                    <a:pt x="914400" y="742950"/>
                  </a:lnTo>
                  <a:lnTo>
                    <a:pt x="685800" y="7429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0" y="742950"/>
                  </a:moveTo>
                  <a:lnTo>
                    <a:pt x="228600" y="742950"/>
                  </a:lnTo>
                  <a:lnTo>
                    <a:pt x="228600" y="0"/>
                  </a:lnTo>
                  <a:lnTo>
                    <a:pt x="685800" y="0"/>
                  </a:lnTo>
                  <a:lnTo>
                    <a:pt x="685800" y="742950"/>
                  </a:lnTo>
                  <a:lnTo>
                    <a:pt x="914400" y="742950"/>
                  </a:lnTo>
                  <a:lnTo>
                    <a:pt x="457200" y="990600"/>
                  </a:lnTo>
                  <a:lnTo>
                    <a:pt x="0" y="7429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8601" y="2636900"/>
              <a:ext cx="4751705" cy="2808605"/>
            </a:xfrm>
            <a:custGeom>
              <a:avLst/>
              <a:gdLst/>
              <a:ahLst/>
              <a:cxnLst/>
              <a:rect l="l" t="t" r="r" b="b"/>
              <a:pathLst>
                <a:path w="4751705" h="2808604">
                  <a:moveTo>
                    <a:pt x="0" y="0"/>
                  </a:moveTo>
                  <a:lnTo>
                    <a:pt x="4751324" y="2808224"/>
                  </a:lnTo>
                </a:path>
                <a:path w="4751705" h="2808604">
                  <a:moveTo>
                    <a:pt x="287274" y="2736850"/>
                  </a:moveTo>
                  <a:lnTo>
                    <a:pt x="4464050" y="71374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275" y="647700"/>
            <a:ext cx="6529705" cy="8001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280"/>
              </a:spcBef>
            </a:pPr>
            <a:r>
              <a:rPr sz="4400" b="0" spc="55" dirty="0">
                <a:solidFill>
                  <a:srgbClr val="000000"/>
                </a:solidFill>
                <a:latin typeface="Arial MT"/>
                <a:cs typeface="Arial MT"/>
              </a:rPr>
              <a:t>CENTRO</a:t>
            </a:r>
            <a:r>
              <a:rPr sz="4400" b="0" spc="-1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5" dirty="0">
                <a:solidFill>
                  <a:srgbClr val="000000"/>
                </a:solidFill>
                <a:latin typeface="Arial MT"/>
                <a:cs typeface="Arial MT"/>
              </a:rPr>
              <a:t>DA</a:t>
            </a:r>
            <a:r>
              <a:rPr sz="4400" b="0" spc="-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60" dirty="0">
                <a:solidFill>
                  <a:srgbClr val="000000"/>
                </a:solidFill>
                <a:latin typeface="Arial MT"/>
                <a:cs typeface="Arial MT"/>
              </a:rPr>
              <a:t>ATENÇÃO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3048000"/>
            <a:ext cx="3505200" cy="1752600"/>
          </a:xfrm>
          <a:custGeom>
            <a:avLst/>
            <a:gdLst/>
            <a:ahLst/>
            <a:cxnLst/>
            <a:rect l="l" t="t" r="r" b="b"/>
            <a:pathLst>
              <a:path w="3505200" h="1752600">
                <a:moveTo>
                  <a:pt x="0" y="876300"/>
                </a:moveTo>
                <a:lnTo>
                  <a:pt x="4400" y="813714"/>
                </a:lnTo>
                <a:lnTo>
                  <a:pt x="17402" y="752317"/>
                </a:lnTo>
                <a:lnTo>
                  <a:pt x="38711" y="692256"/>
                </a:lnTo>
                <a:lnTo>
                  <a:pt x="68030" y="633681"/>
                </a:lnTo>
                <a:lnTo>
                  <a:pt x="105062" y="576738"/>
                </a:lnTo>
                <a:lnTo>
                  <a:pt x="149510" y="521576"/>
                </a:lnTo>
                <a:lnTo>
                  <a:pt x="201079" y="468344"/>
                </a:lnTo>
                <a:lnTo>
                  <a:pt x="229441" y="442498"/>
                </a:lnTo>
                <a:lnTo>
                  <a:pt x="259472" y="417189"/>
                </a:lnTo>
                <a:lnTo>
                  <a:pt x="291134" y="392438"/>
                </a:lnTo>
                <a:lnTo>
                  <a:pt x="324391" y="368261"/>
                </a:lnTo>
                <a:lnTo>
                  <a:pt x="359206" y="344678"/>
                </a:lnTo>
                <a:lnTo>
                  <a:pt x="395542" y="321706"/>
                </a:lnTo>
                <a:lnTo>
                  <a:pt x="433361" y="299366"/>
                </a:lnTo>
                <a:lnTo>
                  <a:pt x="472627" y="277674"/>
                </a:lnTo>
                <a:lnTo>
                  <a:pt x="513302" y="256651"/>
                </a:lnTo>
                <a:lnTo>
                  <a:pt x="555349" y="236313"/>
                </a:lnTo>
                <a:lnTo>
                  <a:pt x="598732" y="216680"/>
                </a:lnTo>
                <a:lnTo>
                  <a:pt x="643413" y="197771"/>
                </a:lnTo>
                <a:lnTo>
                  <a:pt x="689356" y="179603"/>
                </a:lnTo>
                <a:lnTo>
                  <a:pt x="736522" y="162195"/>
                </a:lnTo>
                <a:lnTo>
                  <a:pt x="784876" y="145567"/>
                </a:lnTo>
                <a:lnTo>
                  <a:pt x="834379" y="129736"/>
                </a:lnTo>
                <a:lnTo>
                  <a:pt x="884996" y="114720"/>
                </a:lnTo>
                <a:lnTo>
                  <a:pt x="936688" y="100539"/>
                </a:lnTo>
                <a:lnTo>
                  <a:pt x="989420" y="87211"/>
                </a:lnTo>
                <a:lnTo>
                  <a:pt x="1043153" y="74755"/>
                </a:lnTo>
                <a:lnTo>
                  <a:pt x="1097850" y="63189"/>
                </a:lnTo>
                <a:lnTo>
                  <a:pt x="1153476" y="52531"/>
                </a:lnTo>
                <a:lnTo>
                  <a:pt x="1209992" y="42800"/>
                </a:lnTo>
                <a:lnTo>
                  <a:pt x="1267362" y="34015"/>
                </a:lnTo>
                <a:lnTo>
                  <a:pt x="1325548" y="26194"/>
                </a:lnTo>
                <a:lnTo>
                  <a:pt x="1384513" y="19355"/>
                </a:lnTo>
                <a:lnTo>
                  <a:pt x="1444221" y="13518"/>
                </a:lnTo>
                <a:lnTo>
                  <a:pt x="1504635" y="8701"/>
                </a:lnTo>
                <a:lnTo>
                  <a:pt x="1565716" y="4922"/>
                </a:lnTo>
                <a:lnTo>
                  <a:pt x="1627429" y="2200"/>
                </a:lnTo>
                <a:lnTo>
                  <a:pt x="1689736" y="553"/>
                </a:lnTo>
                <a:lnTo>
                  <a:pt x="1752600" y="0"/>
                </a:lnTo>
                <a:lnTo>
                  <a:pt x="1815463" y="553"/>
                </a:lnTo>
                <a:lnTo>
                  <a:pt x="1877770" y="2200"/>
                </a:lnTo>
                <a:lnTo>
                  <a:pt x="1939483" y="4922"/>
                </a:lnTo>
                <a:lnTo>
                  <a:pt x="2000564" y="8701"/>
                </a:lnTo>
                <a:lnTo>
                  <a:pt x="2060978" y="13518"/>
                </a:lnTo>
                <a:lnTo>
                  <a:pt x="2120686" y="19355"/>
                </a:lnTo>
                <a:lnTo>
                  <a:pt x="2179651" y="26194"/>
                </a:lnTo>
                <a:lnTo>
                  <a:pt x="2237837" y="34015"/>
                </a:lnTo>
                <a:lnTo>
                  <a:pt x="2295207" y="42800"/>
                </a:lnTo>
                <a:lnTo>
                  <a:pt x="2351723" y="52531"/>
                </a:lnTo>
                <a:lnTo>
                  <a:pt x="2407349" y="63189"/>
                </a:lnTo>
                <a:lnTo>
                  <a:pt x="2462046" y="74755"/>
                </a:lnTo>
                <a:lnTo>
                  <a:pt x="2515779" y="87211"/>
                </a:lnTo>
                <a:lnTo>
                  <a:pt x="2568511" y="100539"/>
                </a:lnTo>
                <a:lnTo>
                  <a:pt x="2620203" y="114720"/>
                </a:lnTo>
                <a:lnTo>
                  <a:pt x="2670820" y="129736"/>
                </a:lnTo>
                <a:lnTo>
                  <a:pt x="2720323" y="145567"/>
                </a:lnTo>
                <a:lnTo>
                  <a:pt x="2768677" y="162195"/>
                </a:lnTo>
                <a:lnTo>
                  <a:pt x="2815843" y="179603"/>
                </a:lnTo>
                <a:lnTo>
                  <a:pt x="2861786" y="197771"/>
                </a:lnTo>
                <a:lnTo>
                  <a:pt x="2906467" y="216680"/>
                </a:lnTo>
                <a:lnTo>
                  <a:pt x="2949850" y="236313"/>
                </a:lnTo>
                <a:lnTo>
                  <a:pt x="2991897" y="256651"/>
                </a:lnTo>
                <a:lnTo>
                  <a:pt x="3032572" y="277674"/>
                </a:lnTo>
                <a:lnTo>
                  <a:pt x="3071838" y="299366"/>
                </a:lnTo>
                <a:lnTo>
                  <a:pt x="3109657" y="321706"/>
                </a:lnTo>
                <a:lnTo>
                  <a:pt x="3145993" y="344678"/>
                </a:lnTo>
                <a:lnTo>
                  <a:pt x="3180808" y="368261"/>
                </a:lnTo>
                <a:lnTo>
                  <a:pt x="3214065" y="392438"/>
                </a:lnTo>
                <a:lnTo>
                  <a:pt x="3245727" y="417189"/>
                </a:lnTo>
                <a:lnTo>
                  <a:pt x="3275758" y="442498"/>
                </a:lnTo>
                <a:lnTo>
                  <a:pt x="3304120" y="468344"/>
                </a:lnTo>
                <a:lnTo>
                  <a:pt x="3355689" y="521576"/>
                </a:lnTo>
                <a:lnTo>
                  <a:pt x="3400137" y="576738"/>
                </a:lnTo>
                <a:lnTo>
                  <a:pt x="3437169" y="633681"/>
                </a:lnTo>
                <a:lnTo>
                  <a:pt x="3466488" y="692256"/>
                </a:lnTo>
                <a:lnTo>
                  <a:pt x="3487797" y="752317"/>
                </a:lnTo>
                <a:lnTo>
                  <a:pt x="3500799" y="813714"/>
                </a:lnTo>
                <a:lnTo>
                  <a:pt x="3505200" y="876300"/>
                </a:lnTo>
                <a:lnTo>
                  <a:pt x="3504093" y="907731"/>
                </a:lnTo>
                <a:lnTo>
                  <a:pt x="3500799" y="938885"/>
                </a:lnTo>
                <a:lnTo>
                  <a:pt x="3487797" y="1000282"/>
                </a:lnTo>
                <a:lnTo>
                  <a:pt x="3466488" y="1060343"/>
                </a:lnTo>
                <a:lnTo>
                  <a:pt x="3437169" y="1118918"/>
                </a:lnTo>
                <a:lnTo>
                  <a:pt x="3400137" y="1175861"/>
                </a:lnTo>
                <a:lnTo>
                  <a:pt x="3355689" y="1231023"/>
                </a:lnTo>
                <a:lnTo>
                  <a:pt x="3304120" y="1284255"/>
                </a:lnTo>
                <a:lnTo>
                  <a:pt x="3275758" y="1310101"/>
                </a:lnTo>
                <a:lnTo>
                  <a:pt x="3245727" y="1335410"/>
                </a:lnTo>
                <a:lnTo>
                  <a:pt x="3214065" y="1360161"/>
                </a:lnTo>
                <a:lnTo>
                  <a:pt x="3180808" y="1384338"/>
                </a:lnTo>
                <a:lnTo>
                  <a:pt x="3145993" y="1407921"/>
                </a:lnTo>
                <a:lnTo>
                  <a:pt x="3109657" y="1430893"/>
                </a:lnTo>
                <a:lnTo>
                  <a:pt x="3071838" y="1453233"/>
                </a:lnTo>
                <a:lnTo>
                  <a:pt x="3032572" y="1474925"/>
                </a:lnTo>
                <a:lnTo>
                  <a:pt x="2991897" y="1495948"/>
                </a:lnTo>
                <a:lnTo>
                  <a:pt x="2949850" y="1516286"/>
                </a:lnTo>
                <a:lnTo>
                  <a:pt x="2906467" y="1535919"/>
                </a:lnTo>
                <a:lnTo>
                  <a:pt x="2861786" y="1554828"/>
                </a:lnTo>
                <a:lnTo>
                  <a:pt x="2815843" y="1572996"/>
                </a:lnTo>
                <a:lnTo>
                  <a:pt x="2768677" y="1590404"/>
                </a:lnTo>
                <a:lnTo>
                  <a:pt x="2720323" y="1607032"/>
                </a:lnTo>
                <a:lnTo>
                  <a:pt x="2670820" y="1622863"/>
                </a:lnTo>
                <a:lnTo>
                  <a:pt x="2620203" y="1637879"/>
                </a:lnTo>
                <a:lnTo>
                  <a:pt x="2568511" y="1652060"/>
                </a:lnTo>
                <a:lnTo>
                  <a:pt x="2515779" y="1665388"/>
                </a:lnTo>
                <a:lnTo>
                  <a:pt x="2462046" y="1677844"/>
                </a:lnTo>
                <a:lnTo>
                  <a:pt x="2407349" y="1689410"/>
                </a:lnTo>
                <a:lnTo>
                  <a:pt x="2351723" y="1700068"/>
                </a:lnTo>
                <a:lnTo>
                  <a:pt x="2295207" y="1709799"/>
                </a:lnTo>
                <a:lnTo>
                  <a:pt x="2237837" y="1718584"/>
                </a:lnTo>
                <a:lnTo>
                  <a:pt x="2179651" y="1726405"/>
                </a:lnTo>
                <a:lnTo>
                  <a:pt x="2120686" y="1733244"/>
                </a:lnTo>
                <a:lnTo>
                  <a:pt x="2060978" y="1739081"/>
                </a:lnTo>
                <a:lnTo>
                  <a:pt x="2000564" y="1743898"/>
                </a:lnTo>
                <a:lnTo>
                  <a:pt x="1939483" y="1747677"/>
                </a:lnTo>
                <a:lnTo>
                  <a:pt x="1877770" y="1750399"/>
                </a:lnTo>
                <a:lnTo>
                  <a:pt x="1815463" y="1752046"/>
                </a:lnTo>
                <a:lnTo>
                  <a:pt x="1752600" y="1752600"/>
                </a:lnTo>
                <a:lnTo>
                  <a:pt x="1689736" y="1752046"/>
                </a:lnTo>
                <a:lnTo>
                  <a:pt x="1627429" y="1750399"/>
                </a:lnTo>
                <a:lnTo>
                  <a:pt x="1565716" y="1747677"/>
                </a:lnTo>
                <a:lnTo>
                  <a:pt x="1504635" y="1743898"/>
                </a:lnTo>
                <a:lnTo>
                  <a:pt x="1444221" y="1739081"/>
                </a:lnTo>
                <a:lnTo>
                  <a:pt x="1384513" y="1733244"/>
                </a:lnTo>
                <a:lnTo>
                  <a:pt x="1325548" y="1726405"/>
                </a:lnTo>
                <a:lnTo>
                  <a:pt x="1267362" y="1718584"/>
                </a:lnTo>
                <a:lnTo>
                  <a:pt x="1209992" y="1709799"/>
                </a:lnTo>
                <a:lnTo>
                  <a:pt x="1153476" y="1700068"/>
                </a:lnTo>
                <a:lnTo>
                  <a:pt x="1097850" y="1689410"/>
                </a:lnTo>
                <a:lnTo>
                  <a:pt x="1043153" y="1677844"/>
                </a:lnTo>
                <a:lnTo>
                  <a:pt x="989420" y="1665388"/>
                </a:lnTo>
                <a:lnTo>
                  <a:pt x="936688" y="1652060"/>
                </a:lnTo>
                <a:lnTo>
                  <a:pt x="884996" y="1637879"/>
                </a:lnTo>
                <a:lnTo>
                  <a:pt x="834379" y="1622863"/>
                </a:lnTo>
                <a:lnTo>
                  <a:pt x="784876" y="1607032"/>
                </a:lnTo>
                <a:lnTo>
                  <a:pt x="736522" y="1590404"/>
                </a:lnTo>
                <a:lnTo>
                  <a:pt x="689356" y="1572996"/>
                </a:lnTo>
                <a:lnTo>
                  <a:pt x="643413" y="1554828"/>
                </a:lnTo>
                <a:lnTo>
                  <a:pt x="598732" y="1535919"/>
                </a:lnTo>
                <a:lnTo>
                  <a:pt x="555349" y="1516286"/>
                </a:lnTo>
                <a:lnTo>
                  <a:pt x="513302" y="1495948"/>
                </a:lnTo>
                <a:lnTo>
                  <a:pt x="472627" y="1474925"/>
                </a:lnTo>
                <a:lnTo>
                  <a:pt x="433361" y="1453233"/>
                </a:lnTo>
                <a:lnTo>
                  <a:pt x="395542" y="1430893"/>
                </a:lnTo>
                <a:lnTo>
                  <a:pt x="359206" y="1407921"/>
                </a:lnTo>
                <a:lnTo>
                  <a:pt x="324391" y="1384338"/>
                </a:lnTo>
                <a:lnTo>
                  <a:pt x="291134" y="1360161"/>
                </a:lnTo>
                <a:lnTo>
                  <a:pt x="259472" y="1335410"/>
                </a:lnTo>
                <a:lnTo>
                  <a:pt x="229441" y="1310101"/>
                </a:lnTo>
                <a:lnTo>
                  <a:pt x="201079" y="1284255"/>
                </a:lnTo>
                <a:lnTo>
                  <a:pt x="149510" y="1231023"/>
                </a:lnTo>
                <a:lnTo>
                  <a:pt x="105062" y="1175861"/>
                </a:lnTo>
                <a:lnTo>
                  <a:pt x="68030" y="1118918"/>
                </a:lnTo>
                <a:lnTo>
                  <a:pt x="38711" y="1060343"/>
                </a:lnTo>
                <a:lnTo>
                  <a:pt x="17402" y="1000282"/>
                </a:lnTo>
                <a:lnTo>
                  <a:pt x="4400" y="938885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21734" y="3598545"/>
            <a:ext cx="1702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60" dirty="0">
                <a:latin typeface="Arial MT"/>
                <a:cs typeface="Arial MT"/>
              </a:rPr>
              <a:t>IDOSO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00512" y="1738312"/>
            <a:ext cx="942975" cy="1019175"/>
            <a:chOff x="4100512" y="1738312"/>
            <a:chExt cx="942975" cy="1019175"/>
          </a:xfrm>
        </p:grpSpPr>
        <p:sp>
          <p:nvSpPr>
            <p:cNvPr id="6" name="object 6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685800" y="0"/>
                  </a:moveTo>
                  <a:lnTo>
                    <a:pt x="228600" y="0"/>
                  </a:lnTo>
                  <a:lnTo>
                    <a:pt x="228600" y="742950"/>
                  </a:lnTo>
                  <a:lnTo>
                    <a:pt x="0" y="742950"/>
                  </a:lnTo>
                  <a:lnTo>
                    <a:pt x="457200" y="990600"/>
                  </a:lnTo>
                  <a:lnTo>
                    <a:pt x="914400" y="742950"/>
                  </a:lnTo>
                  <a:lnTo>
                    <a:pt x="685800" y="7429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0" y="742950"/>
                  </a:moveTo>
                  <a:lnTo>
                    <a:pt x="228600" y="742950"/>
                  </a:lnTo>
                  <a:lnTo>
                    <a:pt x="228600" y="0"/>
                  </a:lnTo>
                  <a:lnTo>
                    <a:pt x="685800" y="0"/>
                  </a:lnTo>
                  <a:lnTo>
                    <a:pt x="685800" y="742950"/>
                  </a:lnTo>
                  <a:lnTo>
                    <a:pt x="914400" y="742950"/>
                  </a:lnTo>
                  <a:lnTo>
                    <a:pt x="457200" y="990600"/>
                  </a:lnTo>
                  <a:lnTo>
                    <a:pt x="0" y="7429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9625" y="1509712"/>
            <a:ext cx="7677150" cy="5148580"/>
            <a:chOff x="809625" y="1509712"/>
            <a:chExt cx="7677150" cy="5148580"/>
          </a:xfrm>
        </p:grpSpPr>
        <p:sp>
          <p:nvSpPr>
            <p:cNvPr id="3" name="object 3"/>
            <p:cNvSpPr/>
            <p:nvPr/>
          </p:nvSpPr>
          <p:spPr>
            <a:xfrm>
              <a:off x="838200" y="2590800"/>
              <a:ext cx="7620000" cy="4039235"/>
            </a:xfrm>
            <a:custGeom>
              <a:avLst/>
              <a:gdLst/>
              <a:ahLst/>
              <a:cxnLst/>
              <a:rect l="l" t="t" r="r" b="b"/>
              <a:pathLst>
                <a:path w="7620000" h="4039234">
                  <a:moveTo>
                    <a:pt x="0" y="2019300"/>
                  </a:moveTo>
                  <a:lnTo>
                    <a:pt x="1996" y="1953304"/>
                  </a:lnTo>
                  <a:lnTo>
                    <a:pt x="7945" y="1887838"/>
                  </a:lnTo>
                  <a:lnTo>
                    <a:pt x="17784" y="1822933"/>
                  </a:lnTo>
                  <a:lnTo>
                    <a:pt x="31455" y="1758622"/>
                  </a:lnTo>
                  <a:lnTo>
                    <a:pt x="48895" y="1694936"/>
                  </a:lnTo>
                  <a:lnTo>
                    <a:pt x="70043" y="1631908"/>
                  </a:lnTo>
                  <a:lnTo>
                    <a:pt x="94839" y="1569571"/>
                  </a:lnTo>
                  <a:lnTo>
                    <a:pt x="123222" y="1507956"/>
                  </a:lnTo>
                  <a:lnTo>
                    <a:pt x="155131" y="1447096"/>
                  </a:lnTo>
                  <a:lnTo>
                    <a:pt x="190505" y="1387023"/>
                  </a:lnTo>
                  <a:lnTo>
                    <a:pt x="229283" y="1327770"/>
                  </a:lnTo>
                  <a:lnTo>
                    <a:pt x="271404" y="1269368"/>
                  </a:lnTo>
                  <a:lnTo>
                    <a:pt x="316807" y="1211851"/>
                  </a:lnTo>
                  <a:lnTo>
                    <a:pt x="365432" y="1155250"/>
                  </a:lnTo>
                  <a:lnTo>
                    <a:pt x="417217" y="1099597"/>
                  </a:lnTo>
                  <a:lnTo>
                    <a:pt x="444276" y="1072137"/>
                  </a:lnTo>
                  <a:lnTo>
                    <a:pt x="472102" y="1044926"/>
                  </a:lnTo>
                  <a:lnTo>
                    <a:pt x="500688" y="1017968"/>
                  </a:lnTo>
                  <a:lnTo>
                    <a:pt x="530026" y="991267"/>
                  </a:lnTo>
                  <a:lnTo>
                    <a:pt x="560108" y="964828"/>
                  </a:lnTo>
                  <a:lnTo>
                    <a:pt x="590927" y="938654"/>
                  </a:lnTo>
                  <a:lnTo>
                    <a:pt x="622475" y="912750"/>
                  </a:lnTo>
                  <a:lnTo>
                    <a:pt x="654745" y="887119"/>
                  </a:lnTo>
                  <a:lnTo>
                    <a:pt x="687729" y="861766"/>
                  </a:lnTo>
                  <a:lnTo>
                    <a:pt x="721420" y="836694"/>
                  </a:lnTo>
                  <a:lnTo>
                    <a:pt x="755809" y="811908"/>
                  </a:lnTo>
                  <a:lnTo>
                    <a:pt x="790889" y="787411"/>
                  </a:lnTo>
                  <a:lnTo>
                    <a:pt x="826653" y="763208"/>
                  </a:lnTo>
                  <a:lnTo>
                    <a:pt x="863092" y="739303"/>
                  </a:lnTo>
                  <a:lnTo>
                    <a:pt x="900200" y="715700"/>
                  </a:lnTo>
                  <a:lnTo>
                    <a:pt x="937969" y="692402"/>
                  </a:lnTo>
                  <a:lnTo>
                    <a:pt x="976391" y="669414"/>
                  </a:lnTo>
                  <a:lnTo>
                    <a:pt x="1015458" y="646740"/>
                  </a:lnTo>
                  <a:lnTo>
                    <a:pt x="1055164" y="624384"/>
                  </a:lnTo>
                  <a:lnTo>
                    <a:pt x="1095499" y="602350"/>
                  </a:lnTo>
                  <a:lnTo>
                    <a:pt x="1136457" y="580641"/>
                  </a:lnTo>
                  <a:lnTo>
                    <a:pt x="1178030" y="559263"/>
                  </a:lnTo>
                  <a:lnTo>
                    <a:pt x="1220211" y="538218"/>
                  </a:lnTo>
                  <a:lnTo>
                    <a:pt x="1262991" y="517512"/>
                  </a:lnTo>
                  <a:lnTo>
                    <a:pt x="1306364" y="497148"/>
                  </a:lnTo>
                  <a:lnTo>
                    <a:pt x="1350321" y="477130"/>
                  </a:lnTo>
                  <a:lnTo>
                    <a:pt x="1394855" y="457462"/>
                  </a:lnTo>
                  <a:lnTo>
                    <a:pt x="1439959" y="438148"/>
                  </a:lnTo>
                  <a:lnTo>
                    <a:pt x="1485624" y="419193"/>
                  </a:lnTo>
                  <a:lnTo>
                    <a:pt x="1531843" y="400600"/>
                  </a:lnTo>
                  <a:lnTo>
                    <a:pt x="1578609" y="382373"/>
                  </a:lnTo>
                  <a:lnTo>
                    <a:pt x="1625914" y="364516"/>
                  </a:lnTo>
                  <a:lnTo>
                    <a:pt x="1673750" y="347034"/>
                  </a:lnTo>
                  <a:lnTo>
                    <a:pt x="1722110" y="329930"/>
                  </a:lnTo>
                  <a:lnTo>
                    <a:pt x="1770986" y="313209"/>
                  </a:lnTo>
                  <a:lnTo>
                    <a:pt x="1820370" y="296874"/>
                  </a:lnTo>
                  <a:lnTo>
                    <a:pt x="1870255" y="280930"/>
                  </a:lnTo>
                  <a:lnTo>
                    <a:pt x="1920634" y="265380"/>
                  </a:lnTo>
                  <a:lnTo>
                    <a:pt x="1971498" y="250229"/>
                  </a:lnTo>
                  <a:lnTo>
                    <a:pt x="2022840" y="235480"/>
                  </a:lnTo>
                  <a:lnTo>
                    <a:pt x="2074652" y="221138"/>
                  </a:lnTo>
                  <a:lnTo>
                    <a:pt x="2126927" y="207207"/>
                  </a:lnTo>
                  <a:lnTo>
                    <a:pt x="2179658" y="193691"/>
                  </a:lnTo>
                  <a:lnTo>
                    <a:pt x="2232836" y="180593"/>
                  </a:lnTo>
                  <a:lnTo>
                    <a:pt x="2286454" y="167918"/>
                  </a:lnTo>
                  <a:lnTo>
                    <a:pt x="2340504" y="155670"/>
                  </a:lnTo>
                  <a:lnTo>
                    <a:pt x="2394979" y="143853"/>
                  </a:lnTo>
                  <a:lnTo>
                    <a:pt x="2449871" y="132471"/>
                  </a:lnTo>
                  <a:lnTo>
                    <a:pt x="2505172" y="121528"/>
                  </a:lnTo>
                  <a:lnTo>
                    <a:pt x="2560876" y="111027"/>
                  </a:lnTo>
                  <a:lnTo>
                    <a:pt x="2616973" y="100974"/>
                  </a:lnTo>
                  <a:lnTo>
                    <a:pt x="2673458" y="91372"/>
                  </a:lnTo>
                  <a:lnTo>
                    <a:pt x="2730321" y="82225"/>
                  </a:lnTo>
                  <a:lnTo>
                    <a:pt x="2787556" y="73537"/>
                  </a:lnTo>
                  <a:lnTo>
                    <a:pt x="2845154" y="65312"/>
                  </a:lnTo>
                  <a:lnTo>
                    <a:pt x="2903109" y="57554"/>
                  </a:lnTo>
                  <a:lnTo>
                    <a:pt x="2961413" y="50268"/>
                  </a:lnTo>
                  <a:lnTo>
                    <a:pt x="3020057" y="43457"/>
                  </a:lnTo>
                  <a:lnTo>
                    <a:pt x="3079035" y="37125"/>
                  </a:lnTo>
                  <a:lnTo>
                    <a:pt x="3138338" y="31277"/>
                  </a:lnTo>
                  <a:lnTo>
                    <a:pt x="3197960" y="25916"/>
                  </a:lnTo>
                  <a:lnTo>
                    <a:pt x="3257892" y="21046"/>
                  </a:lnTo>
                  <a:lnTo>
                    <a:pt x="3318127" y="16672"/>
                  </a:lnTo>
                  <a:lnTo>
                    <a:pt x="3378658" y="12797"/>
                  </a:lnTo>
                  <a:lnTo>
                    <a:pt x="3439476" y="9426"/>
                  </a:lnTo>
                  <a:lnTo>
                    <a:pt x="3500574" y="6563"/>
                  </a:lnTo>
                  <a:lnTo>
                    <a:pt x="3561944" y="4211"/>
                  </a:lnTo>
                  <a:lnTo>
                    <a:pt x="3623580" y="2374"/>
                  </a:lnTo>
                  <a:lnTo>
                    <a:pt x="3685473" y="1058"/>
                  </a:lnTo>
                  <a:lnTo>
                    <a:pt x="3747615" y="265"/>
                  </a:lnTo>
                  <a:lnTo>
                    <a:pt x="3810000" y="0"/>
                  </a:lnTo>
                  <a:lnTo>
                    <a:pt x="3872384" y="265"/>
                  </a:lnTo>
                  <a:lnTo>
                    <a:pt x="3934526" y="1058"/>
                  </a:lnTo>
                  <a:lnTo>
                    <a:pt x="3996419" y="2374"/>
                  </a:lnTo>
                  <a:lnTo>
                    <a:pt x="4058055" y="4211"/>
                  </a:lnTo>
                  <a:lnTo>
                    <a:pt x="4119425" y="6563"/>
                  </a:lnTo>
                  <a:lnTo>
                    <a:pt x="4180523" y="9426"/>
                  </a:lnTo>
                  <a:lnTo>
                    <a:pt x="4241341" y="12797"/>
                  </a:lnTo>
                  <a:lnTo>
                    <a:pt x="4301872" y="16672"/>
                  </a:lnTo>
                  <a:lnTo>
                    <a:pt x="4362107" y="21046"/>
                  </a:lnTo>
                  <a:lnTo>
                    <a:pt x="4422039" y="25916"/>
                  </a:lnTo>
                  <a:lnTo>
                    <a:pt x="4481661" y="31277"/>
                  </a:lnTo>
                  <a:lnTo>
                    <a:pt x="4540964" y="37125"/>
                  </a:lnTo>
                  <a:lnTo>
                    <a:pt x="4599942" y="43457"/>
                  </a:lnTo>
                  <a:lnTo>
                    <a:pt x="4658586" y="50268"/>
                  </a:lnTo>
                  <a:lnTo>
                    <a:pt x="4716890" y="57554"/>
                  </a:lnTo>
                  <a:lnTo>
                    <a:pt x="4774845" y="65312"/>
                  </a:lnTo>
                  <a:lnTo>
                    <a:pt x="4832443" y="73537"/>
                  </a:lnTo>
                  <a:lnTo>
                    <a:pt x="4889678" y="82225"/>
                  </a:lnTo>
                  <a:lnTo>
                    <a:pt x="4946541" y="91372"/>
                  </a:lnTo>
                  <a:lnTo>
                    <a:pt x="5003026" y="100974"/>
                  </a:lnTo>
                  <a:lnTo>
                    <a:pt x="5059123" y="111027"/>
                  </a:lnTo>
                  <a:lnTo>
                    <a:pt x="5114827" y="121528"/>
                  </a:lnTo>
                  <a:lnTo>
                    <a:pt x="5170128" y="132471"/>
                  </a:lnTo>
                  <a:lnTo>
                    <a:pt x="5225020" y="143853"/>
                  </a:lnTo>
                  <a:lnTo>
                    <a:pt x="5279495" y="155670"/>
                  </a:lnTo>
                  <a:lnTo>
                    <a:pt x="5333545" y="167918"/>
                  </a:lnTo>
                  <a:lnTo>
                    <a:pt x="5387163" y="180593"/>
                  </a:lnTo>
                  <a:lnTo>
                    <a:pt x="5440341" y="193691"/>
                  </a:lnTo>
                  <a:lnTo>
                    <a:pt x="5493072" y="207207"/>
                  </a:lnTo>
                  <a:lnTo>
                    <a:pt x="5545347" y="221138"/>
                  </a:lnTo>
                  <a:lnTo>
                    <a:pt x="5597159" y="235480"/>
                  </a:lnTo>
                  <a:lnTo>
                    <a:pt x="5648501" y="250229"/>
                  </a:lnTo>
                  <a:lnTo>
                    <a:pt x="5699365" y="265380"/>
                  </a:lnTo>
                  <a:lnTo>
                    <a:pt x="5749744" y="280930"/>
                  </a:lnTo>
                  <a:lnTo>
                    <a:pt x="5799629" y="296874"/>
                  </a:lnTo>
                  <a:lnTo>
                    <a:pt x="5849013" y="313209"/>
                  </a:lnTo>
                  <a:lnTo>
                    <a:pt x="5897889" y="329930"/>
                  </a:lnTo>
                  <a:lnTo>
                    <a:pt x="5946249" y="347034"/>
                  </a:lnTo>
                  <a:lnTo>
                    <a:pt x="5994085" y="364516"/>
                  </a:lnTo>
                  <a:lnTo>
                    <a:pt x="6041390" y="382373"/>
                  </a:lnTo>
                  <a:lnTo>
                    <a:pt x="6088156" y="400600"/>
                  </a:lnTo>
                  <a:lnTo>
                    <a:pt x="6134375" y="419193"/>
                  </a:lnTo>
                  <a:lnTo>
                    <a:pt x="6180040" y="438148"/>
                  </a:lnTo>
                  <a:lnTo>
                    <a:pt x="6225144" y="457462"/>
                  </a:lnTo>
                  <a:lnTo>
                    <a:pt x="6269678" y="477130"/>
                  </a:lnTo>
                  <a:lnTo>
                    <a:pt x="6313635" y="497148"/>
                  </a:lnTo>
                  <a:lnTo>
                    <a:pt x="6357008" y="517512"/>
                  </a:lnTo>
                  <a:lnTo>
                    <a:pt x="6399788" y="538218"/>
                  </a:lnTo>
                  <a:lnTo>
                    <a:pt x="6441969" y="559263"/>
                  </a:lnTo>
                  <a:lnTo>
                    <a:pt x="6483542" y="580641"/>
                  </a:lnTo>
                  <a:lnTo>
                    <a:pt x="6524500" y="602350"/>
                  </a:lnTo>
                  <a:lnTo>
                    <a:pt x="6564835" y="624384"/>
                  </a:lnTo>
                  <a:lnTo>
                    <a:pt x="6604541" y="646740"/>
                  </a:lnTo>
                  <a:lnTo>
                    <a:pt x="6643608" y="669414"/>
                  </a:lnTo>
                  <a:lnTo>
                    <a:pt x="6682030" y="692402"/>
                  </a:lnTo>
                  <a:lnTo>
                    <a:pt x="6719799" y="715700"/>
                  </a:lnTo>
                  <a:lnTo>
                    <a:pt x="6756907" y="739303"/>
                  </a:lnTo>
                  <a:lnTo>
                    <a:pt x="6793346" y="763208"/>
                  </a:lnTo>
                  <a:lnTo>
                    <a:pt x="6829110" y="787411"/>
                  </a:lnTo>
                  <a:lnTo>
                    <a:pt x="6864190" y="811908"/>
                  </a:lnTo>
                  <a:lnTo>
                    <a:pt x="6898579" y="836694"/>
                  </a:lnTo>
                  <a:lnTo>
                    <a:pt x="6932270" y="861766"/>
                  </a:lnTo>
                  <a:lnTo>
                    <a:pt x="6965254" y="887119"/>
                  </a:lnTo>
                  <a:lnTo>
                    <a:pt x="6997524" y="912750"/>
                  </a:lnTo>
                  <a:lnTo>
                    <a:pt x="7029072" y="938654"/>
                  </a:lnTo>
                  <a:lnTo>
                    <a:pt x="7059891" y="964828"/>
                  </a:lnTo>
                  <a:lnTo>
                    <a:pt x="7089973" y="991267"/>
                  </a:lnTo>
                  <a:lnTo>
                    <a:pt x="7119311" y="1017968"/>
                  </a:lnTo>
                  <a:lnTo>
                    <a:pt x="7147897" y="1044926"/>
                  </a:lnTo>
                  <a:lnTo>
                    <a:pt x="7175723" y="1072137"/>
                  </a:lnTo>
                  <a:lnTo>
                    <a:pt x="7202782" y="1099597"/>
                  </a:lnTo>
                  <a:lnTo>
                    <a:pt x="7229066" y="1127303"/>
                  </a:lnTo>
                  <a:lnTo>
                    <a:pt x="7279278" y="1183434"/>
                  </a:lnTo>
                  <a:lnTo>
                    <a:pt x="7326300" y="1240497"/>
                  </a:lnTo>
                  <a:lnTo>
                    <a:pt x="7370070" y="1298461"/>
                  </a:lnTo>
                  <a:lnTo>
                    <a:pt x="7410527" y="1357292"/>
                  </a:lnTo>
                  <a:lnTo>
                    <a:pt x="7447611" y="1416959"/>
                  </a:lnTo>
                  <a:lnTo>
                    <a:pt x="7481260" y="1477430"/>
                  </a:lnTo>
                  <a:lnTo>
                    <a:pt x="7511413" y="1538671"/>
                  </a:lnTo>
                  <a:lnTo>
                    <a:pt x="7538010" y="1600651"/>
                  </a:lnTo>
                  <a:lnTo>
                    <a:pt x="7560990" y="1663338"/>
                  </a:lnTo>
                  <a:lnTo>
                    <a:pt x="7580292" y="1726699"/>
                  </a:lnTo>
                  <a:lnTo>
                    <a:pt x="7595854" y="1790701"/>
                  </a:lnTo>
                  <a:lnTo>
                    <a:pt x="7607617" y="1855314"/>
                  </a:lnTo>
                  <a:lnTo>
                    <a:pt x="7615519" y="1920503"/>
                  </a:lnTo>
                  <a:lnTo>
                    <a:pt x="7619499" y="1986238"/>
                  </a:lnTo>
                  <a:lnTo>
                    <a:pt x="7620000" y="2019300"/>
                  </a:lnTo>
                  <a:lnTo>
                    <a:pt x="7619499" y="2052363"/>
                  </a:lnTo>
                  <a:lnTo>
                    <a:pt x="7618003" y="2085297"/>
                  </a:lnTo>
                  <a:lnTo>
                    <a:pt x="7612054" y="2150766"/>
                  </a:lnTo>
                  <a:lnTo>
                    <a:pt x="7602215" y="2215674"/>
                  </a:lnTo>
                  <a:lnTo>
                    <a:pt x="7588544" y="2279988"/>
                  </a:lnTo>
                  <a:lnTo>
                    <a:pt x="7571104" y="2343676"/>
                  </a:lnTo>
                  <a:lnTo>
                    <a:pt x="7549956" y="2406705"/>
                  </a:lnTo>
                  <a:lnTo>
                    <a:pt x="7525160" y="2469045"/>
                  </a:lnTo>
                  <a:lnTo>
                    <a:pt x="7496777" y="2530661"/>
                  </a:lnTo>
                  <a:lnTo>
                    <a:pt x="7464868" y="2591522"/>
                  </a:lnTo>
                  <a:lnTo>
                    <a:pt x="7429494" y="2651596"/>
                  </a:lnTo>
                  <a:lnTo>
                    <a:pt x="7390716" y="2710851"/>
                  </a:lnTo>
                  <a:lnTo>
                    <a:pt x="7348595" y="2769253"/>
                  </a:lnTo>
                  <a:lnTo>
                    <a:pt x="7303192" y="2826772"/>
                  </a:lnTo>
                  <a:lnTo>
                    <a:pt x="7254567" y="2883374"/>
                  </a:lnTo>
                  <a:lnTo>
                    <a:pt x="7202782" y="2939027"/>
                  </a:lnTo>
                  <a:lnTo>
                    <a:pt x="7175723" y="2966487"/>
                  </a:lnTo>
                  <a:lnTo>
                    <a:pt x="7147897" y="2993699"/>
                  </a:lnTo>
                  <a:lnTo>
                    <a:pt x="7119311" y="3020657"/>
                  </a:lnTo>
                  <a:lnTo>
                    <a:pt x="7089973" y="3047358"/>
                  </a:lnTo>
                  <a:lnTo>
                    <a:pt x="7059891" y="3073797"/>
                  </a:lnTo>
                  <a:lnTo>
                    <a:pt x="7029072" y="3099971"/>
                  </a:lnTo>
                  <a:lnTo>
                    <a:pt x="6997524" y="3125875"/>
                  </a:lnTo>
                  <a:lnTo>
                    <a:pt x="6965254" y="3151506"/>
                  </a:lnTo>
                  <a:lnTo>
                    <a:pt x="6932270" y="3176860"/>
                  </a:lnTo>
                  <a:lnTo>
                    <a:pt x="6898579" y="3201931"/>
                  </a:lnTo>
                  <a:lnTo>
                    <a:pt x="6864190" y="3226718"/>
                  </a:lnTo>
                  <a:lnTo>
                    <a:pt x="6829110" y="3251214"/>
                  </a:lnTo>
                  <a:lnTo>
                    <a:pt x="6793346" y="3275417"/>
                  </a:lnTo>
                  <a:lnTo>
                    <a:pt x="6756907" y="3299322"/>
                  </a:lnTo>
                  <a:lnTo>
                    <a:pt x="6719799" y="3322925"/>
                  </a:lnTo>
                  <a:lnTo>
                    <a:pt x="6682030" y="3346223"/>
                  </a:lnTo>
                  <a:lnTo>
                    <a:pt x="6643608" y="3369211"/>
                  </a:lnTo>
                  <a:lnTo>
                    <a:pt x="6604541" y="3391885"/>
                  </a:lnTo>
                  <a:lnTo>
                    <a:pt x="6564835" y="3414241"/>
                  </a:lnTo>
                  <a:lnTo>
                    <a:pt x="6524500" y="3436275"/>
                  </a:lnTo>
                  <a:lnTo>
                    <a:pt x="6483542" y="3457983"/>
                  </a:lnTo>
                  <a:lnTo>
                    <a:pt x="6441969" y="3479361"/>
                  </a:lnTo>
                  <a:lnTo>
                    <a:pt x="6399788" y="3500405"/>
                  </a:lnTo>
                  <a:lnTo>
                    <a:pt x="6357008" y="3521111"/>
                  </a:lnTo>
                  <a:lnTo>
                    <a:pt x="6313635" y="3541475"/>
                  </a:lnTo>
                  <a:lnTo>
                    <a:pt x="6269678" y="3561493"/>
                  </a:lnTo>
                  <a:lnTo>
                    <a:pt x="6225144" y="3581161"/>
                  </a:lnTo>
                  <a:lnTo>
                    <a:pt x="6180040" y="3600474"/>
                  </a:lnTo>
                  <a:lnTo>
                    <a:pt x="6134375" y="3619430"/>
                  </a:lnTo>
                  <a:lnTo>
                    <a:pt x="6088156" y="3638022"/>
                  </a:lnTo>
                  <a:lnTo>
                    <a:pt x="6041390" y="3656249"/>
                  </a:lnTo>
                  <a:lnTo>
                    <a:pt x="5994085" y="3674105"/>
                  </a:lnTo>
                  <a:lnTo>
                    <a:pt x="5946249" y="3691587"/>
                  </a:lnTo>
                  <a:lnTo>
                    <a:pt x="5897889" y="3708691"/>
                  </a:lnTo>
                  <a:lnTo>
                    <a:pt x="5849013" y="3725412"/>
                  </a:lnTo>
                  <a:lnTo>
                    <a:pt x="5799629" y="3741746"/>
                  </a:lnTo>
                  <a:lnTo>
                    <a:pt x="5749744" y="3757690"/>
                  </a:lnTo>
                  <a:lnTo>
                    <a:pt x="5699365" y="3773240"/>
                  </a:lnTo>
                  <a:lnTo>
                    <a:pt x="5648501" y="3788390"/>
                  </a:lnTo>
                  <a:lnTo>
                    <a:pt x="5597159" y="3803139"/>
                  </a:lnTo>
                  <a:lnTo>
                    <a:pt x="5545347" y="3817480"/>
                  </a:lnTo>
                  <a:lnTo>
                    <a:pt x="5493072" y="3831411"/>
                  </a:lnTo>
                  <a:lnTo>
                    <a:pt x="5440341" y="3844927"/>
                  </a:lnTo>
                  <a:lnTo>
                    <a:pt x="5387163" y="3858024"/>
                  </a:lnTo>
                  <a:lnTo>
                    <a:pt x="5333545" y="3870699"/>
                  </a:lnTo>
                  <a:lnTo>
                    <a:pt x="5279495" y="3882947"/>
                  </a:lnTo>
                  <a:lnTo>
                    <a:pt x="5225020" y="3894763"/>
                  </a:lnTo>
                  <a:lnTo>
                    <a:pt x="5170128" y="3906145"/>
                  </a:lnTo>
                  <a:lnTo>
                    <a:pt x="5114827" y="3917088"/>
                  </a:lnTo>
                  <a:lnTo>
                    <a:pt x="5059123" y="3927588"/>
                  </a:lnTo>
                  <a:lnTo>
                    <a:pt x="5003026" y="3937641"/>
                  </a:lnTo>
                  <a:lnTo>
                    <a:pt x="4946541" y="3947243"/>
                  </a:lnTo>
                  <a:lnTo>
                    <a:pt x="4889678" y="3956390"/>
                  </a:lnTo>
                  <a:lnTo>
                    <a:pt x="4832443" y="3965078"/>
                  </a:lnTo>
                  <a:lnTo>
                    <a:pt x="4774845" y="3973302"/>
                  </a:lnTo>
                  <a:lnTo>
                    <a:pt x="4716890" y="3981059"/>
                  </a:lnTo>
                  <a:lnTo>
                    <a:pt x="4658586" y="3988345"/>
                  </a:lnTo>
                  <a:lnTo>
                    <a:pt x="4599942" y="3995156"/>
                  </a:lnTo>
                  <a:lnTo>
                    <a:pt x="4540964" y="4001488"/>
                  </a:lnTo>
                  <a:lnTo>
                    <a:pt x="4481661" y="4007336"/>
                  </a:lnTo>
                  <a:lnTo>
                    <a:pt x="4422039" y="4012697"/>
                  </a:lnTo>
                  <a:lnTo>
                    <a:pt x="4362107" y="4017566"/>
                  </a:lnTo>
                  <a:lnTo>
                    <a:pt x="4301872" y="4021940"/>
                  </a:lnTo>
                  <a:lnTo>
                    <a:pt x="4241341" y="4025815"/>
                  </a:lnTo>
                  <a:lnTo>
                    <a:pt x="4180523" y="4029186"/>
                  </a:lnTo>
                  <a:lnTo>
                    <a:pt x="4119425" y="4032049"/>
                  </a:lnTo>
                  <a:lnTo>
                    <a:pt x="4058055" y="4034401"/>
                  </a:lnTo>
                  <a:lnTo>
                    <a:pt x="3996419" y="4036237"/>
                  </a:lnTo>
                  <a:lnTo>
                    <a:pt x="3934526" y="4037554"/>
                  </a:lnTo>
                  <a:lnTo>
                    <a:pt x="3872384" y="4038347"/>
                  </a:lnTo>
                  <a:lnTo>
                    <a:pt x="3810000" y="4038612"/>
                  </a:lnTo>
                  <a:lnTo>
                    <a:pt x="3747615" y="4038347"/>
                  </a:lnTo>
                  <a:lnTo>
                    <a:pt x="3685473" y="4037554"/>
                  </a:lnTo>
                  <a:lnTo>
                    <a:pt x="3623580" y="4036237"/>
                  </a:lnTo>
                  <a:lnTo>
                    <a:pt x="3561944" y="4034401"/>
                  </a:lnTo>
                  <a:lnTo>
                    <a:pt x="3500574" y="4032049"/>
                  </a:lnTo>
                  <a:lnTo>
                    <a:pt x="3439476" y="4029186"/>
                  </a:lnTo>
                  <a:lnTo>
                    <a:pt x="3378658" y="4025815"/>
                  </a:lnTo>
                  <a:lnTo>
                    <a:pt x="3318127" y="4021940"/>
                  </a:lnTo>
                  <a:lnTo>
                    <a:pt x="3257892" y="4017566"/>
                  </a:lnTo>
                  <a:lnTo>
                    <a:pt x="3197960" y="4012697"/>
                  </a:lnTo>
                  <a:lnTo>
                    <a:pt x="3138338" y="4007336"/>
                  </a:lnTo>
                  <a:lnTo>
                    <a:pt x="3079035" y="4001488"/>
                  </a:lnTo>
                  <a:lnTo>
                    <a:pt x="3020057" y="3995156"/>
                  </a:lnTo>
                  <a:lnTo>
                    <a:pt x="2961413" y="3988345"/>
                  </a:lnTo>
                  <a:lnTo>
                    <a:pt x="2903109" y="3981059"/>
                  </a:lnTo>
                  <a:lnTo>
                    <a:pt x="2845154" y="3973302"/>
                  </a:lnTo>
                  <a:lnTo>
                    <a:pt x="2787556" y="3965078"/>
                  </a:lnTo>
                  <a:lnTo>
                    <a:pt x="2730321" y="3956390"/>
                  </a:lnTo>
                  <a:lnTo>
                    <a:pt x="2673458" y="3947243"/>
                  </a:lnTo>
                  <a:lnTo>
                    <a:pt x="2616973" y="3937641"/>
                  </a:lnTo>
                  <a:lnTo>
                    <a:pt x="2560876" y="3927588"/>
                  </a:lnTo>
                  <a:lnTo>
                    <a:pt x="2505172" y="3917088"/>
                  </a:lnTo>
                  <a:lnTo>
                    <a:pt x="2449871" y="3906145"/>
                  </a:lnTo>
                  <a:lnTo>
                    <a:pt x="2394979" y="3894763"/>
                  </a:lnTo>
                  <a:lnTo>
                    <a:pt x="2340504" y="3882947"/>
                  </a:lnTo>
                  <a:lnTo>
                    <a:pt x="2286454" y="3870699"/>
                  </a:lnTo>
                  <a:lnTo>
                    <a:pt x="2232836" y="3858024"/>
                  </a:lnTo>
                  <a:lnTo>
                    <a:pt x="2179658" y="3844927"/>
                  </a:lnTo>
                  <a:lnTo>
                    <a:pt x="2126927" y="3831411"/>
                  </a:lnTo>
                  <a:lnTo>
                    <a:pt x="2074652" y="3817480"/>
                  </a:lnTo>
                  <a:lnTo>
                    <a:pt x="2022840" y="3803139"/>
                  </a:lnTo>
                  <a:lnTo>
                    <a:pt x="1971498" y="3788390"/>
                  </a:lnTo>
                  <a:lnTo>
                    <a:pt x="1920634" y="3773240"/>
                  </a:lnTo>
                  <a:lnTo>
                    <a:pt x="1870255" y="3757690"/>
                  </a:lnTo>
                  <a:lnTo>
                    <a:pt x="1820370" y="3741746"/>
                  </a:lnTo>
                  <a:lnTo>
                    <a:pt x="1770986" y="3725412"/>
                  </a:lnTo>
                  <a:lnTo>
                    <a:pt x="1722110" y="3708691"/>
                  </a:lnTo>
                  <a:lnTo>
                    <a:pt x="1673750" y="3691587"/>
                  </a:lnTo>
                  <a:lnTo>
                    <a:pt x="1625914" y="3674105"/>
                  </a:lnTo>
                  <a:lnTo>
                    <a:pt x="1578609" y="3656249"/>
                  </a:lnTo>
                  <a:lnTo>
                    <a:pt x="1531843" y="3638022"/>
                  </a:lnTo>
                  <a:lnTo>
                    <a:pt x="1485624" y="3619430"/>
                  </a:lnTo>
                  <a:lnTo>
                    <a:pt x="1439959" y="3600474"/>
                  </a:lnTo>
                  <a:lnTo>
                    <a:pt x="1394855" y="3581161"/>
                  </a:lnTo>
                  <a:lnTo>
                    <a:pt x="1350321" y="3561493"/>
                  </a:lnTo>
                  <a:lnTo>
                    <a:pt x="1306364" y="3541475"/>
                  </a:lnTo>
                  <a:lnTo>
                    <a:pt x="1262991" y="3521111"/>
                  </a:lnTo>
                  <a:lnTo>
                    <a:pt x="1220211" y="3500405"/>
                  </a:lnTo>
                  <a:lnTo>
                    <a:pt x="1178030" y="3479361"/>
                  </a:lnTo>
                  <a:lnTo>
                    <a:pt x="1136457" y="3457983"/>
                  </a:lnTo>
                  <a:lnTo>
                    <a:pt x="1095499" y="3436275"/>
                  </a:lnTo>
                  <a:lnTo>
                    <a:pt x="1055164" y="3414241"/>
                  </a:lnTo>
                  <a:lnTo>
                    <a:pt x="1015458" y="3391885"/>
                  </a:lnTo>
                  <a:lnTo>
                    <a:pt x="976391" y="3369211"/>
                  </a:lnTo>
                  <a:lnTo>
                    <a:pt x="937969" y="3346223"/>
                  </a:lnTo>
                  <a:lnTo>
                    <a:pt x="900200" y="3322925"/>
                  </a:lnTo>
                  <a:lnTo>
                    <a:pt x="863092" y="3299322"/>
                  </a:lnTo>
                  <a:lnTo>
                    <a:pt x="826653" y="3275417"/>
                  </a:lnTo>
                  <a:lnTo>
                    <a:pt x="790889" y="3251214"/>
                  </a:lnTo>
                  <a:lnTo>
                    <a:pt x="755809" y="3226718"/>
                  </a:lnTo>
                  <a:lnTo>
                    <a:pt x="721420" y="3201931"/>
                  </a:lnTo>
                  <a:lnTo>
                    <a:pt x="687729" y="3176860"/>
                  </a:lnTo>
                  <a:lnTo>
                    <a:pt x="654745" y="3151506"/>
                  </a:lnTo>
                  <a:lnTo>
                    <a:pt x="622475" y="3125875"/>
                  </a:lnTo>
                  <a:lnTo>
                    <a:pt x="590927" y="3099971"/>
                  </a:lnTo>
                  <a:lnTo>
                    <a:pt x="560108" y="3073797"/>
                  </a:lnTo>
                  <a:lnTo>
                    <a:pt x="530026" y="3047358"/>
                  </a:lnTo>
                  <a:lnTo>
                    <a:pt x="500688" y="3020657"/>
                  </a:lnTo>
                  <a:lnTo>
                    <a:pt x="472102" y="2993699"/>
                  </a:lnTo>
                  <a:lnTo>
                    <a:pt x="444276" y="2966487"/>
                  </a:lnTo>
                  <a:lnTo>
                    <a:pt x="417217" y="2939027"/>
                  </a:lnTo>
                  <a:lnTo>
                    <a:pt x="390933" y="2911321"/>
                  </a:lnTo>
                  <a:lnTo>
                    <a:pt x="340721" y="2855189"/>
                  </a:lnTo>
                  <a:lnTo>
                    <a:pt x="293699" y="2798125"/>
                  </a:lnTo>
                  <a:lnTo>
                    <a:pt x="249929" y="2740161"/>
                  </a:lnTo>
                  <a:lnTo>
                    <a:pt x="209472" y="2681328"/>
                  </a:lnTo>
                  <a:lnTo>
                    <a:pt x="172388" y="2621660"/>
                  </a:lnTo>
                  <a:lnTo>
                    <a:pt x="138739" y="2561188"/>
                  </a:lnTo>
                  <a:lnTo>
                    <a:pt x="108586" y="2499945"/>
                  </a:lnTo>
                  <a:lnTo>
                    <a:pt x="81989" y="2437963"/>
                  </a:lnTo>
                  <a:lnTo>
                    <a:pt x="59009" y="2375275"/>
                  </a:lnTo>
                  <a:lnTo>
                    <a:pt x="39707" y="2311912"/>
                  </a:lnTo>
                  <a:lnTo>
                    <a:pt x="24145" y="2247907"/>
                  </a:lnTo>
                  <a:lnTo>
                    <a:pt x="12382" y="2183292"/>
                  </a:lnTo>
                  <a:lnTo>
                    <a:pt x="4480" y="2118100"/>
                  </a:lnTo>
                  <a:lnTo>
                    <a:pt x="500" y="2052363"/>
                  </a:lnTo>
                  <a:lnTo>
                    <a:pt x="0" y="20193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14800" y="15240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685800" y="0"/>
                  </a:moveTo>
                  <a:lnTo>
                    <a:pt x="228600" y="0"/>
                  </a:lnTo>
                  <a:lnTo>
                    <a:pt x="228600" y="742950"/>
                  </a:lnTo>
                  <a:lnTo>
                    <a:pt x="0" y="742950"/>
                  </a:lnTo>
                  <a:lnTo>
                    <a:pt x="457200" y="990600"/>
                  </a:lnTo>
                  <a:lnTo>
                    <a:pt x="914400" y="742950"/>
                  </a:lnTo>
                  <a:lnTo>
                    <a:pt x="685800" y="7429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4800" y="15240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0" y="742950"/>
                  </a:moveTo>
                  <a:lnTo>
                    <a:pt x="228600" y="742950"/>
                  </a:lnTo>
                  <a:lnTo>
                    <a:pt x="228600" y="0"/>
                  </a:lnTo>
                  <a:lnTo>
                    <a:pt x="685800" y="0"/>
                  </a:lnTo>
                  <a:lnTo>
                    <a:pt x="685800" y="742950"/>
                  </a:lnTo>
                  <a:lnTo>
                    <a:pt x="914400" y="742950"/>
                  </a:lnTo>
                  <a:lnTo>
                    <a:pt x="457200" y="990600"/>
                  </a:lnTo>
                  <a:lnTo>
                    <a:pt x="0" y="7429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5500" y="4114800"/>
              <a:ext cx="3289300" cy="1752600"/>
            </a:xfrm>
            <a:custGeom>
              <a:avLst/>
              <a:gdLst/>
              <a:ahLst/>
              <a:cxnLst/>
              <a:rect l="l" t="t" r="r" b="b"/>
              <a:pathLst>
                <a:path w="3289300" h="1752600">
                  <a:moveTo>
                    <a:pt x="0" y="876300"/>
                  </a:moveTo>
                  <a:lnTo>
                    <a:pt x="4511" y="810896"/>
                  </a:lnTo>
                  <a:lnTo>
                    <a:pt x="17832" y="746800"/>
                  </a:lnTo>
                  <a:lnTo>
                    <a:pt x="39646" y="684178"/>
                  </a:lnTo>
                  <a:lnTo>
                    <a:pt x="69633" y="623202"/>
                  </a:lnTo>
                  <a:lnTo>
                    <a:pt x="107477" y="564039"/>
                  </a:lnTo>
                  <a:lnTo>
                    <a:pt x="152859" y="506861"/>
                  </a:lnTo>
                  <a:lnTo>
                    <a:pt x="205461" y="451835"/>
                  </a:lnTo>
                  <a:lnTo>
                    <a:pt x="234371" y="425182"/>
                  </a:lnTo>
                  <a:lnTo>
                    <a:pt x="264966" y="399132"/>
                  </a:lnTo>
                  <a:lnTo>
                    <a:pt x="297207" y="373704"/>
                  </a:lnTo>
                  <a:lnTo>
                    <a:pt x="331054" y="348920"/>
                  </a:lnTo>
                  <a:lnTo>
                    <a:pt x="366468" y="324802"/>
                  </a:lnTo>
                  <a:lnTo>
                    <a:pt x="403408" y="301370"/>
                  </a:lnTo>
                  <a:lnTo>
                    <a:pt x="441836" y="278646"/>
                  </a:lnTo>
                  <a:lnTo>
                    <a:pt x="481710" y="256651"/>
                  </a:lnTo>
                  <a:lnTo>
                    <a:pt x="522993" y="235405"/>
                  </a:lnTo>
                  <a:lnTo>
                    <a:pt x="565643" y="214931"/>
                  </a:lnTo>
                  <a:lnTo>
                    <a:pt x="609621" y="195249"/>
                  </a:lnTo>
                  <a:lnTo>
                    <a:pt x="654887" y="176381"/>
                  </a:lnTo>
                  <a:lnTo>
                    <a:pt x="701402" y="158347"/>
                  </a:lnTo>
                  <a:lnTo>
                    <a:pt x="749125" y="141169"/>
                  </a:lnTo>
                  <a:lnTo>
                    <a:pt x="798018" y="124869"/>
                  </a:lnTo>
                  <a:lnTo>
                    <a:pt x="848039" y="109466"/>
                  </a:lnTo>
                  <a:lnTo>
                    <a:pt x="899151" y="94983"/>
                  </a:lnTo>
                  <a:lnTo>
                    <a:pt x="951311" y="81440"/>
                  </a:lnTo>
                  <a:lnTo>
                    <a:pt x="1004482" y="68859"/>
                  </a:lnTo>
                  <a:lnTo>
                    <a:pt x="1058623" y="57261"/>
                  </a:lnTo>
                  <a:lnTo>
                    <a:pt x="1113695" y="46667"/>
                  </a:lnTo>
                  <a:lnTo>
                    <a:pt x="1169657" y="37099"/>
                  </a:lnTo>
                  <a:lnTo>
                    <a:pt x="1226470" y="28577"/>
                  </a:lnTo>
                  <a:lnTo>
                    <a:pt x="1284094" y="21122"/>
                  </a:lnTo>
                  <a:lnTo>
                    <a:pt x="1342490" y="14756"/>
                  </a:lnTo>
                  <a:lnTo>
                    <a:pt x="1401618" y="9500"/>
                  </a:lnTo>
                  <a:lnTo>
                    <a:pt x="1461437" y="5375"/>
                  </a:lnTo>
                  <a:lnTo>
                    <a:pt x="1521909" y="2403"/>
                  </a:lnTo>
                  <a:lnTo>
                    <a:pt x="1582993" y="604"/>
                  </a:lnTo>
                  <a:lnTo>
                    <a:pt x="1644650" y="0"/>
                  </a:lnTo>
                  <a:lnTo>
                    <a:pt x="1706306" y="604"/>
                  </a:lnTo>
                  <a:lnTo>
                    <a:pt x="1767390" y="2403"/>
                  </a:lnTo>
                  <a:lnTo>
                    <a:pt x="1827862" y="5375"/>
                  </a:lnTo>
                  <a:lnTo>
                    <a:pt x="1887681" y="9500"/>
                  </a:lnTo>
                  <a:lnTo>
                    <a:pt x="1946809" y="14756"/>
                  </a:lnTo>
                  <a:lnTo>
                    <a:pt x="2005205" y="21122"/>
                  </a:lnTo>
                  <a:lnTo>
                    <a:pt x="2062829" y="28577"/>
                  </a:lnTo>
                  <a:lnTo>
                    <a:pt x="2119642" y="37099"/>
                  </a:lnTo>
                  <a:lnTo>
                    <a:pt x="2175604" y="46667"/>
                  </a:lnTo>
                  <a:lnTo>
                    <a:pt x="2230676" y="57261"/>
                  </a:lnTo>
                  <a:lnTo>
                    <a:pt x="2284817" y="68859"/>
                  </a:lnTo>
                  <a:lnTo>
                    <a:pt x="2337988" y="81440"/>
                  </a:lnTo>
                  <a:lnTo>
                    <a:pt x="2390148" y="94983"/>
                  </a:lnTo>
                  <a:lnTo>
                    <a:pt x="2441260" y="109466"/>
                  </a:lnTo>
                  <a:lnTo>
                    <a:pt x="2491281" y="124869"/>
                  </a:lnTo>
                  <a:lnTo>
                    <a:pt x="2540174" y="141169"/>
                  </a:lnTo>
                  <a:lnTo>
                    <a:pt x="2587897" y="158347"/>
                  </a:lnTo>
                  <a:lnTo>
                    <a:pt x="2634412" y="176381"/>
                  </a:lnTo>
                  <a:lnTo>
                    <a:pt x="2679678" y="195249"/>
                  </a:lnTo>
                  <a:lnTo>
                    <a:pt x="2723656" y="214931"/>
                  </a:lnTo>
                  <a:lnTo>
                    <a:pt x="2766306" y="235405"/>
                  </a:lnTo>
                  <a:lnTo>
                    <a:pt x="2807588" y="256651"/>
                  </a:lnTo>
                  <a:lnTo>
                    <a:pt x="2847463" y="278646"/>
                  </a:lnTo>
                  <a:lnTo>
                    <a:pt x="2885891" y="301370"/>
                  </a:lnTo>
                  <a:lnTo>
                    <a:pt x="2922831" y="324802"/>
                  </a:lnTo>
                  <a:lnTo>
                    <a:pt x="2958245" y="348920"/>
                  </a:lnTo>
                  <a:lnTo>
                    <a:pt x="2992092" y="373704"/>
                  </a:lnTo>
                  <a:lnTo>
                    <a:pt x="3024333" y="399132"/>
                  </a:lnTo>
                  <a:lnTo>
                    <a:pt x="3054928" y="425182"/>
                  </a:lnTo>
                  <a:lnTo>
                    <a:pt x="3083838" y="451835"/>
                  </a:lnTo>
                  <a:lnTo>
                    <a:pt x="3111021" y="479068"/>
                  </a:lnTo>
                  <a:lnTo>
                    <a:pt x="3160053" y="535191"/>
                  </a:lnTo>
                  <a:lnTo>
                    <a:pt x="3201706" y="593383"/>
                  </a:lnTo>
                  <a:lnTo>
                    <a:pt x="3235661" y="653474"/>
                  </a:lnTo>
                  <a:lnTo>
                    <a:pt x="3261602" y="715294"/>
                  </a:lnTo>
                  <a:lnTo>
                    <a:pt x="3279209" y="778674"/>
                  </a:lnTo>
                  <a:lnTo>
                    <a:pt x="3288165" y="843445"/>
                  </a:lnTo>
                  <a:lnTo>
                    <a:pt x="3289300" y="876300"/>
                  </a:lnTo>
                  <a:lnTo>
                    <a:pt x="3288165" y="909154"/>
                  </a:lnTo>
                  <a:lnTo>
                    <a:pt x="3284788" y="941703"/>
                  </a:lnTo>
                  <a:lnTo>
                    <a:pt x="3271467" y="1005799"/>
                  </a:lnTo>
                  <a:lnTo>
                    <a:pt x="3249653" y="1068421"/>
                  </a:lnTo>
                  <a:lnTo>
                    <a:pt x="3219666" y="1129397"/>
                  </a:lnTo>
                  <a:lnTo>
                    <a:pt x="3181822" y="1188560"/>
                  </a:lnTo>
                  <a:lnTo>
                    <a:pt x="3136440" y="1245738"/>
                  </a:lnTo>
                  <a:lnTo>
                    <a:pt x="3083838" y="1300764"/>
                  </a:lnTo>
                  <a:lnTo>
                    <a:pt x="3054928" y="1327417"/>
                  </a:lnTo>
                  <a:lnTo>
                    <a:pt x="3024333" y="1353467"/>
                  </a:lnTo>
                  <a:lnTo>
                    <a:pt x="2992092" y="1378895"/>
                  </a:lnTo>
                  <a:lnTo>
                    <a:pt x="2958245" y="1403679"/>
                  </a:lnTo>
                  <a:lnTo>
                    <a:pt x="2922831" y="1427797"/>
                  </a:lnTo>
                  <a:lnTo>
                    <a:pt x="2885891" y="1451229"/>
                  </a:lnTo>
                  <a:lnTo>
                    <a:pt x="2847463" y="1473953"/>
                  </a:lnTo>
                  <a:lnTo>
                    <a:pt x="2807589" y="1495948"/>
                  </a:lnTo>
                  <a:lnTo>
                    <a:pt x="2766306" y="1517194"/>
                  </a:lnTo>
                  <a:lnTo>
                    <a:pt x="2723656" y="1537668"/>
                  </a:lnTo>
                  <a:lnTo>
                    <a:pt x="2679678" y="1557350"/>
                  </a:lnTo>
                  <a:lnTo>
                    <a:pt x="2634412" y="1576218"/>
                  </a:lnTo>
                  <a:lnTo>
                    <a:pt x="2587897" y="1594252"/>
                  </a:lnTo>
                  <a:lnTo>
                    <a:pt x="2540174" y="1611430"/>
                  </a:lnTo>
                  <a:lnTo>
                    <a:pt x="2491281" y="1627730"/>
                  </a:lnTo>
                  <a:lnTo>
                    <a:pt x="2441260" y="1643133"/>
                  </a:lnTo>
                  <a:lnTo>
                    <a:pt x="2390148" y="1657616"/>
                  </a:lnTo>
                  <a:lnTo>
                    <a:pt x="2337988" y="1671159"/>
                  </a:lnTo>
                  <a:lnTo>
                    <a:pt x="2284817" y="1683740"/>
                  </a:lnTo>
                  <a:lnTo>
                    <a:pt x="2230676" y="1695338"/>
                  </a:lnTo>
                  <a:lnTo>
                    <a:pt x="2175604" y="1705932"/>
                  </a:lnTo>
                  <a:lnTo>
                    <a:pt x="2119642" y="1715500"/>
                  </a:lnTo>
                  <a:lnTo>
                    <a:pt x="2062829" y="1724022"/>
                  </a:lnTo>
                  <a:lnTo>
                    <a:pt x="2005205" y="1731477"/>
                  </a:lnTo>
                  <a:lnTo>
                    <a:pt x="1946809" y="1737843"/>
                  </a:lnTo>
                  <a:lnTo>
                    <a:pt x="1887681" y="1743099"/>
                  </a:lnTo>
                  <a:lnTo>
                    <a:pt x="1827862" y="1747224"/>
                  </a:lnTo>
                  <a:lnTo>
                    <a:pt x="1767390" y="1750196"/>
                  </a:lnTo>
                  <a:lnTo>
                    <a:pt x="1706306" y="1751995"/>
                  </a:lnTo>
                  <a:lnTo>
                    <a:pt x="1644650" y="1752600"/>
                  </a:lnTo>
                  <a:lnTo>
                    <a:pt x="1582993" y="1751995"/>
                  </a:lnTo>
                  <a:lnTo>
                    <a:pt x="1521909" y="1750196"/>
                  </a:lnTo>
                  <a:lnTo>
                    <a:pt x="1461437" y="1747224"/>
                  </a:lnTo>
                  <a:lnTo>
                    <a:pt x="1401618" y="1743099"/>
                  </a:lnTo>
                  <a:lnTo>
                    <a:pt x="1342490" y="1737843"/>
                  </a:lnTo>
                  <a:lnTo>
                    <a:pt x="1284094" y="1731477"/>
                  </a:lnTo>
                  <a:lnTo>
                    <a:pt x="1226470" y="1724022"/>
                  </a:lnTo>
                  <a:lnTo>
                    <a:pt x="1169657" y="1715500"/>
                  </a:lnTo>
                  <a:lnTo>
                    <a:pt x="1113695" y="1705932"/>
                  </a:lnTo>
                  <a:lnTo>
                    <a:pt x="1058623" y="1695338"/>
                  </a:lnTo>
                  <a:lnTo>
                    <a:pt x="1004482" y="1683740"/>
                  </a:lnTo>
                  <a:lnTo>
                    <a:pt x="951311" y="1671159"/>
                  </a:lnTo>
                  <a:lnTo>
                    <a:pt x="899151" y="1657616"/>
                  </a:lnTo>
                  <a:lnTo>
                    <a:pt x="848039" y="1643133"/>
                  </a:lnTo>
                  <a:lnTo>
                    <a:pt x="798018" y="1627730"/>
                  </a:lnTo>
                  <a:lnTo>
                    <a:pt x="749125" y="1611430"/>
                  </a:lnTo>
                  <a:lnTo>
                    <a:pt x="701402" y="1594252"/>
                  </a:lnTo>
                  <a:lnTo>
                    <a:pt x="654887" y="1576218"/>
                  </a:lnTo>
                  <a:lnTo>
                    <a:pt x="609621" y="1557350"/>
                  </a:lnTo>
                  <a:lnTo>
                    <a:pt x="565643" y="1537668"/>
                  </a:lnTo>
                  <a:lnTo>
                    <a:pt x="522993" y="1517194"/>
                  </a:lnTo>
                  <a:lnTo>
                    <a:pt x="481711" y="1495948"/>
                  </a:lnTo>
                  <a:lnTo>
                    <a:pt x="441836" y="1473953"/>
                  </a:lnTo>
                  <a:lnTo>
                    <a:pt x="403408" y="1451229"/>
                  </a:lnTo>
                  <a:lnTo>
                    <a:pt x="366468" y="1427797"/>
                  </a:lnTo>
                  <a:lnTo>
                    <a:pt x="331054" y="1403679"/>
                  </a:lnTo>
                  <a:lnTo>
                    <a:pt x="297207" y="1378895"/>
                  </a:lnTo>
                  <a:lnTo>
                    <a:pt x="264966" y="1353467"/>
                  </a:lnTo>
                  <a:lnTo>
                    <a:pt x="234371" y="1327417"/>
                  </a:lnTo>
                  <a:lnTo>
                    <a:pt x="205461" y="1300764"/>
                  </a:lnTo>
                  <a:lnTo>
                    <a:pt x="178278" y="1273531"/>
                  </a:lnTo>
                  <a:lnTo>
                    <a:pt x="129246" y="1217408"/>
                  </a:lnTo>
                  <a:lnTo>
                    <a:pt x="87593" y="1159216"/>
                  </a:lnTo>
                  <a:lnTo>
                    <a:pt x="53638" y="1099125"/>
                  </a:lnTo>
                  <a:lnTo>
                    <a:pt x="27697" y="1037305"/>
                  </a:lnTo>
                  <a:lnTo>
                    <a:pt x="10090" y="973925"/>
                  </a:lnTo>
                  <a:lnTo>
                    <a:pt x="1134" y="909154"/>
                  </a:lnTo>
                  <a:lnTo>
                    <a:pt x="0" y="8763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25600" y="609600"/>
            <a:ext cx="5892800" cy="8001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280"/>
              </a:spcBef>
            </a:pPr>
            <a:r>
              <a:rPr sz="4400" b="0" spc="95" dirty="0">
                <a:solidFill>
                  <a:srgbClr val="000000"/>
                </a:solidFill>
                <a:latin typeface="Arial MT"/>
                <a:cs typeface="Arial MT"/>
              </a:rPr>
              <a:t>CUIDADO</a:t>
            </a:r>
            <a:r>
              <a:rPr sz="4400" b="0" spc="-1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0" dirty="0">
                <a:solidFill>
                  <a:srgbClr val="000000"/>
                </a:solidFill>
                <a:latin typeface="Arial MT"/>
                <a:cs typeface="Arial MT"/>
              </a:rPr>
              <a:t>DO</a:t>
            </a:r>
            <a:r>
              <a:rPr sz="4400" b="0" spc="-1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5" dirty="0">
                <a:solidFill>
                  <a:srgbClr val="000000"/>
                </a:solidFill>
                <a:latin typeface="Arial MT"/>
                <a:cs typeface="Arial MT"/>
              </a:rPr>
              <a:t>IDOSO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7561" y="4665726"/>
            <a:ext cx="2806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65" dirty="0">
                <a:latin typeface="Arial MT"/>
                <a:cs typeface="Arial MT"/>
              </a:rPr>
              <a:t>CUIDADOR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4191000"/>
            <a:ext cx="3200400" cy="1752600"/>
          </a:xfrm>
          <a:custGeom>
            <a:avLst/>
            <a:gdLst/>
            <a:ahLst/>
            <a:cxnLst/>
            <a:rect l="l" t="t" r="r" b="b"/>
            <a:pathLst>
              <a:path w="3200400" h="1752600">
                <a:moveTo>
                  <a:pt x="0" y="876300"/>
                </a:moveTo>
                <a:lnTo>
                  <a:pt x="4594" y="809390"/>
                </a:lnTo>
                <a:lnTo>
                  <a:pt x="18155" y="743853"/>
                </a:lnTo>
                <a:lnTo>
                  <a:pt x="40353" y="679869"/>
                </a:lnTo>
                <a:lnTo>
                  <a:pt x="70856" y="617619"/>
                </a:lnTo>
                <a:lnTo>
                  <a:pt x="109331" y="557285"/>
                </a:lnTo>
                <a:lnTo>
                  <a:pt x="155448" y="499049"/>
                </a:lnTo>
                <a:lnTo>
                  <a:pt x="181269" y="470775"/>
                </a:lnTo>
                <a:lnTo>
                  <a:pt x="208876" y="443093"/>
                </a:lnTo>
                <a:lnTo>
                  <a:pt x="238227" y="416026"/>
                </a:lnTo>
                <a:lnTo>
                  <a:pt x="269282" y="389596"/>
                </a:lnTo>
                <a:lnTo>
                  <a:pt x="301998" y="363828"/>
                </a:lnTo>
                <a:lnTo>
                  <a:pt x="336335" y="338742"/>
                </a:lnTo>
                <a:lnTo>
                  <a:pt x="372251" y="314363"/>
                </a:lnTo>
                <a:lnTo>
                  <a:pt x="409705" y="290712"/>
                </a:lnTo>
                <a:lnTo>
                  <a:pt x="448654" y="267812"/>
                </a:lnTo>
                <a:lnTo>
                  <a:pt x="489058" y="245686"/>
                </a:lnTo>
                <a:lnTo>
                  <a:pt x="530876" y="224357"/>
                </a:lnTo>
                <a:lnTo>
                  <a:pt x="574065" y="203847"/>
                </a:lnTo>
                <a:lnTo>
                  <a:pt x="618585" y="184179"/>
                </a:lnTo>
                <a:lnTo>
                  <a:pt x="664393" y="165376"/>
                </a:lnTo>
                <a:lnTo>
                  <a:pt x="711449" y="147460"/>
                </a:lnTo>
                <a:lnTo>
                  <a:pt x="759712" y="130454"/>
                </a:lnTo>
                <a:lnTo>
                  <a:pt x="809138" y="114381"/>
                </a:lnTo>
                <a:lnTo>
                  <a:pt x="859688" y="99263"/>
                </a:lnTo>
                <a:lnTo>
                  <a:pt x="911320" y="85124"/>
                </a:lnTo>
                <a:lnTo>
                  <a:pt x="963992" y="71985"/>
                </a:lnTo>
                <a:lnTo>
                  <a:pt x="1017663" y="59870"/>
                </a:lnTo>
                <a:lnTo>
                  <a:pt x="1072292" y="48801"/>
                </a:lnTo>
                <a:lnTo>
                  <a:pt x="1127837" y="38800"/>
                </a:lnTo>
                <a:lnTo>
                  <a:pt x="1184256" y="29892"/>
                </a:lnTo>
                <a:lnTo>
                  <a:pt x="1241508" y="22097"/>
                </a:lnTo>
                <a:lnTo>
                  <a:pt x="1299552" y="15440"/>
                </a:lnTo>
                <a:lnTo>
                  <a:pt x="1358347" y="9942"/>
                </a:lnTo>
                <a:lnTo>
                  <a:pt x="1417850" y="5626"/>
                </a:lnTo>
                <a:lnTo>
                  <a:pt x="1478021" y="2515"/>
                </a:lnTo>
                <a:lnTo>
                  <a:pt x="1538818" y="632"/>
                </a:lnTo>
                <a:lnTo>
                  <a:pt x="1600200" y="0"/>
                </a:lnTo>
                <a:lnTo>
                  <a:pt x="1661581" y="632"/>
                </a:lnTo>
                <a:lnTo>
                  <a:pt x="1722378" y="2515"/>
                </a:lnTo>
                <a:lnTo>
                  <a:pt x="1782549" y="5626"/>
                </a:lnTo>
                <a:lnTo>
                  <a:pt x="1842052" y="9942"/>
                </a:lnTo>
                <a:lnTo>
                  <a:pt x="1900847" y="15440"/>
                </a:lnTo>
                <a:lnTo>
                  <a:pt x="1958891" y="22097"/>
                </a:lnTo>
                <a:lnTo>
                  <a:pt x="2016143" y="29892"/>
                </a:lnTo>
                <a:lnTo>
                  <a:pt x="2072562" y="38800"/>
                </a:lnTo>
                <a:lnTo>
                  <a:pt x="2128107" y="48801"/>
                </a:lnTo>
                <a:lnTo>
                  <a:pt x="2182736" y="59870"/>
                </a:lnTo>
                <a:lnTo>
                  <a:pt x="2236407" y="71985"/>
                </a:lnTo>
                <a:lnTo>
                  <a:pt x="2289079" y="85124"/>
                </a:lnTo>
                <a:lnTo>
                  <a:pt x="2340711" y="99263"/>
                </a:lnTo>
                <a:lnTo>
                  <a:pt x="2391261" y="114381"/>
                </a:lnTo>
                <a:lnTo>
                  <a:pt x="2440687" y="130454"/>
                </a:lnTo>
                <a:lnTo>
                  <a:pt x="2488950" y="147460"/>
                </a:lnTo>
                <a:lnTo>
                  <a:pt x="2536006" y="165376"/>
                </a:lnTo>
                <a:lnTo>
                  <a:pt x="2581814" y="184179"/>
                </a:lnTo>
                <a:lnTo>
                  <a:pt x="2626334" y="203847"/>
                </a:lnTo>
                <a:lnTo>
                  <a:pt x="2669523" y="224357"/>
                </a:lnTo>
                <a:lnTo>
                  <a:pt x="2711341" y="245686"/>
                </a:lnTo>
                <a:lnTo>
                  <a:pt x="2751745" y="267812"/>
                </a:lnTo>
                <a:lnTo>
                  <a:pt x="2790694" y="290712"/>
                </a:lnTo>
                <a:lnTo>
                  <a:pt x="2828148" y="314363"/>
                </a:lnTo>
                <a:lnTo>
                  <a:pt x="2864064" y="338742"/>
                </a:lnTo>
                <a:lnTo>
                  <a:pt x="2898401" y="363828"/>
                </a:lnTo>
                <a:lnTo>
                  <a:pt x="2931117" y="389596"/>
                </a:lnTo>
                <a:lnTo>
                  <a:pt x="2962172" y="416026"/>
                </a:lnTo>
                <a:lnTo>
                  <a:pt x="2991523" y="443093"/>
                </a:lnTo>
                <a:lnTo>
                  <a:pt x="3019130" y="470775"/>
                </a:lnTo>
                <a:lnTo>
                  <a:pt x="3044951" y="499049"/>
                </a:lnTo>
                <a:lnTo>
                  <a:pt x="3091068" y="557285"/>
                </a:lnTo>
                <a:lnTo>
                  <a:pt x="3129543" y="617619"/>
                </a:lnTo>
                <a:lnTo>
                  <a:pt x="3160046" y="679869"/>
                </a:lnTo>
                <a:lnTo>
                  <a:pt x="3182244" y="743853"/>
                </a:lnTo>
                <a:lnTo>
                  <a:pt x="3195805" y="809390"/>
                </a:lnTo>
                <a:lnTo>
                  <a:pt x="3200400" y="876300"/>
                </a:lnTo>
                <a:lnTo>
                  <a:pt x="3199244" y="909914"/>
                </a:lnTo>
                <a:lnTo>
                  <a:pt x="3195805" y="943209"/>
                </a:lnTo>
                <a:lnTo>
                  <a:pt x="3182244" y="1008746"/>
                </a:lnTo>
                <a:lnTo>
                  <a:pt x="3160046" y="1072730"/>
                </a:lnTo>
                <a:lnTo>
                  <a:pt x="3129543" y="1134980"/>
                </a:lnTo>
                <a:lnTo>
                  <a:pt x="3091068" y="1195314"/>
                </a:lnTo>
                <a:lnTo>
                  <a:pt x="3044951" y="1253550"/>
                </a:lnTo>
                <a:lnTo>
                  <a:pt x="3019130" y="1281824"/>
                </a:lnTo>
                <a:lnTo>
                  <a:pt x="2991523" y="1309506"/>
                </a:lnTo>
                <a:lnTo>
                  <a:pt x="2962172" y="1336573"/>
                </a:lnTo>
                <a:lnTo>
                  <a:pt x="2931117" y="1363003"/>
                </a:lnTo>
                <a:lnTo>
                  <a:pt x="2898401" y="1388771"/>
                </a:lnTo>
                <a:lnTo>
                  <a:pt x="2864064" y="1413857"/>
                </a:lnTo>
                <a:lnTo>
                  <a:pt x="2828148" y="1438236"/>
                </a:lnTo>
                <a:lnTo>
                  <a:pt x="2790694" y="1461887"/>
                </a:lnTo>
                <a:lnTo>
                  <a:pt x="2751745" y="1484787"/>
                </a:lnTo>
                <a:lnTo>
                  <a:pt x="2711341" y="1506913"/>
                </a:lnTo>
                <a:lnTo>
                  <a:pt x="2669523" y="1528242"/>
                </a:lnTo>
                <a:lnTo>
                  <a:pt x="2626334" y="1548752"/>
                </a:lnTo>
                <a:lnTo>
                  <a:pt x="2581814" y="1568420"/>
                </a:lnTo>
                <a:lnTo>
                  <a:pt x="2536006" y="1587223"/>
                </a:lnTo>
                <a:lnTo>
                  <a:pt x="2488950" y="1605139"/>
                </a:lnTo>
                <a:lnTo>
                  <a:pt x="2440687" y="1622145"/>
                </a:lnTo>
                <a:lnTo>
                  <a:pt x="2391261" y="1638218"/>
                </a:lnTo>
                <a:lnTo>
                  <a:pt x="2340711" y="1653336"/>
                </a:lnTo>
                <a:lnTo>
                  <a:pt x="2289079" y="1667475"/>
                </a:lnTo>
                <a:lnTo>
                  <a:pt x="2236407" y="1680614"/>
                </a:lnTo>
                <a:lnTo>
                  <a:pt x="2182736" y="1692729"/>
                </a:lnTo>
                <a:lnTo>
                  <a:pt x="2128107" y="1703798"/>
                </a:lnTo>
                <a:lnTo>
                  <a:pt x="2072562" y="1713799"/>
                </a:lnTo>
                <a:lnTo>
                  <a:pt x="2016143" y="1722707"/>
                </a:lnTo>
                <a:lnTo>
                  <a:pt x="1958891" y="1730502"/>
                </a:lnTo>
                <a:lnTo>
                  <a:pt x="1900847" y="1737159"/>
                </a:lnTo>
                <a:lnTo>
                  <a:pt x="1842052" y="1742657"/>
                </a:lnTo>
                <a:lnTo>
                  <a:pt x="1782549" y="1746973"/>
                </a:lnTo>
                <a:lnTo>
                  <a:pt x="1722378" y="1750084"/>
                </a:lnTo>
                <a:lnTo>
                  <a:pt x="1661581" y="1751967"/>
                </a:lnTo>
                <a:lnTo>
                  <a:pt x="1600200" y="1752600"/>
                </a:lnTo>
                <a:lnTo>
                  <a:pt x="1538818" y="1751967"/>
                </a:lnTo>
                <a:lnTo>
                  <a:pt x="1478021" y="1750084"/>
                </a:lnTo>
                <a:lnTo>
                  <a:pt x="1417850" y="1746973"/>
                </a:lnTo>
                <a:lnTo>
                  <a:pt x="1358347" y="1742657"/>
                </a:lnTo>
                <a:lnTo>
                  <a:pt x="1299552" y="1737159"/>
                </a:lnTo>
                <a:lnTo>
                  <a:pt x="1241508" y="1730502"/>
                </a:lnTo>
                <a:lnTo>
                  <a:pt x="1184256" y="1722707"/>
                </a:lnTo>
                <a:lnTo>
                  <a:pt x="1127837" y="1713799"/>
                </a:lnTo>
                <a:lnTo>
                  <a:pt x="1072292" y="1703798"/>
                </a:lnTo>
                <a:lnTo>
                  <a:pt x="1017663" y="1692729"/>
                </a:lnTo>
                <a:lnTo>
                  <a:pt x="963992" y="1680614"/>
                </a:lnTo>
                <a:lnTo>
                  <a:pt x="911320" y="1667475"/>
                </a:lnTo>
                <a:lnTo>
                  <a:pt x="859688" y="1653336"/>
                </a:lnTo>
                <a:lnTo>
                  <a:pt x="809138" y="1638218"/>
                </a:lnTo>
                <a:lnTo>
                  <a:pt x="759712" y="1622145"/>
                </a:lnTo>
                <a:lnTo>
                  <a:pt x="711449" y="1605139"/>
                </a:lnTo>
                <a:lnTo>
                  <a:pt x="664393" y="1587223"/>
                </a:lnTo>
                <a:lnTo>
                  <a:pt x="618585" y="1568420"/>
                </a:lnTo>
                <a:lnTo>
                  <a:pt x="574065" y="1548752"/>
                </a:lnTo>
                <a:lnTo>
                  <a:pt x="530876" y="1528242"/>
                </a:lnTo>
                <a:lnTo>
                  <a:pt x="489058" y="1506913"/>
                </a:lnTo>
                <a:lnTo>
                  <a:pt x="448654" y="1484787"/>
                </a:lnTo>
                <a:lnTo>
                  <a:pt x="409705" y="1461887"/>
                </a:lnTo>
                <a:lnTo>
                  <a:pt x="372251" y="1438236"/>
                </a:lnTo>
                <a:lnTo>
                  <a:pt x="336335" y="1413857"/>
                </a:lnTo>
                <a:lnTo>
                  <a:pt x="301998" y="1388771"/>
                </a:lnTo>
                <a:lnTo>
                  <a:pt x="269282" y="1363003"/>
                </a:lnTo>
                <a:lnTo>
                  <a:pt x="238227" y="1336573"/>
                </a:lnTo>
                <a:lnTo>
                  <a:pt x="208876" y="1309506"/>
                </a:lnTo>
                <a:lnTo>
                  <a:pt x="181269" y="1281824"/>
                </a:lnTo>
                <a:lnTo>
                  <a:pt x="155448" y="1253550"/>
                </a:lnTo>
                <a:lnTo>
                  <a:pt x="109331" y="1195314"/>
                </a:lnTo>
                <a:lnTo>
                  <a:pt x="70856" y="1134980"/>
                </a:lnTo>
                <a:lnTo>
                  <a:pt x="40353" y="1072730"/>
                </a:lnTo>
                <a:lnTo>
                  <a:pt x="18155" y="1008746"/>
                </a:lnTo>
                <a:lnTo>
                  <a:pt x="4594" y="943209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65095" y="4741926"/>
            <a:ext cx="207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70" dirty="0">
                <a:latin typeface="Arial MT"/>
                <a:cs typeface="Arial MT"/>
              </a:rPr>
              <a:t>FAMÍLIA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0" y="3048000"/>
            <a:ext cx="3124200" cy="1752600"/>
          </a:xfrm>
          <a:custGeom>
            <a:avLst/>
            <a:gdLst/>
            <a:ahLst/>
            <a:cxnLst/>
            <a:rect l="l" t="t" r="r" b="b"/>
            <a:pathLst>
              <a:path w="3124200" h="1752600">
                <a:moveTo>
                  <a:pt x="0" y="876300"/>
                </a:moveTo>
                <a:lnTo>
                  <a:pt x="4699" y="807813"/>
                </a:lnTo>
                <a:lnTo>
                  <a:pt x="18567" y="740769"/>
                </a:lnTo>
                <a:lnTo>
                  <a:pt x="41256" y="675363"/>
                </a:lnTo>
                <a:lnTo>
                  <a:pt x="72419" y="611788"/>
                </a:lnTo>
                <a:lnTo>
                  <a:pt x="111708" y="550239"/>
                </a:lnTo>
                <a:lnTo>
                  <a:pt x="158775" y="490912"/>
                </a:lnTo>
                <a:lnTo>
                  <a:pt x="185118" y="462142"/>
                </a:lnTo>
                <a:lnTo>
                  <a:pt x="213275" y="434001"/>
                </a:lnTo>
                <a:lnTo>
                  <a:pt x="243203" y="406512"/>
                </a:lnTo>
                <a:lnTo>
                  <a:pt x="274859" y="379701"/>
                </a:lnTo>
                <a:lnTo>
                  <a:pt x="308199" y="353590"/>
                </a:lnTo>
                <a:lnTo>
                  <a:pt x="343179" y="328206"/>
                </a:lnTo>
                <a:lnTo>
                  <a:pt x="379758" y="303572"/>
                </a:lnTo>
                <a:lnTo>
                  <a:pt x="417890" y="279712"/>
                </a:lnTo>
                <a:lnTo>
                  <a:pt x="457533" y="256651"/>
                </a:lnTo>
                <a:lnTo>
                  <a:pt x="498643" y="234413"/>
                </a:lnTo>
                <a:lnTo>
                  <a:pt x="541177" y="213022"/>
                </a:lnTo>
                <a:lnTo>
                  <a:pt x="585091" y="192503"/>
                </a:lnTo>
                <a:lnTo>
                  <a:pt x="630342" y="172881"/>
                </a:lnTo>
                <a:lnTo>
                  <a:pt x="676887" y="154179"/>
                </a:lnTo>
                <a:lnTo>
                  <a:pt x="724682" y="136422"/>
                </a:lnTo>
                <a:lnTo>
                  <a:pt x="773684" y="119634"/>
                </a:lnTo>
                <a:lnTo>
                  <a:pt x="823848" y="103839"/>
                </a:lnTo>
                <a:lnTo>
                  <a:pt x="875133" y="89062"/>
                </a:lnTo>
                <a:lnTo>
                  <a:pt x="927494" y="75328"/>
                </a:lnTo>
                <a:lnTo>
                  <a:pt x="980889" y="62660"/>
                </a:lnTo>
                <a:lnTo>
                  <a:pt x="1035273" y="51083"/>
                </a:lnTo>
                <a:lnTo>
                  <a:pt x="1090603" y="40622"/>
                </a:lnTo>
                <a:lnTo>
                  <a:pt x="1146836" y="31300"/>
                </a:lnTo>
                <a:lnTo>
                  <a:pt x="1203928" y="23142"/>
                </a:lnTo>
                <a:lnTo>
                  <a:pt x="1261837" y="16172"/>
                </a:lnTo>
                <a:lnTo>
                  <a:pt x="1320518" y="10415"/>
                </a:lnTo>
                <a:lnTo>
                  <a:pt x="1379928" y="5895"/>
                </a:lnTo>
                <a:lnTo>
                  <a:pt x="1440024" y="2636"/>
                </a:lnTo>
                <a:lnTo>
                  <a:pt x="1500762" y="663"/>
                </a:lnTo>
                <a:lnTo>
                  <a:pt x="1562100" y="0"/>
                </a:lnTo>
                <a:lnTo>
                  <a:pt x="1623437" y="663"/>
                </a:lnTo>
                <a:lnTo>
                  <a:pt x="1684175" y="2636"/>
                </a:lnTo>
                <a:lnTo>
                  <a:pt x="1744271" y="5895"/>
                </a:lnTo>
                <a:lnTo>
                  <a:pt x="1803681" y="10415"/>
                </a:lnTo>
                <a:lnTo>
                  <a:pt x="1862362" y="16172"/>
                </a:lnTo>
                <a:lnTo>
                  <a:pt x="1920271" y="23142"/>
                </a:lnTo>
                <a:lnTo>
                  <a:pt x="1977363" y="31300"/>
                </a:lnTo>
                <a:lnTo>
                  <a:pt x="2033596" y="40622"/>
                </a:lnTo>
                <a:lnTo>
                  <a:pt x="2088926" y="51083"/>
                </a:lnTo>
                <a:lnTo>
                  <a:pt x="2143310" y="62660"/>
                </a:lnTo>
                <a:lnTo>
                  <a:pt x="2196705" y="75328"/>
                </a:lnTo>
                <a:lnTo>
                  <a:pt x="2249066" y="89062"/>
                </a:lnTo>
                <a:lnTo>
                  <a:pt x="2300351" y="103839"/>
                </a:lnTo>
                <a:lnTo>
                  <a:pt x="2350515" y="119634"/>
                </a:lnTo>
                <a:lnTo>
                  <a:pt x="2399517" y="136422"/>
                </a:lnTo>
                <a:lnTo>
                  <a:pt x="2447312" y="154179"/>
                </a:lnTo>
                <a:lnTo>
                  <a:pt x="2493857" y="172881"/>
                </a:lnTo>
                <a:lnTo>
                  <a:pt x="2539108" y="192503"/>
                </a:lnTo>
                <a:lnTo>
                  <a:pt x="2583022" y="213022"/>
                </a:lnTo>
                <a:lnTo>
                  <a:pt x="2625556" y="234413"/>
                </a:lnTo>
                <a:lnTo>
                  <a:pt x="2666666" y="256651"/>
                </a:lnTo>
                <a:lnTo>
                  <a:pt x="2706309" y="279712"/>
                </a:lnTo>
                <a:lnTo>
                  <a:pt x="2744441" y="303572"/>
                </a:lnTo>
                <a:lnTo>
                  <a:pt x="2781020" y="328206"/>
                </a:lnTo>
                <a:lnTo>
                  <a:pt x="2816000" y="353590"/>
                </a:lnTo>
                <a:lnTo>
                  <a:pt x="2849340" y="379701"/>
                </a:lnTo>
                <a:lnTo>
                  <a:pt x="2880996" y="406512"/>
                </a:lnTo>
                <a:lnTo>
                  <a:pt x="2910924" y="434001"/>
                </a:lnTo>
                <a:lnTo>
                  <a:pt x="2939081" y="462142"/>
                </a:lnTo>
                <a:lnTo>
                  <a:pt x="2965424" y="490912"/>
                </a:lnTo>
                <a:lnTo>
                  <a:pt x="2989908" y="520286"/>
                </a:lnTo>
                <a:lnTo>
                  <a:pt x="3033130" y="580748"/>
                </a:lnTo>
                <a:lnTo>
                  <a:pt x="3068399" y="643334"/>
                </a:lnTo>
                <a:lnTo>
                  <a:pt x="3095368" y="707849"/>
                </a:lnTo>
                <a:lnTo>
                  <a:pt x="3113690" y="774099"/>
                </a:lnTo>
                <a:lnTo>
                  <a:pt x="3123017" y="841888"/>
                </a:lnTo>
                <a:lnTo>
                  <a:pt x="3124200" y="876300"/>
                </a:lnTo>
                <a:lnTo>
                  <a:pt x="3123017" y="910711"/>
                </a:lnTo>
                <a:lnTo>
                  <a:pt x="3119500" y="944786"/>
                </a:lnTo>
                <a:lnTo>
                  <a:pt x="3105632" y="1011830"/>
                </a:lnTo>
                <a:lnTo>
                  <a:pt x="3082943" y="1077236"/>
                </a:lnTo>
                <a:lnTo>
                  <a:pt x="3051780" y="1140811"/>
                </a:lnTo>
                <a:lnTo>
                  <a:pt x="3012491" y="1202360"/>
                </a:lnTo>
                <a:lnTo>
                  <a:pt x="2965424" y="1261687"/>
                </a:lnTo>
                <a:lnTo>
                  <a:pt x="2939081" y="1290457"/>
                </a:lnTo>
                <a:lnTo>
                  <a:pt x="2910924" y="1318598"/>
                </a:lnTo>
                <a:lnTo>
                  <a:pt x="2880996" y="1346087"/>
                </a:lnTo>
                <a:lnTo>
                  <a:pt x="2849340" y="1372898"/>
                </a:lnTo>
                <a:lnTo>
                  <a:pt x="2816000" y="1399009"/>
                </a:lnTo>
                <a:lnTo>
                  <a:pt x="2781020" y="1424393"/>
                </a:lnTo>
                <a:lnTo>
                  <a:pt x="2744441" y="1449027"/>
                </a:lnTo>
                <a:lnTo>
                  <a:pt x="2706309" y="1472887"/>
                </a:lnTo>
                <a:lnTo>
                  <a:pt x="2666666" y="1495948"/>
                </a:lnTo>
                <a:lnTo>
                  <a:pt x="2625556" y="1518186"/>
                </a:lnTo>
                <a:lnTo>
                  <a:pt x="2583022" y="1539577"/>
                </a:lnTo>
                <a:lnTo>
                  <a:pt x="2539108" y="1560096"/>
                </a:lnTo>
                <a:lnTo>
                  <a:pt x="2493857" y="1579718"/>
                </a:lnTo>
                <a:lnTo>
                  <a:pt x="2447312" y="1598420"/>
                </a:lnTo>
                <a:lnTo>
                  <a:pt x="2399517" y="1616177"/>
                </a:lnTo>
                <a:lnTo>
                  <a:pt x="2350516" y="1632965"/>
                </a:lnTo>
                <a:lnTo>
                  <a:pt x="2300351" y="1648760"/>
                </a:lnTo>
                <a:lnTo>
                  <a:pt x="2249066" y="1663537"/>
                </a:lnTo>
                <a:lnTo>
                  <a:pt x="2196705" y="1677271"/>
                </a:lnTo>
                <a:lnTo>
                  <a:pt x="2143310" y="1689939"/>
                </a:lnTo>
                <a:lnTo>
                  <a:pt x="2088926" y="1701516"/>
                </a:lnTo>
                <a:lnTo>
                  <a:pt x="2033596" y="1711977"/>
                </a:lnTo>
                <a:lnTo>
                  <a:pt x="1977363" y="1721299"/>
                </a:lnTo>
                <a:lnTo>
                  <a:pt x="1920271" y="1729457"/>
                </a:lnTo>
                <a:lnTo>
                  <a:pt x="1862362" y="1736427"/>
                </a:lnTo>
                <a:lnTo>
                  <a:pt x="1803681" y="1742184"/>
                </a:lnTo>
                <a:lnTo>
                  <a:pt x="1744271" y="1746704"/>
                </a:lnTo>
                <a:lnTo>
                  <a:pt x="1684175" y="1749963"/>
                </a:lnTo>
                <a:lnTo>
                  <a:pt x="1623437" y="1751936"/>
                </a:lnTo>
                <a:lnTo>
                  <a:pt x="1562100" y="1752600"/>
                </a:lnTo>
                <a:lnTo>
                  <a:pt x="1500762" y="1751936"/>
                </a:lnTo>
                <a:lnTo>
                  <a:pt x="1440024" y="1749963"/>
                </a:lnTo>
                <a:lnTo>
                  <a:pt x="1379928" y="1746704"/>
                </a:lnTo>
                <a:lnTo>
                  <a:pt x="1320518" y="1742184"/>
                </a:lnTo>
                <a:lnTo>
                  <a:pt x="1261837" y="1736427"/>
                </a:lnTo>
                <a:lnTo>
                  <a:pt x="1203928" y="1729457"/>
                </a:lnTo>
                <a:lnTo>
                  <a:pt x="1146836" y="1721299"/>
                </a:lnTo>
                <a:lnTo>
                  <a:pt x="1090603" y="1711977"/>
                </a:lnTo>
                <a:lnTo>
                  <a:pt x="1035273" y="1701516"/>
                </a:lnTo>
                <a:lnTo>
                  <a:pt x="980889" y="1689939"/>
                </a:lnTo>
                <a:lnTo>
                  <a:pt x="927494" y="1677271"/>
                </a:lnTo>
                <a:lnTo>
                  <a:pt x="875133" y="1663537"/>
                </a:lnTo>
                <a:lnTo>
                  <a:pt x="823848" y="1648760"/>
                </a:lnTo>
                <a:lnTo>
                  <a:pt x="773684" y="1632966"/>
                </a:lnTo>
                <a:lnTo>
                  <a:pt x="724682" y="1616177"/>
                </a:lnTo>
                <a:lnTo>
                  <a:pt x="676887" y="1598420"/>
                </a:lnTo>
                <a:lnTo>
                  <a:pt x="630342" y="1579718"/>
                </a:lnTo>
                <a:lnTo>
                  <a:pt x="585091" y="1560096"/>
                </a:lnTo>
                <a:lnTo>
                  <a:pt x="541177" y="1539577"/>
                </a:lnTo>
                <a:lnTo>
                  <a:pt x="498643" y="1518186"/>
                </a:lnTo>
                <a:lnTo>
                  <a:pt x="457533" y="1495948"/>
                </a:lnTo>
                <a:lnTo>
                  <a:pt x="417890" y="1472887"/>
                </a:lnTo>
                <a:lnTo>
                  <a:pt x="379758" y="1449027"/>
                </a:lnTo>
                <a:lnTo>
                  <a:pt x="343179" y="1424393"/>
                </a:lnTo>
                <a:lnTo>
                  <a:pt x="308199" y="1399009"/>
                </a:lnTo>
                <a:lnTo>
                  <a:pt x="274859" y="1372898"/>
                </a:lnTo>
                <a:lnTo>
                  <a:pt x="243203" y="1346087"/>
                </a:lnTo>
                <a:lnTo>
                  <a:pt x="213275" y="1318598"/>
                </a:lnTo>
                <a:lnTo>
                  <a:pt x="185118" y="1290457"/>
                </a:lnTo>
                <a:lnTo>
                  <a:pt x="158775" y="1261687"/>
                </a:lnTo>
                <a:lnTo>
                  <a:pt x="134291" y="1232313"/>
                </a:lnTo>
                <a:lnTo>
                  <a:pt x="91069" y="1171851"/>
                </a:lnTo>
                <a:lnTo>
                  <a:pt x="55800" y="1109265"/>
                </a:lnTo>
                <a:lnTo>
                  <a:pt x="28831" y="1044750"/>
                </a:lnTo>
                <a:lnTo>
                  <a:pt x="10509" y="978500"/>
                </a:lnTo>
                <a:lnTo>
                  <a:pt x="1182" y="910711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13252" y="2632710"/>
            <a:ext cx="2520950" cy="160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5" dirty="0">
                <a:latin typeface="Arial MT"/>
                <a:cs typeface="Arial MT"/>
              </a:rPr>
              <a:t>COMUNIDADE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Arial MT"/>
              <a:cs typeface="Arial MT"/>
            </a:endParaRPr>
          </a:p>
          <a:p>
            <a:pPr marL="358140">
              <a:lnSpc>
                <a:spcPct val="100000"/>
              </a:lnSpc>
            </a:pPr>
            <a:r>
              <a:rPr sz="4000" spc="60" dirty="0">
                <a:latin typeface="Arial MT"/>
                <a:cs typeface="Arial MT"/>
              </a:rPr>
              <a:t>IDOSO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6502" y="756979"/>
            <a:ext cx="2132541" cy="16515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3438596" cy="2582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3250" y="2737180"/>
            <a:ext cx="46088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pc="95" dirty="0" smtClean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pc="95" smtClean="0">
                <a:solidFill>
                  <a:schemeClr val="tx1"/>
                </a:solidFill>
                <a:latin typeface="Arial MT"/>
                <a:cs typeface="Arial MT"/>
              </a:rPr>
              <a:t>nvelhecimento</a:t>
            </a:r>
            <a:r>
              <a:rPr spc="-8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pc="80" dirty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pc="-6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pc="85">
                <a:solidFill>
                  <a:schemeClr val="tx1"/>
                </a:solidFill>
                <a:latin typeface="Arial MT"/>
                <a:cs typeface="Arial MT"/>
              </a:rPr>
              <a:t>suas</a:t>
            </a:r>
            <a:r>
              <a:rPr spc="-5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pc="95" smtClean="0">
                <a:solidFill>
                  <a:schemeClr val="tx1"/>
                </a:solidFill>
                <a:latin typeface="Arial MT"/>
                <a:cs typeface="Arial MT"/>
              </a:rPr>
              <a:t>necessidades</a:t>
            </a:r>
            <a:endParaRPr spc="95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910" y="6215082"/>
            <a:ext cx="300039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0" dirty="0">
                <a:latin typeface="Arial MT"/>
                <a:cs typeface="Arial MT"/>
              </a:rPr>
              <a:t>políticas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105" dirty="0">
                <a:latin typeface="Arial MT"/>
                <a:cs typeface="Arial MT"/>
              </a:rPr>
              <a:t>públicas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saude\Desktop\AAA imagens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Desconsiderando a crise de mortalidade causada pela pandemia no ano de 2020, a expectativa de vida ao nascer seria de 76,8 anos no Brasil. Dado foi divulgado pelo IBGE (Instituto Brasileiro de Geografia e Estatística)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envelhecimento da sociedade pode afetar o crescimento econômico e muitas outras áreas, incluindo a sustentabilidade das famílias, a capacidade dos Estados e comunidades de prover recursos para os cidadãos idosos e, até mesmo, relações internacionais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Toda a população está envelhecendo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Pela primeira vez na História e, provavelmente, para o resto da história humana, as pessoas de 65 anos e mais irão </a:t>
            </a:r>
            <a:r>
              <a:rPr lang="pt-BR" dirty="0" err="1" smtClean="0"/>
              <a:t>sobrepassar</a:t>
            </a:r>
            <a:r>
              <a:rPr lang="pt-BR" dirty="0" smtClean="0"/>
              <a:t> as crianças menores de 5 anos.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-285776"/>
            <a:ext cx="8597043" cy="641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Vários foram os fatores que propiciaram essa ascensão, dentre muitos, o crescimento econômico do país, acesso à água tratada e esgoto, aumento do consumo, entre outros.”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Apresentação na tela (4:3)</PresentationFormat>
  <Paragraphs>92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Enfermagem em Saúde do Idoso Faculdade Dama </vt:lpstr>
      <vt:lpstr>Ciclos da vida,  transições sociais e vulnerabilidade </vt:lpstr>
      <vt:lpstr>Slide 3</vt:lpstr>
      <vt:lpstr>Slide 4</vt:lpstr>
      <vt:lpstr>Slide 5</vt:lpstr>
      <vt:lpstr>Toda a população está envelhecendo</vt:lpstr>
      <vt:lpstr>Slide 7</vt:lpstr>
      <vt:lpstr>Slide 8</vt:lpstr>
      <vt:lpstr>Slide 9</vt:lpstr>
      <vt:lpstr>Slide 10</vt:lpstr>
      <vt:lpstr>Slide 11</vt:lpstr>
      <vt:lpstr>Nordeste</vt:lpstr>
      <vt:lpstr>Slide 13</vt:lpstr>
      <vt:lpstr>Slide 14</vt:lpstr>
      <vt:lpstr>Slide 15</vt:lpstr>
      <vt:lpstr>ESTÁGIOS DA TRANSIÇÃO  DEMOGRÁFICA BRASILEIRA</vt:lpstr>
      <vt:lpstr>ESTÁGIOS DA TRANSIÇÃO  DEMOGRÁFICA BRASILEIRA</vt:lpstr>
      <vt:lpstr>ESTÁGIOS DA TRANSIÇÃO  DEMOGRÁFICA BRASILEIRA</vt:lpstr>
      <vt:lpstr>Slide 19</vt:lpstr>
      <vt:lpstr>Comparação entre contribuintes e aposentados  da previdência brasileira</vt:lpstr>
      <vt:lpstr>CENTRO DA ATENÇÃO</vt:lpstr>
      <vt:lpstr>CENTRO DA ATENÇÃO</vt:lpstr>
      <vt:lpstr>CENTRO DA ATENÇÃO</vt:lpstr>
      <vt:lpstr>CUIDADO DO IDOSO</vt:lpstr>
      <vt:lpstr>envelhecimento e suas necessidades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em Saúde do Idoso Faculdade Dama </dc:title>
  <dc:creator>saude</dc:creator>
  <cp:lastModifiedBy>saude</cp:lastModifiedBy>
  <cp:revision>1</cp:revision>
  <dcterms:created xsi:type="dcterms:W3CDTF">2022-06-02T23:30:15Z</dcterms:created>
  <dcterms:modified xsi:type="dcterms:W3CDTF">2022-06-02T23:31:07Z</dcterms:modified>
</cp:coreProperties>
</file>