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9" r:id="rId32"/>
    <p:sldId id="290" r:id="rId33"/>
    <p:sldId id="292" r:id="rId34"/>
    <p:sldId id="291" r:id="rId35"/>
    <p:sldId id="287" r:id="rId36"/>
    <p:sldId id="288" r:id="rId37"/>
    <p:sldId id="27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0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3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6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03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83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8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0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2BD8-8EEC-459D-A0CB-E8C565D472C7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C484-B51E-462C-AC3F-08879DB34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6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RM-IMAGENS, PONDERAÇÕES E SEQUÊNCIAS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7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85" y="293098"/>
            <a:ext cx="8420830" cy="6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4" y="247374"/>
            <a:ext cx="9586791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22" y="1302836"/>
            <a:ext cx="6180356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94" y="483615"/>
            <a:ext cx="5906012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5" y="388356"/>
            <a:ext cx="10257409" cy="60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6" y="338822"/>
            <a:ext cx="10234547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7" y="350253"/>
            <a:ext cx="9990686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5" y="319175"/>
            <a:ext cx="438950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5" y="319175"/>
            <a:ext cx="4389500" cy="59974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17" y="319175"/>
            <a:ext cx="4234614" cy="60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430270"/>
            <a:ext cx="8702794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RESSONÂNCIA MAGNÉTICA DO CRANIO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T1,T2,FLAIR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92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08" y="49237"/>
            <a:ext cx="6264183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93" y="639838"/>
            <a:ext cx="7087214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940854"/>
            <a:ext cx="9121930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31" y="815113"/>
            <a:ext cx="9198137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3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20" y="1596231"/>
            <a:ext cx="6919560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3" y="1420956"/>
            <a:ext cx="7315834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12" y="973963"/>
            <a:ext cx="7290716" cy="52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9600" b="1" dirty="0" smtClean="0"/>
              <a:t>COLUNAS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8800" dirty="0" smtClean="0"/>
              <a:t>Cervical</a:t>
            </a:r>
          </a:p>
          <a:p>
            <a:r>
              <a:rPr lang="pt-BR" sz="8800" dirty="0" smtClean="0"/>
              <a:t>Dorsal ou torácica</a:t>
            </a:r>
          </a:p>
          <a:p>
            <a:r>
              <a:rPr lang="pt-BR" sz="8800" dirty="0" smtClean="0"/>
              <a:t>Lombar</a:t>
            </a:r>
          </a:p>
          <a:p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220572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b="1" dirty="0" smtClean="0"/>
              <a:t>                                                       </a:t>
            </a:r>
            <a:r>
              <a:rPr lang="pt-BR" sz="9600" b="1" dirty="0" smtClean="0"/>
              <a:t>T1</a:t>
            </a:r>
            <a:endParaRPr lang="pt-BR" sz="9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smtClean="0"/>
              <a:t>                     </a:t>
            </a:r>
            <a:r>
              <a:rPr lang="pt-BR" sz="8800" dirty="0" smtClean="0"/>
              <a:t>T2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401088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64" y="148305"/>
            <a:ext cx="6370872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2" y="434080"/>
            <a:ext cx="8016935" cy="59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5544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 smtClean="0"/>
              <a:t>A água </a:t>
            </a:r>
            <a:r>
              <a:rPr lang="pt-BR" sz="5400" b="1" dirty="0" smtClean="0">
                <a:solidFill>
                  <a:srgbClr val="FF0000"/>
                </a:solidFill>
              </a:rPr>
              <a:t>brilha</a:t>
            </a:r>
            <a:r>
              <a:rPr lang="pt-BR" sz="5400" b="1" dirty="0" smtClean="0"/>
              <a:t> em </a:t>
            </a:r>
            <a:r>
              <a:rPr lang="pt-BR" sz="5400" b="1" dirty="0" smtClean="0">
                <a:solidFill>
                  <a:srgbClr val="FF0000"/>
                </a:solidFill>
              </a:rPr>
              <a:t>T2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14871"/>
            <a:ext cx="10515600" cy="2562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400" dirty="0" smtClean="0"/>
              <a:t>A água fica </a:t>
            </a:r>
            <a:r>
              <a:rPr lang="pt-BR" sz="5400" dirty="0" smtClean="0">
                <a:solidFill>
                  <a:srgbClr val="FF0000"/>
                </a:solidFill>
              </a:rPr>
              <a:t>escura</a:t>
            </a:r>
            <a:r>
              <a:rPr lang="pt-BR" sz="5400" dirty="0" smtClean="0"/>
              <a:t> em </a:t>
            </a:r>
            <a:r>
              <a:rPr lang="pt-BR" sz="5400" dirty="0" smtClean="0">
                <a:solidFill>
                  <a:srgbClr val="FF0000"/>
                </a:solidFill>
              </a:rPr>
              <a:t>T1</a:t>
            </a:r>
            <a:endParaRPr lang="pt-B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9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650" y="163547"/>
            <a:ext cx="6454699" cy="65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0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77" y="2086272"/>
            <a:ext cx="4229467" cy="420660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T2 corte axial coluna cervical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374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3" y="-95556"/>
            <a:ext cx="6157494" cy="70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5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85" y="87340"/>
            <a:ext cx="4953429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6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50" y="0"/>
            <a:ext cx="6121320" cy="6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07" y="-65073"/>
            <a:ext cx="6388332" cy="69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72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5983" y="3244334"/>
            <a:ext cx="504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https://www.youtube.com/watch?v=YR26K2RoghM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29972" y="3851085"/>
            <a:ext cx="498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https://www.youtube.com/watch?v=1yegqbBsAYM</a:t>
            </a:r>
          </a:p>
        </p:txBody>
      </p:sp>
    </p:spTree>
    <p:extLst>
      <p:ext uri="{BB962C8B-B14F-4D97-AF65-F5344CB8AC3E}">
        <p14:creationId xmlns:p14="http://schemas.microsoft.com/office/powerpoint/2010/main" val="315063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7" y="-46021"/>
            <a:ext cx="11362405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49" y="430270"/>
            <a:ext cx="9259102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2" y="53047"/>
            <a:ext cx="9419136" cy="6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80" y="91151"/>
            <a:ext cx="9236240" cy="6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4" y="254995"/>
            <a:ext cx="9129551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42" y="331201"/>
            <a:ext cx="9411516" cy="61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6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</Words>
  <Application>Microsoft Office PowerPoint</Application>
  <PresentationFormat>Widescreen</PresentationFormat>
  <Paragraphs>14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do Office</vt:lpstr>
      <vt:lpstr>RM-IMAGENS, PONDERAÇÕES E SEQUÊNCIAS</vt:lpstr>
      <vt:lpstr>RESSONÂNCIA MAGNÉTICA DO CRANIO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COLUNAS </vt:lpstr>
      <vt:lpstr>                                                       T1</vt:lpstr>
      <vt:lpstr>Apresentação do PowerPoint</vt:lpstr>
      <vt:lpstr> A água brilha em T2</vt:lpstr>
      <vt:lpstr>Apresentação do PowerPoint</vt:lpstr>
      <vt:lpstr>T2 corte axial coluna cervical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RESSONÂNCIA MAGNÉTICA DO CRANIO </dc:title>
  <dc:creator>Conta da Microsoft</dc:creator>
  <cp:lastModifiedBy>Conta da Microsoft</cp:lastModifiedBy>
  <cp:revision>24</cp:revision>
  <dcterms:created xsi:type="dcterms:W3CDTF">2022-06-06T00:14:05Z</dcterms:created>
  <dcterms:modified xsi:type="dcterms:W3CDTF">2022-06-07T23:28:27Z</dcterms:modified>
</cp:coreProperties>
</file>