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24/02/2022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24/02/2022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24/02/2022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24/02/2022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24/02/2022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24/02/2022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24/02/2022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24/02/2022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24/02/2022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24/02/2022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24/02/2022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24/02/2022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24/02/2022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F</a:t>
            </a:r>
            <a:r>
              <a:rPr lang="pt-br" sz="4400" dirty="0">
                <a:solidFill>
                  <a:schemeClr val="tx1"/>
                </a:solidFill>
              </a:rPr>
              <a:t>undamentos de enfermagem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</a:t>
            </a:r>
            <a:r>
              <a:rPr lang="pt-br" dirty="0">
                <a:solidFill>
                  <a:schemeClr val="tx1"/>
                </a:solidFill>
              </a:rPr>
              <a:t>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4A56F-E8C9-45F3-BBFF-A7679FE59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PALAVRAS QUE OS ACOMPANHARÃO O RESTO DA VIDA PROFISSIONAL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907823-9B1F-4EA0-A874-1783550F4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Ø"/>
            </a:pPr>
            <a:endParaRPr lang="pt-BR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sz="2800" dirty="0"/>
              <a:t>IMPERÍCIA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pt-BR" sz="2800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sz="2800" dirty="0"/>
              <a:t>IMPRUDÊNCIA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pt-BR" sz="2800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sz="2800" dirty="0"/>
              <a:t>NEGLIGÊNCIA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39A9DA-CD4D-458F-AF61-50B1C3CD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85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2DAA62-59BA-412D-ADB3-0773C3896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IMPERÍCIA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68D01D-530E-411B-9188-BB26484F1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sz="2800" b="0" i="0" dirty="0">
                <a:solidFill>
                  <a:srgbClr val="000000"/>
                </a:solidFill>
                <a:effectLst/>
                <a:latin typeface="Proza Libre"/>
              </a:rPr>
              <a:t>Realização de procedimento técnico sem ter aptidão. Executar uma tarefa na qual não possui qualificação técnica.</a:t>
            </a:r>
          </a:p>
          <a:p>
            <a:pPr marL="0" indent="0" algn="ctr">
              <a:buNone/>
            </a:pPr>
            <a:endParaRPr lang="pt-BR" sz="2800" dirty="0">
              <a:solidFill>
                <a:srgbClr val="000000"/>
              </a:solidFill>
              <a:latin typeface="Proza Libre"/>
            </a:endParaRPr>
          </a:p>
          <a:p>
            <a:pPr marL="0" indent="0" algn="ctr">
              <a:buNone/>
            </a:pPr>
            <a:r>
              <a:rPr lang="pt-BR" sz="2800" dirty="0">
                <a:solidFill>
                  <a:srgbClr val="000000"/>
                </a:solidFill>
                <a:latin typeface="Proza Libre"/>
              </a:rPr>
              <a:t>EXEMPLO: </a:t>
            </a:r>
          </a:p>
          <a:p>
            <a:pPr marL="0" indent="0" algn="ctr">
              <a:buNone/>
            </a:pPr>
            <a:r>
              <a:rPr lang="pt-BR" sz="3200" b="0" i="0" dirty="0">
                <a:solidFill>
                  <a:srgbClr val="000000"/>
                </a:solidFill>
                <a:effectLst/>
                <a:latin typeface="Proza Libre"/>
              </a:rPr>
              <a:t>um técnico de enfermagem que realiza a passagem de sonda vesical de demora no paciente, sem possuir habilidades técnicas e qualificação pra isso. (função do enfermeiro).</a:t>
            </a:r>
            <a:endParaRPr lang="pt-BR" sz="2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71E12F-1F90-4644-8A09-78818AF25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39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AF39F-CF5C-4E2B-9CE8-F9F1B12FB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IMPRUDÊNCIA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7D6E21-BDA7-4A7D-A162-0145B615F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0" i="0" dirty="0">
                <a:solidFill>
                  <a:srgbClr val="000000"/>
                </a:solidFill>
                <a:effectLst/>
                <a:latin typeface="Proza Libre"/>
              </a:rPr>
              <a:t>Ação realizada de forma precipitada, sem o devido cuidado. Sabe o que deve ser feito, porém não o faz.</a:t>
            </a:r>
          </a:p>
          <a:p>
            <a:pPr marL="0" indent="0" algn="ctr">
              <a:buNone/>
            </a:pPr>
            <a:endParaRPr lang="pt-BR" sz="2800" dirty="0">
              <a:solidFill>
                <a:srgbClr val="000000"/>
              </a:solidFill>
              <a:latin typeface="Proza Libre"/>
            </a:endParaRPr>
          </a:p>
          <a:p>
            <a:pPr marL="0" indent="0" algn="ctr">
              <a:buNone/>
            </a:pPr>
            <a:r>
              <a:rPr lang="pt-BR" sz="2800" dirty="0">
                <a:solidFill>
                  <a:srgbClr val="000000"/>
                </a:solidFill>
                <a:latin typeface="Proza Libre"/>
              </a:rPr>
              <a:t>EXEMPLO:</a:t>
            </a:r>
          </a:p>
          <a:p>
            <a:pPr marL="0" indent="0" algn="ctr">
              <a:buNone/>
            </a:pPr>
            <a:r>
              <a:rPr lang="pt-BR" sz="3000" b="0" i="0" dirty="0">
                <a:solidFill>
                  <a:srgbClr val="000000"/>
                </a:solidFill>
                <a:effectLst/>
                <a:latin typeface="Proza Libre"/>
              </a:rPr>
              <a:t>o profissional da enfermagem conhece a técnica de higiene das mãos, porém não realiza todas as etapas, causando contaminação durante a assistência.</a:t>
            </a:r>
            <a:endParaRPr lang="pt-BR" sz="3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012949-19F0-44F6-8D41-4E54569F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35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91B360-00B5-4808-AAD9-98B261B2C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NEGLIGÊNCIA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00716B-53C8-48DA-888F-E3726F128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2800" dirty="0">
                <a:solidFill>
                  <a:srgbClr val="000000"/>
                </a:solidFill>
                <a:latin typeface="Proza Libre"/>
              </a:rPr>
              <a:t>D</a:t>
            </a:r>
            <a:r>
              <a:rPr lang="pt-BR" sz="2800" b="0" i="0" dirty="0">
                <a:solidFill>
                  <a:srgbClr val="000000"/>
                </a:solidFill>
                <a:effectLst/>
                <a:latin typeface="Proza Libre"/>
              </a:rPr>
              <a:t>eixar de fazer o que deveria ser feito. Omissão voluntária.</a:t>
            </a:r>
          </a:p>
          <a:p>
            <a:pPr marL="0" indent="0" algn="ctr">
              <a:buNone/>
            </a:pPr>
            <a:endParaRPr lang="pt-BR" sz="2800" dirty="0">
              <a:solidFill>
                <a:srgbClr val="000000"/>
              </a:solidFill>
              <a:latin typeface="Proza Libre"/>
            </a:endParaRPr>
          </a:p>
          <a:p>
            <a:pPr marL="0" indent="0" algn="ctr">
              <a:buNone/>
            </a:pPr>
            <a:r>
              <a:rPr lang="pt-BR" sz="2800" dirty="0">
                <a:solidFill>
                  <a:srgbClr val="000000"/>
                </a:solidFill>
                <a:latin typeface="Proza Libre"/>
              </a:rPr>
              <a:t>EXEMPLO:</a:t>
            </a:r>
          </a:p>
          <a:p>
            <a:pPr marL="0" indent="0" algn="ctr">
              <a:buNone/>
            </a:pPr>
            <a:r>
              <a:rPr lang="pt-BR" sz="3200" b="0" i="0" dirty="0">
                <a:solidFill>
                  <a:srgbClr val="000000"/>
                </a:solidFill>
                <a:effectLst/>
                <a:latin typeface="Proza Libre"/>
              </a:rPr>
              <a:t>o profissional da enfermagem deve realizar a leitura detalhada da prescrição médica, seguindo a primeira meta internacional de segurança do paciente: “identificação correta”, porém não o faz, causando erro na administração dos medicamentos com danos irreversíveis à saúde do paciente.</a:t>
            </a:r>
            <a:endParaRPr lang="pt-BR" sz="2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07E225-BB5F-4EAA-82C7-9CAB9C00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6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569DD-6A55-43AB-8939-12773062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DANIELA ALBERTI GONÇALVES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64CACD-9088-4DF6-9190-5510FEC9D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74620"/>
            <a:ext cx="10058400" cy="3849624"/>
          </a:xfrm>
        </p:spPr>
        <p:txBody>
          <a:bodyPr/>
          <a:lstStyle/>
          <a:p>
            <a:r>
              <a:rPr lang="pt-BR" dirty="0"/>
              <a:t>GRADUADA EM BACHAREL DE ENFERMAGEM – ENFERMEIRA PELA UNIVERSIDADE DO CONTESTADO CAMPUS MAFRA (12/2015);</a:t>
            </a:r>
          </a:p>
          <a:p>
            <a:r>
              <a:rPr lang="pt-BR" dirty="0"/>
              <a:t>PÓS GRADUADA EM MBA GESTÃO DE SAÚDE E CONTROLE DE INFECÇÃO PELA FIESP (12/2017);</a:t>
            </a:r>
          </a:p>
          <a:p>
            <a:r>
              <a:rPr lang="pt-BR" dirty="0"/>
              <a:t>PÓS GRADUAÇÃO EM ANDAMENTO:  ENFERMAGEM DO TRABALHO PELA ANHANGUERA E TUTORIA </a:t>
            </a:r>
            <a:r>
              <a:rPr lang="pt-BR" dirty="0" err="1"/>
              <a:t>EaD</a:t>
            </a:r>
            <a:r>
              <a:rPr lang="pt-BR" dirty="0"/>
              <a:t> PELA FACULDADE SÃO LUIS;</a:t>
            </a:r>
          </a:p>
          <a:p>
            <a:r>
              <a:rPr lang="pt-BR" dirty="0"/>
              <a:t>TÉCNICA EM ENFERMAGEM PELA ESCOLA TÉCNICA DAMA.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4DD817-26D7-4CAE-86EE-C52804726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7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5DF2A-F63C-4613-B4FB-BB435169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EXPERIÊNCIA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9D151A-658D-4C89-A375-E421A3864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63604"/>
            <a:ext cx="10058400" cy="3849624"/>
          </a:xfrm>
        </p:spPr>
        <p:txBody>
          <a:bodyPr/>
          <a:lstStyle/>
          <a:p>
            <a:r>
              <a:rPr lang="pt-BR" dirty="0"/>
              <a:t>HOSPITAIS</a:t>
            </a:r>
          </a:p>
          <a:p>
            <a:r>
              <a:rPr lang="pt-BR" dirty="0"/>
              <a:t>CLÍNICA DE IMAGEM</a:t>
            </a:r>
          </a:p>
          <a:p>
            <a:r>
              <a:rPr lang="pt-BR" dirty="0"/>
              <a:t>DOCÊNCIA EM 02 INSTITUIÇÕES (CURSO TÉCNICO E FACULDADE)</a:t>
            </a:r>
          </a:p>
          <a:p>
            <a:r>
              <a:rPr lang="pt-BR" dirty="0"/>
              <a:t>CUIDADORA DE IDOSOS E CRIANÇAS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A1B484-05F0-4E79-889C-2C03B9F3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5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8395F-9AEF-4C8A-8EEB-0BB271846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EMENTA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B559AF-628B-40B9-A619-C4E514F7A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História, conceito e contexto da Enfermagem no processo do trabalho em saúde e a prevenção da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infecção e biossegurança; Verificação de sinais vitais; Conhecendo o Paciente - exame físico e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anamnese;  Preparo  de  leito  hospitalar,  cuidados  corporais,  medidas  de  conforto,  higiene  e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restrições  de  movimento  no  leito;  Posições  do  paciente;  Administração  de  medicamentos;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Contextualização da assistência de enfermagem relacionada a: </a:t>
            </a:r>
          </a:p>
          <a:p>
            <a:r>
              <a:rPr lang="en-US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Eliminação</a:t>
            </a:r>
            <a:r>
              <a:rPr lang="en-US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paciente</a:t>
            </a:r>
            <a:r>
              <a:rPr lang="en-US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Alimentação</a:t>
            </a:r>
            <a:r>
              <a:rPr lang="en-US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  </a:t>
            </a:r>
            <a:r>
              <a:rPr lang="en-US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hidratação</a:t>
            </a:r>
            <a:r>
              <a:rPr lang="en-US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Função</a:t>
            </a:r>
            <a:r>
              <a:rPr lang="en-US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respiratória</a:t>
            </a:r>
            <a:r>
              <a:rPr lang="en-US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r>
              <a:rPr lang="en-US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Realização</a:t>
            </a:r>
            <a:r>
              <a:rPr lang="en-US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de  </a:t>
            </a:r>
            <a:r>
              <a:rPr lang="en-US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curativos</a:t>
            </a:r>
            <a:r>
              <a:rPr lang="en-US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Passagem</a:t>
            </a:r>
            <a:r>
              <a:rPr lang="en-US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de </a:t>
            </a:r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plantão e rotinas gerais relacionada ao prontuário e anotações; </a:t>
            </a: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Cuidados especiais e rotinas diversas;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9948B3-53DA-4057-A0FD-76E15A4DD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27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60F54-BD8E-4935-AFDB-C82B5210D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OBJETIVO GERAL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2982A0-6B7D-435D-ADAB-B031B3D31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Realizar com destreza os procedimentos básicos </a:t>
            </a:r>
            <a:r>
              <a:rPr lang="pt-BR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necessarios</a:t>
            </a:r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aos </a:t>
            </a:r>
            <a:r>
              <a:rPr lang="pt-BR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cuidos</a:t>
            </a:r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ao paciente.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Identificar os fatores determinantes da qualidade de vida do cliente/paciente, em seu contexto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familiar e social, bem como desenvolver ações que contribuem para o alcance de uma vida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saudável.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Identificar os cuidados de enfermagem a serem prestados ao cliente/paciente, prestando sempre um atendimento humanizado e de qualidade.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89C9AE-00F6-40E7-A6F8-3DCD6E20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05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D0BF5-EC68-4FA0-8489-93DEB8B61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ATITUDES NECESSÁRIAS E AVALIADAS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2B7F4C-A863-464D-A08E-8D360D8F0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Vontade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kern="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Pró-Atividade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Criatividade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Compromisso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Pontualidade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9FDAA7-1DEF-4B62-8989-906C9B74C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9F1E9-6CB6-4DDB-9F06-210E3D9A4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VALORES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D6B9B2-8500-4305-9341-3499DFCC7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Ética; </a:t>
            </a: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Responsabilidade; </a:t>
            </a: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Comprometimento; </a:t>
            </a:r>
          </a:p>
          <a:p>
            <a:r>
              <a:rPr lang="pt-BR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Honestidade.</a:t>
            </a:r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1BB29D-27C4-4B18-8070-3CFEC1EBA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7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989744-40F0-4A99-BFBA-FEB7E74C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MÉTODO AVALIATIVO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81F89E-3258-45DF-B276-75AE9D5FA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AVALIAÇÃO SERÁ REALIZADA COM AS SEGUINTES DIVISÕES:</a:t>
            </a:r>
          </a:p>
          <a:p>
            <a:pPr marL="0" indent="0" algn="ctr">
              <a:buNone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PROVAS – 02 PROVAS DESCRITIVAS E DUAS PROVAS PRÁTICAS (TOTAL DE 50 PONTOS);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TRABALHOS (110 PONTOS) – SUBDIVISÃO: TRABALHOS INDIVIDUAIS CORRESPONDEM A 80 PONTOS E COLETVOS DE 30 PONTOS;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SALA DE AULA INVERTIDA (20 PONTOS);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ÉTICA, VALORES, COMPROMETIMENTO, ASSIDUIDADE (20 PONTOS).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991C3E-39A2-4888-BADE-806AD2F3B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83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0BB7C7-5D0D-4524-B301-1E2090835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CÓDIGO DE ÉTICA DA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B09955-E483-4DC0-B7EE-6C0D83A71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/>
              <a:t>NEM TUDO QUE EU POSSO, EU DEVO!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NEM TUDO ME É PERMITIDO, NEM TUDO ME É VEDADO!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(VAMOS LER O CÓDIGO DE ÉTICA)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A52789-29C2-42DC-85D4-85E867CC9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79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{E1F46FB9-8F0F-401D-A815-34FCD7FC9E56}tf78438558_win32</Template>
  <TotalTime>69</TotalTime>
  <Words>565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Garamond</vt:lpstr>
      <vt:lpstr>Proza Libre</vt:lpstr>
      <vt:lpstr>Times New Roman</vt:lpstr>
      <vt:lpstr>Wingdings</vt:lpstr>
      <vt:lpstr>SavonVTI</vt:lpstr>
      <vt:lpstr>Fundamentos de enfermagem </vt:lpstr>
      <vt:lpstr>DANIELA ALBERTI GONÇALVES</vt:lpstr>
      <vt:lpstr>EXPERIÊNCIA</vt:lpstr>
      <vt:lpstr>EMENTA</vt:lpstr>
      <vt:lpstr>OBJETIVO GERAL</vt:lpstr>
      <vt:lpstr>ATITUDES NECESSÁRIAS E AVALIADAS</vt:lpstr>
      <vt:lpstr>VALORES</vt:lpstr>
      <vt:lpstr>MÉTODO AVALIATIVO</vt:lpstr>
      <vt:lpstr>CÓDIGO DE ÉTICA DA ENFERMAGEM</vt:lpstr>
      <vt:lpstr>PALAVRAS QUE OS ACOMPANHARÃO O RESTO DA VIDA PROFISSIONAL</vt:lpstr>
      <vt:lpstr>IMPERÍCIA</vt:lpstr>
      <vt:lpstr>IMPRUDÊNCIA</vt:lpstr>
      <vt:lpstr>NEGLIGÊNCIA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enfermagem </dc:title>
  <dc:creator>Proprietário</dc:creator>
  <cp:lastModifiedBy>Proprietário</cp:lastModifiedBy>
  <cp:revision>2</cp:revision>
  <dcterms:created xsi:type="dcterms:W3CDTF">2022-02-15T19:41:42Z</dcterms:created>
  <dcterms:modified xsi:type="dcterms:W3CDTF">2022-02-24T17:02:49Z</dcterms:modified>
</cp:coreProperties>
</file>