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CBC4D-8391-47B0-A5F2-2906915DB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88122"/>
            <a:ext cx="6815669" cy="3334043"/>
          </a:xfrm>
        </p:spPr>
        <p:txBody>
          <a:bodyPr/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CARACTERÍSTICAS FONOLÓGICAS DA LIBRAS</a:t>
            </a:r>
          </a:p>
        </p:txBody>
      </p:sp>
    </p:spTree>
    <p:extLst>
      <p:ext uri="{BB962C8B-B14F-4D97-AF65-F5344CB8AC3E}">
        <p14:creationId xmlns:p14="http://schemas.microsoft.com/office/powerpoint/2010/main" val="37079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5DB73-21DC-4EB4-8DEA-C5882D6F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MOVIMENTO- MOV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92EEA-339F-46C0-9AF6-ADFD3C64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89983"/>
            <a:ext cx="9601196" cy="311495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É o movimento que a mão faz no momento da execução do sinal. Em Libras, é fundamental para a concordância verbal. Vejamos alguns exemplos. Sinal de preto, palma da mão fechada para baixo, outra  mão e P e movimenta para os lados.</a:t>
            </a:r>
          </a:p>
          <a:p>
            <a:endParaRPr lang="pt-BR" dirty="0"/>
          </a:p>
        </p:txBody>
      </p:sp>
      <p:pic>
        <p:nvPicPr>
          <p:cNvPr id="4098" name="Picture 2" descr="Preto - Libras - YouTube">
            <a:extLst>
              <a:ext uri="{FF2B5EF4-FFF2-40B4-BE49-F238E27FC236}">
                <a16:creationId xmlns:a16="http://schemas.microsoft.com/office/drawing/2014/main" id="{4BCDDEE9-FF95-4DBD-8612-F614E046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09" y="3798277"/>
            <a:ext cx="3632685" cy="17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985A1-3A28-4C24-8281-9B5A3312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056490"/>
          </a:xfrm>
        </p:spPr>
        <p:txBody>
          <a:bodyPr>
            <a:normAutofit fontScale="90000"/>
          </a:bodyPr>
          <a:lstStyle/>
          <a:p>
            <a:r>
              <a:rPr lang="pt-BR" dirty="0"/>
              <a:t>Sinal de pedra: Mesma configuração de mãos da palavras preto, mas com a mão que está em P, você faz o movimento para cima e para baixo </a:t>
            </a:r>
          </a:p>
        </p:txBody>
      </p:sp>
      <p:pic>
        <p:nvPicPr>
          <p:cNvPr id="5122" name="Picture 2" descr="Libras - Pedra - YouTube">
            <a:extLst>
              <a:ext uri="{FF2B5EF4-FFF2-40B4-BE49-F238E27FC236}">
                <a16:creationId xmlns:a16="http://schemas.microsoft.com/office/drawing/2014/main" id="{CE102F33-71F8-49E8-9ED4-FEA38BA5A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47" y="3038622"/>
            <a:ext cx="53175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3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E61CE-89E7-4CCC-9DF0-3D6AAD47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2000219"/>
          </a:xfrm>
        </p:spPr>
        <p:txBody>
          <a:bodyPr>
            <a:normAutofit fontScale="90000"/>
          </a:bodyPr>
          <a:lstStyle/>
          <a:p>
            <a:r>
              <a:rPr lang="pt-BR" dirty="0"/>
              <a:t>Sinal de País: mesma configuração de mãos, porém a mão que está em P, faz movimentos circulares</a:t>
            </a:r>
          </a:p>
        </p:txBody>
      </p:sp>
      <p:pic>
        <p:nvPicPr>
          <p:cNvPr id="6146" name="Picture 2" descr="Libras - País - YouTube">
            <a:extLst>
              <a:ext uri="{FF2B5EF4-FFF2-40B4-BE49-F238E27FC236}">
                <a16:creationId xmlns:a16="http://schemas.microsoft.com/office/drawing/2014/main" id="{37504F63-1B0C-4515-8B97-CCC87D3CD8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5" y="2982350"/>
            <a:ext cx="5444197" cy="24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8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ACBE8-3F49-4286-9B45-2E6124FA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4.ORIENTAÇÃO DA PALMA DA MÃO (OP)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C26FB12-B6EA-4C1A-9010-1A46E75CE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Conforme a denominação faz pressupor, o quarto parâmetro diz respeito à direção para onde a palma da mão aponta no momento em que o sinal é feito. As principais direções para onde a palma da mão aponta no momento de execução dos sinais são: </a:t>
            </a:r>
          </a:p>
          <a:p>
            <a:r>
              <a:rPr lang="pt-BR" dirty="0"/>
              <a:t>ELA POS ESTAR VIRADA PARA BAIXO</a:t>
            </a:r>
          </a:p>
          <a:p>
            <a:r>
              <a:rPr lang="pt-BR" dirty="0"/>
              <a:t>PARA O LADO DIREITO</a:t>
            </a:r>
          </a:p>
          <a:p>
            <a:r>
              <a:rPr lang="pt-BR" dirty="0"/>
              <a:t>ESQUERDO,INCLINADA OU PARA CIMA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36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16A23-87B4-4C81-9025-21BDB48C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OBSERVE ALGUNS EXEMPLOS:</a:t>
            </a:r>
          </a:p>
        </p:txBody>
      </p:sp>
      <p:pic>
        <p:nvPicPr>
          <p:cNvPr id="8194" name="Picture 2" descr="Sequência argumentativa">
            <a:extLst>
              <a:ext uri="{FF2B5EF4-FFF2-40B4-BE49-F238E27FC236}">
                <a16:creationId xmlns:a16="http://schemas.microsoft.com/office/drawing/2014/main" id="{D669B8BE-6D08-486D-8C91-DC2F856DD8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59" y="2762249"/>
            <a:ext cx="4495141" cy="23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equência argumentativa">
            <a:extLst>
              <a:ext uri="{FF2B5EF4-FFF2-40B4-BE49-F238E27FC236}">
                <a16:creationId xmlns:a16="http://schemas.microsoft.com/office/drawing/2014/main" id="{9D675379-7EBE-4CE2-8333-27C47836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7" y="2786866"/>
            <a:ext cx="3627633" cy="24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5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533BB-BA07-40C6-999D-127D8869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5.EXPRESSÕES FACIOCORPORAIS= EF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956C3D-75CC-410B-93A0-1DB9B1DED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quinto parâmetro de que trataremos é de suma importância. Trata-se das Expressões Não-Manuais. Ao contrário do que se possa pensar, não é apenas o que se realiza com as mãos que tem valor linguístico para a Libras. O corpo e a cabeça também são produtores de sentidos nessa língua viso-espacial. As expressões faciais se destacam nas Expressões Não-Manuais por serem parte integrante de alguns sinais, mas também por apresentarem, por exemplo, os traços que distinguem uma sentença afirmativa de uma interrogativa; por funcionar, a depender de como é feita, como marcador de plural ou de intensidade etc. </a:t>
            </a:r>
          </a:p>
        </p:txBody>
      </p:sp>
    </p:spTree>
    <p:extLst>
      <p:ext uri="{BB962C8B-B14F-4D97-AF65-F5344CB8AC3E}">
        <p14:creationId xmlns:p14="http://schemas.microsoft.com/office/powerpoint/2010/main" val="310332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6A4B3-6254-4FC9-98DD-55593315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OBSERVE E DESCREVA OS 5 PARÂMETROS DESTE SINAL</a:t>
            </a:r>
          </a:p>
        </p:txBody>
      </p:sp>
      <p:pic>
        <p:nvPicPr>
          <p:cNvPr id="9218" name="Picture 2" descr="Sequência argumentativa">
            <a:extLst>
              <a:ext uri="{FF2B5EF4-FFF2-40B4-BE49-F238E27FC236}">
                <a16:creationId xmlns:a16="http://schemas.microsoft.com/office/drawing/2014/main" id="{078C1B13-801E-4751-8125-157ACABA44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2546252"/>
            <a:ext cx="6006904" cy="31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27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19451-D4E9-4D41-AA15-FF6A787D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100" b="1" dirty="0"/>
              <a:t>EXERCÍCIO AVALIATIVO: RESENHA DO FILME (ENTREGA E DEBATE SOBRE O FILME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0A5CC2-467B-45A3-B6A4-5A52CEDB0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RELEMBRAR SINAIS DE FAMÍLIA</a:t>
            </a:r>
          </a:p>
          <a:p>
            <a:pPr marL="0" indent="0">
              <a:buNone/>
            </a:pPr>
            <a:r>
              <a:rPr lang="pt-BR" dirty="0"/>
              <a:t>RELEMBRAR SINAIS DE ANIMAIS DA AULA PASSADA</a:t>
            </a:r>
          </a:p>
          <a:p>
            <a:pPr marL="0" indent="0">
              <a:buNone/>
            </a:pPr>
            <a:r>
              <a:rPr lang="pt-BR" dirty="0"/>
              <a:t>CORES</a:t>
            </a:r>
          </a:p>
          <a:p>
            <a:pPr marL="0" indent="0">
              <a:buNone/>
            </a:pPr>
            <a:r>
              <a:rPr lang="pt-BR" dirty="0"/>
              <a:t>AGORA VAMOS TENTAR LEMBRAR DE ALGUNS SINAIS COM AS CONFIGURAÇÕES DE MÃOS DE HOJE (EX: MÃO EM Y, R, CM NÚMERO 5)</a:t>
            </a:r>
          </a:p>
          <a:p>
            <a:pPr marL="0" indent="0">
              <a:buNone/>
            </a:pPr>
            <a:r>
              <a:rPr lang="pt-BR" dirty="0"/>
              <a:t>DISTRIBUIR PALAVRAS PARA CADA UM APRESENTAR</a:t>
            </a:r>
          </a:p>
          <a:p>
            <a:pPr marL="0" indent="0">
              <a:buNone/>
            </a:pPr>
            <a:r>
              <a:rPr lang="pt-BR" dirty="0"/>
              <a:t>DISTRIBUIR FRASES</a:t>
            </a:r>
          </a:p>
          <a:p>
            <a:pPr marL="0" indent="0">
              <a:buNone/>
            </a:pPr>
            <a:r>
              <a:rPr lang="pt-BR" dirty="0"/>
              <a:t>DIVIDIR TURMA EM DUPLAS PARA DIÁLOGOS CURTOS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60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7838DA-4666-4117-AA08-275A7FCC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97280"/>
            <a:ext cx="9601196" cy="47785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LIBRAS, ASSIM COMO NO PORTUGUÊS, É COMPOSTA POR UM SISTEMA CONVENCIONAL QUE PERMITE ÀS PESSOAS COM SURDEZ GERAREM UM MAPEAMENTO DE SIGNIFICADOS PORMEIO DE COMBINAÇÕES FONOLÓGICAS E MORFOLÓGICAS.</a:t>
            </a:r>
          </a:p>
        </p:txBody>
      </p:sp>
    </p:spTree>
    <p:extLst>
      <p:ext uri="{BB962C8B-B14F-4D97-AF65-F5344CB8AC3E}">
        <p14:creationId xmlns:p14="http://schemas.microsoft.com/office/powerpoint/2010/main" val="199927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EFF9E-48B2-4E11-AEE9-2803D9AA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LIBRAS É FORMADA POR SINAIS E EXPRESSÕES FACIOCORPORAIS.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B69D15-9592-43D3-BA8A-289704E5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   E ESTES SE DIVIDEM EM 5 PARÂMETROS QUE SÃO ELES: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PONTO DE ARTICULAÇÃO = 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CONFIGURAÇÃO DE MÃOS= 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MOVIMENTO = MOV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ORIENTAÇÃO= 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EXPRESSÃO FACIOCORPORAL= EF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407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676AF-DA1D-4C45-B2DE-66EA5CAE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81686"/>
            <a:ext cx="9601196" cy="1104313"/>
          </a:xfrm>
        </p:spPr>
        <p:txBody>
          <a:bodyPr>
            <a:normAutofit/>
          </a:bodyPr>
          <a:lstStyle/>
          <a:p>
            <a:r>
              <a:rPr lang="pt-BR" sz="3200" b="1" dirty="0"/>
              <a:t>VAMOS VER O SINAL DE PEDRA/PAÍS E PRETO</a:t>
            </a:r>
            <a:br>
              <a:rPr lang="pt-BR" sz="3200" b="1" dirty="0"/>
            </a:br>
            <a:r>
              <a:rPr lang="pt-BR" sz="3200" b="1" dirty="0"/>
              <a:t>( CM,PA SÃO =) (MOV,OP SÃO # E NÃO HÁ EF)</a:t>
            </a:r>
          </a:p>
        </p:txBody>
      </p:sp>
      <p:pic>
        <p:nvPicPr>
          <p:cNvPr id="1026" name="Picture 2" descr="Descrição da imagem não disponível">
            <a:extLst>
              <a:ext uri="{FF2B5EF4-FFF2-40B4-BE49-F238E27FC236}">
                <a16:creationId xmlns:a16="http://schemas.microsoft.com/office/drawing/2014/main" id="{D4C633E2-533D-4D75-828A-DACB04E8F0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8"/>
          <a:stretch/>
        </p:blipFill>
        <p:spPr bwMode="auto">
          <a:xfrm>
            <a:off x="6302328" y="2645256"/>
            <a:ext cx="4346916" cy="344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1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B41AC-77E8-4E74-9063-434F5537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VAMOS VER O QUE SIGNIFICA CADA UM DESTES PARÂMETROS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32D4FD-5A2E-41BB-BADF-6C8F9942C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1. CONFIGURAÇÃO DE MÃOS: CM</a:t>
            </a:r>
          </a:p>
          <a:p>
            <a:pPr marL="0" indent="0">
              <a:buNone/>
            </a:pPr>
            <a:r>
              <a:rPr lang="pt-BR" dirty="0"/>
              <a:t>É A FORMA QUE AS MÃOS ASSUMEM, DURANTE A REALIZAÇÃO DE UM SINAL, DIZ RESPEITO AO POSICIONAMENTO DE CADA DEDO DA MÃO EM RELAÇÃO AOS DEMAIS.</a:t>
            </a:r>
          </a:p>
          <a:p>
            <a:pPr marL="0" indent="0">
              <a:buNone/>
            </a:pPr>
            <a:r>
              <a:rPr lang="pt-BR" sz="3200" b="1" dirty="0"/>
              <a:t>EXISTEM APROXIMADAMENTE DE 46 À 79 CONFIGURAÇÃO DE MÃOS.</a:t>
            </a:r>
          </a:p>
          <a:p>
            <a:pPr marL="0" indent="0"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10608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6EBE9-AF69-4385-9E32-C747CD94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VEJAM O SINAL ROSA A MESMA CONFIGURAÇÃO DE MÃOS USAMOS PARA SINAL DE CHEFE</a:t>
            </a:r>
          </a:p>
        </p:txBody>
      </p:sp>
      <p:pic>
        <p:nvPicPr>
          <p:cNvPr id="1026" name="Picture 2" descr="Sequência argumentativa">
            <a:extLst>
              <a:ext uri="{FF2B5EF4-FFF2-40B4-BE49-F238E27FC236}">
                <a16:creationId xmlns:a16="http://schemas.microsoft.com/office/drawing/2014/main" id="{CFFE220A-2758-4A52-8407-5071A45BD3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23" y="2710963"/>
            <a:ext cx="3048953" cy="23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4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697B9-3D83-4B3C-B158-49065471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Livro Digital - Língua Brasileira de Sinais - Libras">
            <a:extLst>
              <a:ext uri="{FF2B5EF4-FFF2-40B4-BE49-F238E27FC236}">
                <a16:creationId xmlns:a16="http://schemas.microsoft.com/office/drawing/2014/main" id="{5BFE9080-B4BB-43FC-8C64-D4F87E251B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22" y="801858"/>
            <a:ext cx="9952887" cy="50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95034-26B5-4BF6-AF69-3A6CE6BB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Ponto de Articulação (PA)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D2F75E-1F10-40D4-8FA6-E43BD861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30658"/>
            <a:ext cx="9601196" cy="3245210"/>
          </a:xfrm>
        </p:spPr>
        <p:txBody>
          <a:bodyPr/>
          <a:lstStyle/>
          <a:p>
            <a:r>
              <a:rPr lang="pt-BR" dirty="0"/>
              <a:t>O ponto de articulação diz respeito ao local em que o sinal é feito, isto é, o ponto espacial em que a(s) mão(s) incide(m) quando da produção do sinal. Um sinal pode ser feito ancorado no corpo ou não. Salvo em raras exceções, eles são realizados à frente do corpo ou ancorados na parte frontal do sinalizador, nas alturas compreendidas entre o ventre e pouco acima da cabeça, conforme mostra figura seguinte:</a:t>
            </a:r>
          </a:p>
        </p:txBody>
      </p:sp>
    </p:spTree>
    <p:extLst>
      <p:ext uri="{BB962C8B-B14F-4D97-AF65-F5344CB8AC3E}">
        <p14:creationId xmlns:p14="http://schemas.microsoft.com/office/powerpoint/2010/main" val="137599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7804A-2DAE-4DD0-BA8F-B95389AF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574800"/>
          </a:xfrm>
        </p:spPr>
        <p:txBody>
          <a:bodyPr>
            <a:normAutofit/>
          </a:bodyPr>
          <a:lstStyle/>
          <a:p>
            <a:r>
              <a:rPr lang="pt-BR" sz="3200" dirty="0"/>
              <a:t>VEJA O SINAL DE </a:t>
            </a:r>
            <a:r>
              <a:rPr lang="pt-BR" sz="3200" b="1" dirty="0"/>
              <a:t>DESCULPA</a:t>
            </a:r>
            <a:r>
              <a:rPr lang="pt-BR" sz="3200" dirty="0"/>
              <a:t> E DE </a:t>
            </a:r>
            <a:r>
              <a:rPr lang="pt-BR" sz="3200" b="1" dirty="0"/>
              <a:t>AZAR: </a:t>
            </a:r>
            <a:r>
              <a:rPr lang="pt-BR" sz="3200" dirty="0"/>
              <a:t>MESMA CM MAS PONTO DE ARTICULAÇÃO É OUTRO</a:t>
            </a:r>
          </a:p>
        </p:txBody>
      </p:sp>
      <p:pic>
        <p:nvPicPr>
          <p:cNvPr id="3074" name="Picture 2" descr="Sinal em LIBRAS: DESCULPA, Aprenda LIBRAS No VisoLibras - YouTube">
            <a:extLst>
              <a:ext uri="{FF2B5EF4-FFF2-40B4-BE49-F238E27FC236}">
                <a16:creationId xmlns:a16="http://schemas.microsoft.com/office/drawing/2014/main" id="{4CA162CA-EE7E-4ECB-8E46-7803E8F22A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79" y="2774755"/>
            <a:ext cx="388590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zar - Libras - YouTube">
            <a:extLst>
              <a:ext uri="{FF2B5EF4-FFF2-40B4-BE49-F238E27FC236}">
                <a16:creationId xmlns:a16="http://schemas.microsoft.com/office/drawing/2014/main" id="{EF18B76A-B716-4D67-9CF7-96430D95E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37" y="2774755"/>
            <a:ext cx="349369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62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487</TotalTime>
  <Words>667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Orgânico</vt:lpstr>
      <vt:lpstr>      CARACTERÍSTICAS FONOLÓGICAS DA LIBRAS</vt:lpstr>
      <vt:lpstr>Apresentação do PowerPoint</vt:lpstr>
      <vt:lpstr>A LIBRAS É FORMADA POR SINAIS E EXPRESSÕES FACIOCORPORAIS.</vt:lpstr>
      <vt:lpstr>VAMOS VER O SINAL DE PEDRA/PAÍS E PRETO ( CM,PA SÃO =) (MOV,OP SÃO # E NÃO HÁ EF)</vt:lpstr>
      <vt:lpstr>VAMOS VER O QUE SIGNIFICA CADA UM DESTES PARÂMETROS</vt:lpstr>
      <vt:lpstr>VEJAM O SINAL ROSA A MESMA CONFIGURAÇÃO DE MÃOS USAMOS PARA SINAL DE CHEFE</vt:lpstr>
      <vt:lpstr>Apresentação do PowerPoint</vt:lpstr>
      <vt:lpstr>2. Ponto de Articulação (PA)</vt:lpstr>
      <vt:lpstr>VEJA O SINAL DE DESCULPA E DE AZAR: MESMA CM MAS PONTO DE ARTICULAÇÃO É OUTRO</vt:lpstr>
      <vt:lpstr>3. MOVIMENTO- MOV</vt:lpstr>
      <vt:lpstr>Sinal de pedra: Mesma configuração de mãos da palavras preto, mas com a mão que está em P, você faz o movimento para cima e para baixo </vt:lpstr>
      <vt:lpstr>Sinal de País: mesma configuração de mãos, porém a mão que está em P, faz movimentos circulares</vt:lpstr>
      <vt:lpstr>4.ORIENTAÇÃO DA PALMA DA MÃO (OP)</vt:lpstr>
      <vt:lpstr>OBSERVE ALGUNS EXEMPLOS:</vt:lpstr>
      <vt:lpstr>5.EXPRESSÕES FACIOCORPORAIS= EF</vt:lpstr>
      <vt:lpstr>OBSERVE E DESCREVA OS 5 PARÂMETROS DESTE SINAL</vt:lpstr>
      <vt:lpstr>EXERCÍCIO AVALIATIVO: RESENHA DO FILME (ENTREGA E DEBATE SOBRE O FILME)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CARACTERÍSTICAS FONOLÓGICAS DA LIBRAS</dc:title>
  <dc:creator>User</dc:creator>
  <cp:lastModifiedBy>User</cp:lastModifiedBy>
  <cp:revision>5</cp:revision>
  <dcterms:created xsi:type="dcterms:W3CDTF">2022-02-23T12:36:26Z</dcterms:created>
  <dcterms:modified xsi:type="dcterms:W3CDTF">2022-02-23T20:45:02Z</dcterms:modified>
</cp:coreProperties>
</file>