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79" r:id="rId5"/>
    <p:sldId id="280" r:id="rId6"/>
    <p:sldId id="281" r:id="rId7"/>
    <p:sldId id="258" r:id="rId8"/>
    <p:sldId id="282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3755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06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01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35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7712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95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81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83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528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763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78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62BB168-2005-44F5-9059-86D310F7DC59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EA1C4CA-CBFF-4343-A8CA-4D50463F2273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708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0809A-5987-4646-861C-FDA98547BC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400" dirty="0"/>
              <a:t>TIPOS DE OLHOS, BOCA, NARIZ, QUEIXO, SOBRANCELHAS E PELE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944395-43A1-4C4C-9AFD-75EF1AD9AD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3200" dirty="0" err="1">
                <a:latin typeface="Edwardian Script ITC" panose="030303020407070D0804" pitchFamily="66" charset="0"/>
              </a:rPr>
              <a:t>Prof</a:t>
            </a:r>
            <a:r>
              <a:rPr lang="pt-BR" sz="3200" dirty="0">
                <a:latin typeface="Edwardian Script ITC" panose="030303020407070D0804" pitchFamily="66" charset="0"/>
              </a:rPr>
              <a:t> Brenda Caroline </a:t>
            </a:r>
          </a:p>
        </p:txBody>
      </p:sp>
    </p:spTree>
    <p:extLst>
      <p:ext uri="{BB962C8B-B14F-4D97-AF65-F5344CB8AC3E}">
        <p14:creationId xmlns:p14="http://schemas.microsoft.com/office/powerpoint/2010/main" val="119835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98D8D-252C-4C79-99B9-91EC9965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Olhos Proeminentes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6571A9-D802-4ED6-90FF-4B6D7EB5A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744817" cy="3581400"/>
          </a:xfrm>
        </p:spPr>
        <p:txBody>
          <a:bodyPr/>
          <a:lstStyle/>
          <a:p>
            <a:r>
              <a:rPr lang="pt-BR" b="1" dirty="0"/>
              <a:t>OLHOS  PROEMINENTES  </a:t>
            </a:r>
            <a:r>
              <a:rPr lang="pt-BR" dirty="0"/>
              <a:t>–  Nesse  tipo  de  olho  temos  uma  situação contrária à anterior, pois ele tem a aparência de a pálpebra ser projetada, deixando os olhos maiores. </a:t>
            </a:r>
          </a:p>
          <a:p>
            <a:r>
              <a:rPr lang="pt-BR" dirty="0"/>
              <a:t>Assim sendo, o objetivo nesse olho é diminuir o olhar, apostando em cores mais escuras e delineados mais grossos.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9A5943-F65C-452E-BADD-26791679E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430" y="1543878"/>
            <a:ext cx="3978088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8FA67-95F5-479D-846B-079515B6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Olhos Profundos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DCA34C-53D0-4428-8EFE-EEEEB0B5B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135217" cy="3581400"/>
          </a:xfrm>
        </p:spPr>
        <p:txBody>
          <a:bodyPr/>
          <a:lstStyle/>
          <a:p>
            <a:r>
              <a:rPr lang="pt-BR" b="1" dirty="0"/>
              <a:t>OLHOS  PROFUNDOS  </a:t>
            </a:r>
            <a:r>
              <a:rPr lang="pt-BR" dirty="0"/>
              <a:t>–  Dão  a  impressão  de  estarem  “dentro  do  rosto”, como se a testa fosse maior. </a:t>
            </a:r>
          </a:p>
          <a:p>
            <a:r>
              <a:rPr lang="pt-BR" dirty="0"/>
              <a:t>Por esse tipo de olho ser profundo, a pálpebra superior quase  some,  portanto  é  importante  iluminá-la  com  cores  mais  claras  e  deixar  o esfumado para o côncavo.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1A5B99-10A7-43FF-86E8-9A622FC1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182" y="1822174"/>
            <a:ext cx="4265065" cy="43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74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C57320-B6CA-4B10-A0A1-0DEC3F0C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Olhos Próximos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C597FF-137E-4D80-9D3C-D422C242D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506278" cy="3581400"/>
          </a:xfrm>
        </p:spPr>
        <p:txBody>
          <a:bodyPr/>
          <a:lstStyle/>
          <a:p>
            <a:r>
              <a:rPr lang="pt-BR" b="1" dirty="0"/>
              <a:t>OLHOS PRÓXIMOS </a:t>
            </a:r>
            <a:r>
              <a:rPr lang="pt-BR" dirty="0"/>
              <a:t>– Nesse tipo de olho, o espaço existente entre um olho e outro é menor que a sua largura. </a:t>
            </a:r>
          </a:p>
          <a:p>
            <a:r>
              <a:rPr lang="pt-BR" dirty="0"/>
              <a:t>Portando, o ideal e desejado é que se iluminem os  cantos  internos  afim  de  dar  a  sensação  de  aumento  do  espaço  entre  os  olhos, como também esfumar a sombra em direção à sobrancelha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B6071B-0AD6-4F01-AF0C-BE5E95243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538" y="1210917"/>
            <a:ext cx="4349521" cy="443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6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3E6D8-6998-44D8-A57F-EC0833E7D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Olhos Afastados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22B263-C4F7-4D73-BCC7-FA3D6A5A8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519530" cy="3581400"/>
          </a:xfrm>
        </p:spPr>
        <p:txBody>
          <a:bodyPr/>
          <a:lstStyle/>
          <a:p>
            <a:r>
              <a:rPr lang="pt-BR" b="1" dirty="0"/>
              <a:t>OLHOS AFASTADOS </a:t>
            </a:r>
            <a:r>
              <a:rPr lang="pt-BR" dirty="0"/>
              <a:t>– Esse tipo de olho é oposto ao anterior, onde o espaço entre os olhos é maior que a largura do próprio olho. </a:t>
            </a:r>
          </a:p>
          <a:p>
            <a:r>
              <a:rPr lang="pt-BR" dirty="0"/>
              <a:t>Portanto, para disfarçar, tente evitar  o  máximo  iluminar  o  canto  interno  dos  olhos,  quanto  menos  atenção  essa área receber, melhor. </a:t>
            </a:r>
          </a:p>
          <a:p>
            <a:r>
              <a:rPr lang="pt-BR" dirty="0"/>
              <a:t>A dica seria iniciar com um delineado mais fino e em direção externa engrossar a linha.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018147-3FA0-40C9-BAA6-E3320D2EC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930" y="1448612"/>
            <a:ext cx="4332484" cy="44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4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1FDF1-D6DD-423D-8B46-C598A103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Pálpebras Caídas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D218B6-7E5C-4200-900D-6E1EF10D1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883426" cy="3581400"/>
          </a:xfrm>
        </p:spPr>
        <p:txBody>
          <a:bodyPr/>
          <a:lstStyle/>
          <a:p>
            <a:r>
              <a:rPr lang="pt-BR" b="1" dirty="0"/>
              <a:t>PÁLPEBRAS  CAÍDAS  </a:t>
            </a:r>
            <a:r>
              <a:rPr lang="pt-BR" dirty="0"/>
              <a:t>–  Nesse  tipo  de  olho,  a  pálpebra  superior praticamente  não  aparece  quando  aberto.  </a:t>
            </a:r>
          </a:p>
          <a:p>
            <a:r>
              <a:rPr lang="pt-BR" dirty="0"/>
              <a:t>O  ideal  então  é  dar  mais  atenção  ao côncavo, esfumando-o logo  acima da sua  linha, além de  trabalhar o  canto externo com a sombra saindo um pouco  mais fora do olho, pontos esses que  irão aparecer mesmo com o olho aberto.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DFA941-42CA-4D4E-8E42-FD2AB3721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268" y="1563756"/>
            <a:ext cx="4076661" cy="41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6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35AC5-76CD-41ED-91B0-975FA3D0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Olhos Caídos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1431B3-E64F-4CEE-8A07-874AB343F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4781550" cy="3581400"/>
          </a:xfrm>
        </p:spPr>
        <p:txBody>
          <a:bodyPr/>
          <a:lstStyle/>
          <a:p>
            <a:r>
              <a:rPr lang="pt-BR" b="1" dirty="0"/>
              <a:t>OLHOS  CAÍDOS  </a:t>
            </a:r>
            <a:r>
              <a:rPr lang="pt-BR" dirty="0"/>
              <a:t>–  Esse  tipo  de  olho  tem  uma  leve  queda  nos  cantos externos.  </a:t>
            </a:r>
          </a:p>
          <a:p>
            <a:r>
              <a:rPr lang="pt-BR" dirty="0"/>
              <a:t>A  dica  é  passar  a  sombra  além  da  pálpebra  superior,  de  maneira  que visualmente  diminua  a  distância  entre  a  sobrancelha.  </a:t>
            </a:r>
          </a:p>
          <a:p>
            <a:r>
              <a:rPr lang="pt-BR" dirty="0"/>
              <a:t>Abusar  dos  delineados puxados, como o tradicional “gatinho”, também é uma opção.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0CB715-5C46-478B-A45C-258785C1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179" y="1762539"/>
            <a:ext cx="4232582" cy="43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08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A7205-3CAD-4DDE-BEFF-11CF0918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Olhos Asiáticos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651AB6-3B9F-4E34-ACDE-9B2B95C15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797826" cy="3581400"/>
          </a:xfrm>
        </p:spPr>
        <p:txBody>
          <a:bodyPr/>
          <a:lstStyle/>
          <a:p>
            <a:r>
              <a:rPr lang="pt-BR" b="1" dirty="0"/>
              <a:t>OLHOS  ASIÁTICOS  –  </a:t>
            </a:r>
            <a:r>
              <a:rPr lang="pt-BR" dirty="0"/>
              <a:t>Os  tipos  de  olhos  asiáticos  são  divididos  em  dois grupos, os que são mais planos, com a pálpebra lisa, e os que possuem as pálpebras caídas.  </a:t>
            </a:r>
          </a:p>
          <a:p>
            <a:r>
              <a:rPr lang="pt-BR" dirty="0"/>
              <a:t>Indicado  trabalhar  com  esfumados  e  degradês  de  cores,  começando  com cores  escuras  próximas  à  base  dos  cílios  e  alterando  para  cores  mais  claras  no sentido da sobrancelha. </a:t>
            </a:r>
          </a:p>
          <a:p>
            <a:r>
              <a:rPr lang="pt-BR" dirty="0"/>
              <a:t>Máscaras para cílios também são indicadas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DB47B5-1811-4DFD-A123-065568078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242" y="1308100"/>
            <a:ext cx="318135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ADEB3-C300-435F-BF15-54E35C75F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BOCAS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F8C788-D58D-4E05-B0AC-D7E7D53B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201478" cy="3581400"/>
          </a:xfrm>
        </p:spPr>
        <p:txBody>
          <a:bodyPr/>
          <a:lstStyle/>
          <a:p>
            <a:r>
              <a:rPr lang="pt-BR" dirty="0"/>
              <a:t>Assim como os olhos, existem os diferentes tipos de boca, onde, logicamente, existirão maneiras de maquiar e valorizar cada uma delas. </a:t>
            </a:r>
          </a:p>
          <a:p>
            <a:r>
              <a:rPr lang="pt-BR" dirty="0"/>
              <a:t>Porém, nesse momento vamos apenas apresentar os formatos.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0EDBB5-9E56-493A-872D-82652C232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6695660" y="1428750"/>
            <a:ext cx="4782400" cy="40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48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48CA1D-B678-45BE-A55C-4BB1B1837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742122"/>
            <a:ext cx="9601200" cy="5125278"/>
          </a:xfrm>
        </p:spPr>
        <p:txBody>
          <a:bodyPr/>
          <a:lstStyle/>
          <a:p>
            <a:r>
              <a:rPr lang="pt-BR" dirty="0"/>
              <a:t>BOCA  PEQUENA  –  Os  lábios  e  a  boca  em  si  apresentam  um  tamanho pequeno na sua proporção. </a:t>
            </a:r>
          </a:p>
          <a:p>
            <a:r>
              <a:rPr lang="pt-BR" dirty="0"/>
              <a:t>LÁBIO  SUPERIOR  MAIS  FINO  –  Nesse  tipo  de  boca,  os  lábios  possuem larguras distintas, ou seja, o superior é mais fino.</a:t>
            </a:r>
          </a:p>
          <a:p>
            <a:r>
              <a:rPr lang="pt-BR" dirty="0"/>
              <a:t>LÁBIO  SUPERIOR  MAIS  GROSSO  –  Ao  contrário  da  anterior,  essa  boca apresenta os lábios superiores mais grossos que os inferiores. </a:t>
            </a:r>
          </a:p>
          <a:p>
            <a:r>
              <a:rPr lang="pt-BR" dirty="0"/>
              <a:t>LÁBIOS FINOS – Nesse tipo de boca, ambos os lábios são finos.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2F1821F-4A0F-4268-8D7F-316A1978F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41" b="10091"/>
          <a:stretch/>
        </p:blipFill>
        <p:spPr>
          <a:xfrm>
            <a:off x="4866446" y="3591339"/>
            <a:ext cx="5162550" cy="28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44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8D5A4E-608F-46F4-8EF5-A8BF1AFAE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742122"/>
            <a:ext cx="9601200" cy="5125278"/>
          </a:xfrm>
        </p:spPr>
        <p:txBody>
          <a:bodyPr/>
          <a:lstStyle/>
          <a:p>
            <a:r>
              <a:rPr lang="pt-BR" dirty="0"/>
              <a:t>LÁBIOS GROSSOS – Já nesse tipo a boca apresenta lábios grossos tanto nos superiores quanto inferiores. </a:t>
            </a:r>
          </a:p>
          <a:p>
            <a:r>
              <a:rPr lang="pt-BR" dirty="0"/>
              <a:t>LÁBIOS  CAÍDOS  –  O  que  caracteriza  esse  tipo  de  boca  é  o  lábio  superior, que se apresenta com um leve declínio nas suas extremidades.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EA1AC3F-2EB0-44BB-AF46-A407ABD9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681" y="2501346"/>
            <a:ext cx="3812485" cy="381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0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92CEDF-D211-409B-849D-6B99F026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25217"/>
            <a:ext cx="9601200" cy="4542183"/>
          </a:xfrm>
        </p:spPr>
        <p:txBody>
          <a:bodyPr/>
          <a:lstStyle/>
          <a:p>
            <a:r>
              <a:rPr lang="pt-BR" dirty="0"/>
              <a:t>Para conseguirmos desenvolver uma boa maquiagem, seja em nós mesmos ou  num  cliente,  é  importante  que  tenhamos  conhecimento  das  diversidades  de formas e tipos que as partes componentes do rosto podem ter. </a:t>
            </a:r>
          </a:p>
          <a:p>
            <a:r>
              <a:rPr lang="pt-BR" dirty="0"/>
              <a:t>Visto que nem todas as  pessoas  possuem,  por  exemplo,  olhos  ou  bocas  padrões,  portanto,  conhecer  os formatos nos auxiliará num momento futuro, onde será preciso valorizar e corrigir algumas imperfeições ou, simplesmente, desenhar melhor cada rosto.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74FEBE3-0371-4EA3-9BDD-DAA321CDA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313" y="3429000"/>
            <a:ext cx="5075583" cy="2498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0838D5-1374-445D-A5D5-39D586124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835" y="3805968"/>
            <a:ext cx="4913244" cy="174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04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C2251-BE0F-4018-A66A-2351A9F6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NARIZ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273316-84C0-4F9A-A151-99EC01F6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400261" cy="3581400"/>
          </a:xfrm>
        </p:spPr>
        <p:txBody>
          <a:bodyPr/>
          <a:lstStyle/>
          <a:p>
            <a:r>
              <a:rPr lang="pt-BR" dirty="0"/>
              <a:t>O  nariz  é  uma  parte  do  rosto  importante  para  a  maquiagem,  pois  ele  está situado bem no centro e, caso exista algo a ser consertado por meio da maquiagem, é importante identificarmos alguns tipos existentes.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13B9B7-9A88-465B-B387-165110A1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04" b="3613"/>
          <a:stretch/>
        </p:blipFill>
        <p:spPr>
          <a:xfrm>
            <a:off x="6771861" y="1919908"/>
            <a:ext cx="50101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5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EE590D-6617-4F8A-B15E-8DEDF46D0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99930"/>
            <a:ext cx="9601200" cy="4767470"/>
          </a:xfrm>
        </p:spPr>
        <p:txBody>
          <a:bodyPr/>
          <a:lstStyle/>
          <a:p>
            <a:r>
              <a:rPr lang="pt-BR" dirty="0"/>
              <a:t>NARIZ COMPRIDO – Nariz que apresenta seu comprimento proeminente, indiferente de sua largura.  </a:t>
            </a:r>
          </a:p>
          <a:p>
            <a:r>
              <a:rPr lang="pt-BR" dirty="0"/>
              <a:t>NARIZ  ACHATADO  –  Nesse  tipo  de  nariz  a  linha  frontal  apresenta-se mais reta e pouco curvado.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77210C1-7EFB-4A36-B6C5-4FBF65085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718" y="2501061"/>
            <a:ext cx="5011346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4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1382F-0281-4161-86F0-C6E12ADA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020417"/>
            <a:ext cx="9601200" cy="4846983"/>
          </a:xfrm>
        </p:spPr>
        <p:txBody>
          <a:bodyPr/>
          <a:lstStyle/>
          <a:p>
            <a:r>
              <a:rPr lang="pt-BR" dirty="0"/>
              <a:t>NARIZ TORTO – Uma das laterais apresenta-se maior, levemente torta. </a:t>
            </a:r>
          </a:p>
          <a:p>
            <a:r>
              <a:rPr lang="pt-BR" dirty="0"/>
              <a:t>NARIZ FINO – Esse tipo de nariz apresenta sua estrutura fina nas laterais.</a:t>
            </a:r>
          </a:p>
          <a:p>
            <a:r>
              <a:rPr lang="pt-BR" dirty="0"/>
              <a:t>NARIZ  LARGO  –  O  nariz  desse  tipo  apresenta  pouca  profundidade  nas laterais, ele é mais reto desde a base e vai aumentando sua largura até a ponta. </a:t>
            </a:r>
          </a:p>
          <a:p>
            <a:r>
              <a:rPr lang="pt-BR" dirty="0"/>
              <a:t>NARIZ  GRANDE  –  Nesse  tipo  temos  um  nariz  que  é  grande  em  seu comprimento e em sua largura.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4E7CCCE-DA63-4BC2-94CF-0ABAF65AC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292" y="3443908"/>
            <a:ext cx="3791134" cy="27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0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CA8FC-1623-4539-A328-82C0422A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 DE QUEIXO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AD229B-4C07-4688-AAA6-A91FD8CFF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QUEIXO PADRÃO – Apresenta-se de maneira proporcional na composição do rosto, com uma leve inclinação na ponta.</a:t>
            </a:r>
          </a:p>
          <a:p>
            <a:r>
              <a:rPr lang="pt-BR" dirty="0"/>
              <a:t>QUEIXO PONTUDO – Queixo bem definido, que forma uma leve ponta no final. Em geral, bem evidente presente em rostos de formato triângulo invertido.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4B30D3-FC2A-47B3-8BD5-7D7213FB5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196" y="3763617"/>
            <a:ext cx="4569771" cy="29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5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151C5B-EE69-49BB-B6CF-2B371888C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232452"/>
            <a:ext cx="9601200" cy="4634948"/>
          </a:xfrm>
        </p:spPr>
        <p:txBody>
          <a:bodyPr/>
          <a:lstStyle/>
          <a:p>
            <a:r>
              <a:rPr lang="pt-BR" dirty="0"/>
              <a:t>QUEIXO PRONUNCIADO – Apresenta pouca inclinação, em alguns casos é mais projetado que a boca. </a:t>
            </a:r>
          </a:p>
          <a:p>
            <a:r>
              <a:rPr lang="pt-BR" dirty="0"/>
              <a:t>QUEIXO  REDONDO  –  Nesse  tipo  também  notamos  um  queixo  bem definido, entretanto, com sua ponta mais arredondada.</a:t>
            </a:r>
          </a:p>
          <a:p>
            <a:r>
              <a:rPr lang="pt-BR" dirty="0"/>
              <a:t>QUEIXO  RETO  –  Geralmente  é  o  tipo  de  queixo  de  rostos  quadrados  ou triangulares.  Possui  uma  base  mais  reta.  Em  algumas  vezes  esse  tipo  de  queixo pode ser repartido no meio.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0EF59AD-FE03-4B1E-AD9A-6282F9215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962" y="3790122"/>
            <a:ext cx="5270296" cy="18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94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7B9F86-D24E-4B6B-A330-40EB934D1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63" y="760759"/>
            <a:ext cx="7718149" cy="5022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336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78188-A48B-4419-BEE9-03843134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SOBRANCELHAS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768C90-A443-4E4D-8026-FECFA409F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Assim  como  os  olhos,  as  sobrancelhas  possuem  bastante  destaque  no rosto  e,  certamente,  na  maquiagem.  Do  mesmo  modo,  elas  também  possuem formatos e maneiras  diferentes de  maquiá-las. Nesse momento,  vamos conhecer os tipos mais comuns. </a:t>
            </a:r>
          </a:p>
        </p:txBody>
      </p:sp>
    </p:spTree>
    <p:extLst>
      <p:ext uri="{BB962C8B-B14F-4D97-AF65-F5344CB8AC3E}">
        <p14:creationId xmlns:p14="http://schemas.microsoft.com/office/powerpoint/2010/main" val="3716844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A6B8A5F-6BC8-4DA4-8881-25F4ABB08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393" y="1863587"/>
            <a:ext cx="4313582" cy="31308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217AEF-B055-478B-AF84-31825AB5F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31391"/>
            <a:ext cx="5821699" cy="548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4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1C83E0-DDB4-414E-B741-9FE1FBA88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622852"/>
            <a:ext cx="9601200" cy="5244548"/>
          </a:xfrm>
        </p:spPr>
        <p:txBody>
          <a:bodyPr>
            <a:normAutofit fontScale="92500" lnSpcReduction="10000"/>
          </a:bodyPr>
          <a:lstStyle/>
          <a:p>
            <a:r>
              <a:rPr lang="pt-BR" b="1" dirty="0"/>
              <a:t>Sobrancelhas arqueadas</a:t>
            </a:r>
          </a:p>
          <a:p>
            <a:pPr marL="0" indent="0">
              <a:buNone/>
            </a:pPr>
            <a:r>
              <a:rPr lang="pt-BR" dirty="0"/>
              <a:t>Esse tipo também é conhecido como sobrancelha universal. As sobrancelhas arqueadas são bem charmosas e, ao mesmo tempo, sedutoras. São ótimas para as mulheres que querem realçar e/ou transmitir um olhar forte. Além disso, elas ficam muito bem quando acompanhadas por uma maquiagem em tons mais escuros.</a:t>
            </a:r>
          </a:p>
          <a:p>
            <a:r>
              <a:rPr lang="pt-BR" b="1" dirty="0"/>
              <a:t>Tipos de sobrancelha: retas ou finas</a:t>
            </a:r>
          </a:p>
          <a:p>
            <a:pPr marL="0" indent="0">
              <a:buNone/>
            </a:pPr>
            <a:r>
              <a:rPr lang="pt-BR" dirty="0"/>
              <a:t>Modelo indicado para mulheres que possuem o rosto mais comprido. Geralmente as características são: testa larga e mais ressaltada que o queixo, sendo assim, como maçãs mais acentuadas. Por isso, não precisa ter medo! Um design um pouco mais reto para as suas sobrancelhas trará mais leveza para suas expressões.</a:t>
            </a:r>
          </a:p>
          <a:p>
            <a:r>
              <a:rPr lang="pt-BR" b="1" dirty="0"/>
              <a:t>Sobrancelhas redondas</a:t>
            </a:r>
          </a:p>
          <a:p>
            <a:pPr marL="0" indent="0">
              <a:buNone/>
            </a:pPr>
            <a:r>
              <a:rPr lang="pt-BR" dirty="0"/>
              <a:t>Quer ter um ar mais descontraído? Então as sobrancelhas redondas são a melhor pedida.</a:t>
            </a:r>
          </a:p>
          <a:p>
            <a:r>
              <a:rPr lang="pt-BR" b="1" dirty="0"/>
              <a:t>Sobrancelhas caídas</a:t>
            </a:r>
          </a:p>
          <a:p>
            <a:pPr marL="0" indent="0">
              <a:buNone/>
            </a:pPr>
            <a:r>
              <a:rPr lang="pt-BR" dirty="0"/>
              <a:t>Esse tipo, justamente pela característica expressa no nome, passa um ar de tristeza. Mas, calma, não se preocupe. Se você tem esse tipo de sobrancelha, utilizar sombras iluminadoras ajudam a melhorar esse aspecto e trazem um semblante muito especial.</a:t>
            </a:r>
          </a:p>
        </p:txBody>
      </p:sp>
    </p:spTree>
    <p:extLst>
      <p:ext uri="{BB962C8B-B14F-4D97-AF65-F5344CB8AC3E}">
        <p14:creationId xmlns:p14="http://schemas.microsoft.com/office/powerpoint/2010/main" val="2440252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BABC1-6ABB-45EF-AEBF-2C534E33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PELE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F9B968-BD5F-4196-A0EE-751C31300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095461" cy="3581400"/>
          </a:xfrm>
        </p:spPr>
        <p:txBody>
          <a:bodyPr/>
          <a:lstStyle/>
          <a:p>
            <a:r>
              <a:rPr lang="pt-BR" b="1" dirty="0"/>
              <a:t>PELE  NORMAL</a:t>
            </a:r>
            <a:r>
              <a:rPr lang="pt-BR" dirty="0"/>
              <a:t>:  Nesse  tipo  de  pele  os  poros  são  menos  evidentes,  a quantidade de água favorecem  uma hidratação de  maneira equilibrada. </a:t>
            </a:r>
          </a:p>
          <a:p>
            <a:r>
              <a:rPr lang="pt-BR" dirty="0"/>
              <a:t>A maquiagem tem um tempo de duração maior. </a:t>
            </a:r>
          </a:p>
          <a:p>
            <a:r>
              <a:rPr lang="pt-BR" dirty="0"/>
              <a:t>Os produtos líquidos e cremosos são os mais indicados.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7A16E8-01ED-4B6F-AD96-73BEF640D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61" y="1799810"/>
            <a:ext cx="4840151" cy="387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E45259-D76C-4147-BAB7-DF015D0B1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689113"/>
            <a:ext cx="6274904" cy="3145225"/>
          </a:xfrm>
        </p:spPr>
        <p:txBody>
          <a:bodyPr>
            <a:normAutofit fontScale="85000" lnSpcReduction="10000"/>
          </a:bodyPr>
          <a:lstStyle/>
          <a:p>
            <a:r>
              <a:rPr lang="pt-BR" b="1" dirty="0"/>
              <a:t>PELE  OLEOSA:</a:t>
            </a:r>
            <a:r>
              <a:rPr lang="pt-BR" dirty="0"/>
              <a:t>  No  tipo  de  pele  oleosa  os  poros  se  apresentam  dilatados, a  aparência  é  de  uma  pele  lustrosa  e  engordurada,  inclusive  é  mais  propensa  a cravos  e  espinhas.  </a:t>
            </a:r>
          </a:p>
          <a:p>
            <a:r>
              <a:rPr lang="pt-BR" dirty="0"/>
              <a:t>Esse  excesso  de  oleosidade  é  </a:t>
            </a:r>
            <a:r>
              <a:rPr lang="pt-BR" dirty="0">
                <a:solidFill>
                  <a:srgbClr val="FF0000"/>
                </a:solidFill>
              </a:rPr>
              <a:t>provocado  pelas glândulas sebáceas</a:t>
            </a:r>
            <a:r>
              <a:rPr lang="pt-BR" dirty="0"/>
              <a:t>, que produzem mais “gordura” que o necessário. </a:t>
            </a:r>
          </a:p>
          <a:p>
            <a:r>
              <a:rPr lang="pt-BR" dirty="0"/>
              <a:t>Produtos livres  de  óleos  ajudam  a  deixar  a  pele  mais  seca;  bases líquidas,  por  serem  mais  fáceis  de  espalhar,  e  produtos  com  adição  de  silicone também  ajudam,  visto  que  podem  contribuir  na  durabilidade  da  maquiagem, como também a repelir o excesso de “gordura”.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5AFD541-C223-4412-8A10-1815870E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971001"/>
            <a:ext cx="7647747" cy="2197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025924E-1F0B-43F3-8BB7-9FF776351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504" y="1231114"/>
            <a:ext cx="3846301" cy="219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7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DF58C7-8A9C-4045-9CC0-5CAC6EB0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768626"/>
            <a:ext cx="9601200" cy="5098774"/>
          </a:xfrm>
        </p:spPr>
        <p:txBody>
          <a:bodyPr/>
          <a:lstStyle/>
          <a:p>
            <a:r>
              <a:rPr lang="pt-BR" b="1" dirty="0"/>
              <a:t>PELE  MISTA:  </a:t>
            </a:r>
            <a:r>
              <a:rPr lang="pt-BR" dirty="0"/>
              <a:t>Esse  tipo  de  pele  apresenta  uma  produção  maior  de oleosidade na zona T (testa, nariz e queixo), também propensa a cravos e espinhas nessas  regiões;  nas  demais  partes  do  rosto  a  pele  pode  ser  normal  ou  seca.  </a:t>
            </a:r>
          </a:p>
          <a:p>
            <a:r>
              <a:rPr lang="pt-BR" dirty="0"/>
              <a:t>Os melhores  produtos  para  esse  tipo  de  pele  são,  como  no  caso  das  peles  oleosas,  os livres de óleos e com efeito mate.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E14971-7CF9-4FC3-8B2C-EF3420E7A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724" y="2763026"/>
            <a:ext cx="4260120" cy="3644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593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9FE846-21A6-4A4E-BAEA-22588BF8D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954157"/>
            <a:ext cx="9601200" cy="4913243"/>
          </a:xfrm>
        </p:spPr>
        <p:txBody>
          <a:bodyPr/>
          <a:lstStyle/>
          <a:p>
            <a:r>
              <a:rPr lang="pt-BR" b="1" dirty="0"/>
              <a:t>PELE SECA: </a:t>
            </a:r>
            <a:r>
              <a:rPr lang="pt-BR" dirty="0"/>
              <a:t>No tipo de pele seca a produção de glândulas sebáceas é baixa, deixando a  pele  com  aspecto  seco,  áspero,  frágil,  dando  a  sensação  de  uma  pele  repuxada, como  também  é  uma  pele  que  possui  mais  facilidade  de  apresentar  rugas.  </a:t>
            </a:r>
          </a:p>
          <a:p>
            <a:r>
              <a:rPr lang="pt-BR" dirty="0"/>
              <a:t>Optar por produtos que ofereçam algum tipo de hidratação, bases cremosas ou duo base. São indicados pois deixarão a pele com um aspecto mais leve e sedosa.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37ECEA-10FA-4DE7-BE16-6992E3B5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766" y="3461961"/>
            <a:ext cx="4239660" cy="2831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7F26EA-44BF-4D4D-8FB6-5904FA36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040" y="3429000"/>
            <a:ext cx="4582560" cy="282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987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2A0C9-0629-4E07-90A5-1A4A29CD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OLHOS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DF9F0D-4B91-44B5-8B9A-746386E90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307496" cy="3581400"/>
          </a:xfrm>
        </p:spPr>
        <p:txBody>
          <a:bodyPr/>
          <a:lstStyle/>
          <a:p>
            <a:r>
              <a:rPr lang="pt-BR" dirty="0"/>
              <a:t>Os  olhos  sempre  foram  ponto  de  destaque  na  maquiagem,  é importante sabermos que existem alguns tipos de olhos, como  também identificá-los,  pois  cada  um  exige  um  tipo  de  maquiagem  específica,  que  ajuda  a  valorizar ainda mais o olhar. Sendo eles: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D15906-47AE-475D-B5A9-863AF21DD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701" y="1197665"/>
            <a:ext cx="4858578" cy="49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7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6A05B70-4D92-459F-89A9-81F301262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976" y="0"/>
            <a:ext cx="6138291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889E52B-CF6E-41F3-8C96-539912AA8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65" y="3581400"/>
            <a:ext cx="5324061" cy="2861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1898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50CB7-E87A-4163-B64E-0A5B8FA58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Olhos Pequenos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D0A1FC-4170-4E58-9065-886F93D3E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47461"/>
            <a:ext cx="5393635" cy="3581400"/>
          </a:xfrm>
        </p:spPr>
        <p:txBody>
          <a:bodyPr/>
          <a:lstStyle/>
          <a:p>
            <a:r>
              <a:rPr lang="pt-BR" b="1" dirty="0"/>
              <a:t>OLHOS PEQUENOS – </a:t>
            </a:r>
            <a:r>
              <a:rPr lang="pt-BR" dirty="0"/>
              <a:t>A princípio é um olho fácil de maquiar, o objetivo é dar a impressão de aumento, portanto, deve-se investir em sombras de cores claras e tentar evitar as pretas ou escuras, que vão diminuir mais ainda o olhar.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A39518-0079-4A91-ABD7-B64EC112D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149" y="1757904"/>
            <a:ext cx="4259051" cy="43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48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2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ortar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ta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2" id="{1034B264-4611-41A2-97AB-CDE16C34AB3B}" vid="{CA379525-1C7E-4ECB-8CEE-7AC62448E5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312</TotalTime>
  <Words>1582</Words>
  <Application>Microsoft Office PowerPoint</Application>
  <PresentationFormat>Widescreen</PresentationFormat>
  <Paragraphs>76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1" baseType="lpstr">
      <vt:lpstr>Edwardian Script ITC</vt:lpstr>
      <vt:lpstr>Franklin Gothic Book</vt:lpstr>
      <vt:lpstr>Tema2</vt:lpstr>
      <vt:lpstr>TIPOS DE OLHOS, BOCA, NARIZ, QUEIXO, SOBRANCELHAS E PELE</vt:lpstr>
      <vt:lpstr>Apresentação do PowerPoint</vt:lpstr>
      <vt:lpstr>TIPOS DE PELE</vt:lpstr>
      <vt:lpstr>Apresentação do PowerPoint</vt:lpstr>
      <vt:lpstr>Apresentação do PowerPoint</vt:lpstr>
      <vt:lpstr>Apresentação do PowerPoint</vt:lpstr>
      <vt:lpstr>TIPOS DE OLHOS</vt:lpstr>
      <vt:lpstr>Apresentação do PowerPoint</vt:lpstr>
      <vt:lpstr>Olhos Pequenos</vt:lpstr>
      <vt:lpstr>Olhos Proeminentes</vt:lpstr>
      <vt:lpstr>Olhos Profundos</vt:lpstr>
      <vt:lpstr>Olhos Próximos</vt:lpstr>
      <vt:lpstr>Olhos Afastados</vt:lpstr>
      <vt:lpstr>Pálpebras Caídas</vt:lpstr>
      <vt:lpstr>Olhos Caídos</vt:lpstr>
      <vt:lpstr>Olhos Asiáticos</vt:lpstr>
      <vt:lpstr>TIPOS DE BOCAS</vt:lpstr>
      <vt:lpstr>Apresentação do PowerPoint</vt:lpstr>
      <vt:lpstr>Apresentação do PowerPoint</vt:lpstr>
      <vt:lpstr>TIPOS DE NARIZ</vt:lpstr>
      <vt:lpstr>Apresentação do PowerPoint</vt:lpstr>
      <vt:lpstr>Apresentação do PowerPoint</vt:lpstr>
      <vt:lpstr>TIPO DE QUEIXO</vt:lpstr>
      <vt:lpstr>Apresentação do PowerPoint</vt:lpstr>
      <vt:lpstr>Apresentação do PowerPoint</vt:lpstr>
      <vt:lpstr>TIPOS DE SOBRANCELHAS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TIPOS DE OLHOS, BOCA, NARIZ, QUEIXO, SOBRANCELHAS E PELE</dc:title>
  <dc:creator>User</dc:creator>
  <cp:lastModifiedBy>Brenda Kuiaski</cp:lastModifiedBy>
  <cp:revision>7</cp:revision>
  <dcterms:created xsi:type="dcterms:W3CDTF">2021-08-16T15:22:44Z</dcterms:created>
  <dcterms:modified xsi:type="dcterms:W3CDTF">2022-04-11T17:50:38Z</dcterms:modified>
</cp:coreProperties>
</file>