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3" r:id="rId2"/>
    <p:sldId id="374" r:id="rId3"/>
    <p:sldId id="375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357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0210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9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41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41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085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8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51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344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84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33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8B74-2616-496F-970C-005175900015}" type="datetimeFigureOut">
              <a:rPr lang="pt-BR" smtClean="0"/>
              <a:pPr/>
              <a:t>16/05/2022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396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822DE-A21C-47B5-9EF5-4DE192834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F64B3C2-1455-4DBB-9C0F-754E4EAA5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Nome(grupo)</a:t>
            </a:r>
          </a:p>
          <a:p>
            <a:r>
              <a:rPr lang="pt-BR" dirty="0"/>
              <a:t>Título</a:t>
            </a:r>
          </a:p>
          <a:p>
            <a:r>
              <a:rPr lang="pt-BR" dirty="0"/>
              <a:t>Modulo 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335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9A1BF1-62AE-4851-9BCB-E110FD8D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 GERAL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EB77A7-F327-4B33-AEED-43B9774E8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214187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58B11-986E-47DC-8376-A72755F0D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3999FA-C286-43A6-A336-6B1A22712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86812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do Office</vt:lpstr>
      <vt:lpstr>Apresentação do PowerPoint</vt:lpstr>
      <vt:lpstr>OBJETIVO GERAL</vt:lpstr>
      <vt:lpstr>RESULTADOS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Iolanda</dc:creator>
  <cp:lastModifiedBy>Iolanda</cp:lastModifiedBy>
  <cp:revision>1</cp:revision>
  <dcterms:created xsi:type="dcterms:W3CDTF">2022-05-16T22:48:54Z</dcterms:created>
  <dcterms:modified xsi:type="dcterms:W3CDTF">2022-05-16T23:13:18Z</dcterms:modified>
</cp:coreProperties>
</file>