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3150" cy="36004500"/>
  <p:notesSz cx="6858000" cy="9144000"/>
  <p:defaultTextStyle>
    <a:defPPr>
      <a:defRPr lang="pt-BR"/>
    </a:defPPr>
    <a:lvl1pPr algn="l" defTabSz="3497263" rtl="0" fontAlgn="base">
      <a:spcBef>
        <a:spcPct val="0"/>
      </a:spcBef>
      <a:spcAft>
        <a:spcPct val="0"/>
      </a:spcAft>
      <a:defRPr sz="6900" kern="1200">
        <a:solidFill>
          <a:schemeClr val="tx1"/>
        </a:solidFill>
        <a:latin typeface="Calibri" pitchFamily="34" charset="0"/>
        <a:ea typeface="+mn-ea"/>
        <a:cs typeface="Arial" charset="0"/>
      </a:defRPr>
    </a:lvl1pPr>
    <a:lvl2pPr marL="1747838" indent="-1290638" algn="l" defTabSz="3497263" rtl="0" fontAlgn="base">
      <a:spcBef>
        <a:spcPct val="0"/>
      </a:spcBef>
      <a:spcAft>
        <a:spcPct val="0"/>
      </a:spcAft>
      <a:defRPr sz="6900" kern="1200">
        <a:solidFill>
          <a:schemeClr val="tx1"/>
        </a:solidFill>
        <a:latin typeface="Calibri" pitchFamily="34" charset="0"/>
        <a:ea typeface="+mn-ea"/>
        <a:cs typeface="Arial" charset="0"/>
      </a:defRPr>
    </a:lvl2pPr>
    <a:lvl3pPr marL="3497263" indent="-2582863" algn="l" defTabSz="3497263" rtl="0" fontAlgn="base">
      <a:spcBef>
        <a:spcPct val="0"/>
      </a:spcBef>
      <a:spcAft>
        <a:spcPct val="0"/>
      </a:spcAft>
      <a:defRPr sz="6900" kern="1200">
        <a:solidFill>
          <a:schemeClr val="tx1"/>
        </a:solidFill>
        <a:latin typeface="Calibri" pitchFamily="34" charset="0"/>
        <a:ea typeface="+mn-ea"/>
        <a:cs typeface="Arial" charset="0"/>
      </a:defRPr>
    </a:lvl3pPr>
    <a:lvl4pPr marL="5245100" indent="-3873500" algn="l" defTabSz="3497263" rtl="0" fontAlgn="base">
      <a:spcBef>
        <a:spcPct val="0"/>
      </a:spcBef>
      <a:spcAft>
        <a:spcPct val="0"/>
      </a:spcAft>
      <a:defRPr sz="6900" kern="1200">
        <a:solidFill>
          <a:schemeClr val="tx1"/>
        </a:solidFill>
        <a:latin typeface="Calibri" pitchFamily="34" charset="0"/>
        <a:ea typeface="+mn-ea"/>
        <a:cs typeface="Arial" charset="0"/>
      </a:defRPr>
    </a:lvl4pPr>
    <a:lvl5pPr marL="6994525" indent="-5165725" algn="l" defTabSz="3497263" rtl="0" fontAlgn="base">
      <a:spcBef>
        <a:spcPct val="0"/>
      </a:spcBef>
      <a:spcAft>
        <a:spcPct val="0"/>
      </a:spcAft>
      <a:defRPr sz="6900" kern="1200">
        <a:solidFill>
          <a:schemeClr val="tx1"/>
        </a:solidFill>
        <a:latin typeface="Calibri" pitchFamily="34" charset="0"/>
        <a:ea typeface="+mn-ea"/>
        <a:cs typeface="Arial" charset="0"/>
      </a:defRPr>
    </a:lvl5pPr>
    <a:lvl6pPr marL="2286000" algn="l" defTabSz="914400" rtl="0" eaLnBrk="1" latinLnBrk="0" hangingPunct="1">
      <a:defRPr sz="6900" kern="1200">
        <a:solidFill>
          <a:schemeClr val="tx1"/>
        </a:solidFill>
        <a:latin typeface="Calibri" pitchFamily="34" charset="0"/>
        <a:ea typeface="+mn-ea"/>
        <a:cs typeface="Arial" charset="0"/>
      </a:defRPr>
    </a:lvl6pPr>
    <a:lvl7pPr marL="2743200" algn="l" defTabSz="914400" rtl="0" eaLnBrk="1" latinLnBrk="0" hangingPunct="1">
      <a:defRPr sz="6900" kern="1200">
        <a:solidFill>
          <a:schemeClr val="tx1"/>
        </a:solidFill>
        <a:latin typeface="Calibri" pitchFamily="34" charset="0"/>
        <a:ea typeface="+mn-ea"/>
        <a:cs typeface="Arial" charset="0"/>
      </a:defRPr>
    </a:lvl7pPr>
    <a:lvl8pPr marL="3200400" algn="l" defTabSz="914400" rtl="0" eaLnBrk="1" latinLnBrk="0" hangingPunct="1">
      <a:defRPr sz="6900" kern="1200">
        <a:solidFill>
          <a:schemeClr val="tx1"/>
        </a:solidFill>
        <a:latin typeface="Calibri" pitchFamily="34" charset="0"/>
        <a:ea typeface="+mn-ea"/>
        <a:cs typeface="Arial" charset="0"/>
      </a:defRPr>
    </a:lvl8pPr>
    <a:lvl9pPr marL="3657600" algn="l" defTabSz="914400" rtl="0" eaLnBrk="1" latinLnBrk="0" hangingPunct="1">
      <a:defRPr sz="69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11F1D"/>
    <a:srgbClr val="FFA219"/>
    <a:srgbClr val="FFC8A3"/>
    <a:srgbClr val="FA8D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30" d="100"/>
          <a:sy n="30" d="100"/>
        </p:scale>
        <p:origin x="1446" y="24"/>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497580" fontAlgn="auto">
              <a:spcBef>
                <a:spcPts val="0"/>
              </a:spcBef>
              <a:spcAft>
                <a:spcPts val="0"/>
              </a:spcAft>
              <a:defRPr sz="1200">
                <a:latin typeface="+mn-lt"/>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3497580" fontAlgn="auto">
              <a:spcBef>
                <a:spcPts val="0"/>
              </a:spcBef>
              <a:spcAft>
                <a:spcPts val="0"/>
              </a:spcAft>
              <a:defRPr sz="1200">
                <a:latin typeface="+mn-lt"/>
                <a:cs typeface="+mn-cs"/>
              </a:defRPr>
            </a:lvl1pPr>
          </a:lstStyle>
          <a:p>
            <a:pPr>
              <a:defRPr/>
            </a:pPr>
            <a:fld id="{D06B600E-57B0-4FE8-8F39-7CAF93BF6C8B}" type="datetimeFigureOut">
              <a:rPr lang="pt-BR"/>
              <a:pPr>
                <a:defRPr/>
              </a:pPr>
              <a:t>18/11/2021</a:t>
            </a:fld>
            <a:endParaRPr lang="pt-BR"/>
          </a:p>
        </p:txBody>
      </p:sp>
      <p:sp>
        <p:nvSpPr>
          <p:cNvPr id="4" name="Espaço Reservado para Imagem de Slide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noProof="0"/>
              <a:t>Clique para editar 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497580" fontAlgn="auto">
              <a:spcBef>
                <a:spcPts val="0"/>
              </a:spcBef>
              <a:spcAft>
                <a:spcPts val="0"/>
              </a:spcAft>
              <a:defRPr sz="1200">
                <a:latin typeface="+mn-lt"/>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3497580" fontAlgn="auto">
              <a:spcBef>
                <a:spcPts val="0"/>
              </a:spcBef>
              <a:spcAft>
                <a:spcPts val="0"/>
              </a:spcAft>
              <a:defRPr sz="1200">
                <a:latin typeface="+mn-lt"/>
                <a:cs typeface="+mn-cs"/>
              </a:defRPr>
            </a:lvl1pPr>
          </a:lstStyle>
          <a:p>
            <a:pPr>
              <a:defRPr/>
            </a:pPr>
            <a:fld id="{15F96AC0-E35F-4107-85A3-8C24D8FBE968}" type="slidenum">
              <a:rPr lang="pt-BR"/>
              <a:pPr>
                <a:defRPr/>
              </a:pPr>
              <a:t>‹nº›</a:t>
            </a:fld>
            <a:endParaRPr lang="pt-BR"/>
          </a:p>
        </p:txBody>
      </p:sp>
    </p:spTree>
    <p:extLst>
      <p:ext uri="{BB962C8B-B14F-4D97-AF65-F5344CB8AC3E}">
        <p14:creationId xmlns:p14="http://schemas.microsoft.com/office/powerpoint/2010/main" val="1463103142"/>
      </p:ext>
    </p:extLst>
  </p:cSld>
  <p:clrMap bg1="lt1" tx1="dk1" bg2="lt2" tx2="dk2" accent1="accent1" accent2="accent2" accent3="accent3" accent4="accent4" accent5="accent5" accent6="accent6" hlink="hlink" folHlink="folHlink"/>
  <p:notesStyle>
    <a:lvl1pPr algn="l" defTabSz="3497263" rtl="0" eaLnBrk="0" fontAlgn="base" hangingPunct="0">
      <a:spcBef>
        <a:spcPct val="30000"/>
      </a:spcBef>
      <a:spcAft>
        <a:spcPct val="0"/>
      </a:spcAft>
      <a:defRPr sz="4600" kern="1200">
        <a:solidFill>
          <a:schemeClr val="tx1"/>
        </a:solidFill>
        <a:latin typeface="+mn-lt"/>
        <a:ea typeface="+mn-ea"/>
        <a:cs typeface="+mn-cs"/>
      </a:defRPr>
    </a:lvl1pPr>
    <a:lvl2pPr marL="1747838" algn="l" defTabSz="3497263" rtl="0" eaLnBrk="0" fontAlgn="base" hangingPunct="0">
      <a:spcBef>
        <a:spcPct val="30000"/>
      </a:spcBef>
      <a:spcAft>
        <a:spcPct val="0"/>
      </a:spcAft>
      <a:defRPr sz="4600" kern="1200">
        <a:solidFill>
          <a:schemeClr val="tx1"/>
        </a:solidFill>
        <a:latin typeface="+mn-lt"/>
        <a:ea typeface="+mn-ea"/>
        <a:cs typeface="+mn-cs"/>
      </a:defRPr>
    </a:lvl2pPr>
    <a:lvl3pPr marL="3497263" algn="l" defTabSz="3497263" rtl="0" eaLnBrk="0" fontAlgn="base" hangingPunct="0">
      <a:spcBef>
        <a:spcPct val="30000"/>
      </a:spcBef>
      <a:spcAft>
        <a:spcPct val="0"/>
      </a:spcAft>
      <a:defRPr sz="4600" kern="1200">
        <a:solidFill>
          <a:schemeClr val="tx1"/>
        </a:solidFill>
        <a:latin typeface="+mn-lt"/>
        <a:ea typeface="+mn-ea"/>
        <a:cs typeface="+mn-cs"/>
      </a:defRPr>
    </a:lvl3pPr>
    <a:lvl4pPr marL="5245100" algn="l" defTabSz="3497263" rtl="0" eaLnBrk="0" fontAlgn="base" hangingPunct="0">
      <a:spcBef>
        <a:spcPct val="30000"/>
      </a:spcBef>
      <a:spcAft>
        <a:spcPct val="0"/>
      </a:spcAft>
      <a:defRPr sz="4600" kern="1200">
        <a:solidFill>
          <a:schemeClr val="tx1"/>
        </a:solidFill>
        <a:latin typeface="+mn-lt"/>
        <a:ea typeface="+mn-ea"/>
        <a:cs typeface="+mn-cs"/>
      </a:defRPr>
    </a:lvl4pPr>
    <a:lvl5pPr marL="6994525" algn="l" defTabSz="3497263" rtl="0" eaLnBrk="0" fontAlgn="base" hangingPunct="0">
      <a:spcBef>
        <a:spcPct val="30000"/>
      </a:spcBef>
      <a:spcAft>
        <a:spcPct val="0"/>
      </a:spcAft>
      <a:defRPr sz="4600" kern="1200">
        <a:solidFill>
          <a:schemeClr val="tx1"/>
        </a:solidFill>
        <a:latin typeface="+mn-lt"/>
        <a:ea typeface="+mn-ea"/>
        <a:cs typeface="+mn-cs"/>
      </a:defRPr>
    </a:lvl5pPr>
    <a:lvl6pPr marL="8743950" algn="l" defTabSz="3497580" rtl="0" eaLnBrk="1" latinLnBrk="0" hangingPunct="1">
      <a:defRPr sz="4600" kern="1200">
        <a:solidFill>
          <a:schemeClr val="tx1"/>
        </a:solidFill>
        <a:latin typeface="+mn-lt"/>
        <a:ea typeface="+mn-ea"/>
        <a:cs typeface="+mn-cs"/>
      </a:defRPr>
    </a:lvl6pPr>
    <a:lvl7pPr marL="10492740" algn="l" defTabSz="3497580" rtl="0" eaLnBrk="1" latinLnBrk="0" hangingPunct="1">
      <a:defRPr sz="4600" kern="1200">
        <a:solidFill>
          <a:schemeClr val="tx1"/>
        </a:solidFill>
        <a:latin typeface="+mn-lt"/>
        <a:ea typeface="+mn-ea"/>
        <a:cs typeface="+mn-cs"/>
      </a:defRPr>
    </a:lvl7pPr>
    <a:lvl8pPr marL="12241530" algn="l" defTabSz="3497580" rtl="0" eaLnBrk="1" latinLnBrk="0" hangingPunct="1">
      <a:defRPr sz="4600" kern="1200">
        <a:solidFill>
          <a:schemeClr val="tx1"/>
        </a:solidFill>
        <a:latin typeface="+mn-lt"/>
        <a:ea typeface="+mn-ea"/>
        <a:cs typeface="+mn-cs"/>
      </a:defRPr>
    </a:lvl8pPr>
    <a:lvl9pPr marL="13990320" algn="l" defTabSz="3497580" rtl="0" eaLnBrk="1" latinLnBrk="0" hangingPunct="1">
      <a:defRPr sz="4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a:p>
        </p:txBody>
      </p:sp>
      <p:sp>
        <p:nvSpPr>
          <p:cNvPr id="4100" name="Espaço Reservado para Número de Slid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6900">
                <a:solidFill>
                  <a:schemeClr val="tx1"/>
                </a:solidFill>
                <a:latin typeface="Calibri" pitchFamily="34" charset="0"/>
              </a:defRPr>
            </a:lvl1pPr>
            <a:lvl2pPr marL="742950" indent="-285750">
              <a:defRPr sz="6900">
                <a:solidFill>
                  <a:schemeClr val="tx1"/>
                </a:solidFill>
                <a:latin typeface="Calibri" pitchFamily="34" charset="0"/>
              </a:defRPr>
            </a:lvl2pPr>
            <a:lvl3pPr marL="1143000" indent="-228600">
              <a:defRPr sz="6900">
                <a:solidFill>
                  <a:schemeClr val="tx1"/>
                </a:solidFill>
                <a:latin typeface="Calibri" pitchFamily="34" charset="0"/>
              </a:defRPr>
            </a:lvl3pPr>
            <a:lvl4pPr marL="1600200" indent="-228600">
              <a:defRPr sz="6900">
                <a:solidFill>
                  <a:schemeClr val="tx1"/>
                </a:solidFill>
                <a:latin typeface="Calibri" pitchFamily="34" charset="0"/>
              </a:defRPr>
            </a:lvl4pPr>
            <a:lvl5pPr marL="2057400" indent="-228600">
              <a:defRPr sz="6900">
                <a:solidFill>
                  <a:schemeClr val="tx1"/>
                </a:solidFill>
                <a:latin typeface="Calibri" pitchFamily="34" charset="0"/>
              </a:defRPr>
            </a:lvl5pPr>
            <a:lvl6pPr marL="2514600" indent="-228600" defTabSz="3497263" fontAlgn="base">
              <a:spcBef>
                <a:spcPct val="0"/>
              </a:spcBef>
              <a:spcAft>
                <a:spcPct val="0"/>
              </a:spcAft>
              <a:defRPr sz="6900">
                <a:solidFill>
                  <a:schemeClr val="tx1"/>
                </a:solidFill>
                <a:latin typeface="Calibri" pitchFamily="34" charset="0"/>
              </a:defRPr>
            </a:lvl6pPr>
            <a:lvl7pPr marL="2971800" indent="-228600" defTabSz="3497263" fontAlgn="base">
              <a:spcBef>
                <a:spcPct val="0"/>
              </a:spcBef>
              <a:spcAft>
                <a:spcPct val="0"/>
              </a:spcAft>
              <a:defRPr sz="6900">
                <a:solidFill>
                  <a:schemeClr val="tx1"/>
                </a:solidFill>
                <a:latin typeface="Calibri" pitchFamily="34" charset="0"/>
              </a:defRPr>
            </a:lvl7pPr>
            <a:lvl8pPr marL="3429000" indent="-228600" defTabSz="3497263" fontAlgn="base">
              <a:spcBef>
                <a:spcPct val="0"/>
              </a:spcBef>
              <a:spcAft>
                <a:spcPct val="0"/>
              </a:spcAft>
              <a:defRPr sz="6900">
                <a:solidFill>
                  <a:schemeClr val="tx1"/>
                </a:solidFill>
                <a:latin typeface="Calibri" pitchFamily="34" charset="0"/>
              </a:defRPr>
            </a:lvl8pPr>
            <a:lvl9pPr marL="3886200" indent="-228600" defTabSz="3497263" fontAlgn="base">
              <a:spcBef>
                <a:spcPct val="0"/>
              </a:spcBef>
              <a:spcAft>
                <a:spcPct val="0"/>
              </a:spcAft>
              <a:defRPr sz="6900">
                <a:solidFill>
                  <a:schemeClr val="tx1"/>
                </a:solidFill>
                <a:latin typeface="Calibri" pitchFamily="34" charset="0"/>
              </a:defRPr>
            </a:lvl9pPr>
          </a:lstStyle>
          <a:p>
            <a:pPr defTabSz="3497263" fontAlgn="base">
              <a:spcBef>
                <a:spcPct val="0"/>
              </a:spcBef>
              <a:spcAft>
                <a:spcPct val="0"/>
              </a:spcAft>
              <a:defRPr/>
            </a:pPr>
            <a:fld id="{46C949A4-D920-4EFA-88CF-4185F9565577}" type="slidenum">
              <a:rPr lang="pt-BR" sz="1200" smtClean="0"/>
              <a:pPr defTabSz="3497263" fontAlgn="base">
                <a:spcBef>
                  <a:spcPct val="0"/>
                </a:spcBef>
                <a:spcAft>
                  <a:spcPct val="0"/>
                </a:spcAft>
                <a:defRPr/>
              </a:pPr>
              <a:t>1</a:t>
            </a:fld>
            <a:endParaRPr lang="pt-BR" sz="1200"/>
          </a:p>
        </p:txBody>
      </p:sp>
    </p:spTree>
    <p:extLst>
      <p:ext uri="{BB962C8B-B14F-4D97-AF65-F5344CB8AC3E}">
        <p14:creationId xmlns:p14="http://schemas.microsoft.com/office/powerpoint/2010/main" val="223319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890236" y="11184734"/>
            <a:ext cx="21422678" cy="7717631"/>
          </a:xfrm>
        </p:spPr>
        <p:txBody>
          <a:bodyPr/>
          <a:lstStyle/>
          <a:p>
            <a:r>
              <a:rPr lang="pt-BR"/>
              <a:t>Clique para editar o título mestre</a:t>
            </a:r>
          </a:p>
        </p:txBody>
      </p:sp>
      <p:sp>
        <p:nvSpPr>
          <p:cNvPr id="3" name="Subtítulo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1FAD31FF-DF2F-44E9-B984-2547EE671EB9}" type="datetimeFigureOut">
              <a:rPr lang="pt-BR"/>
              <a:pPr>
                <a:defRPr/>
              </a:pPr>
              <a:t>18/11/2021</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15B3E6D5-8F0D-47F6-8F78-D9ACF4785C2A}"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74D53A5C-4DF2-4690-A201-D8EACE8C0B73}" type="datetimeFigureOut">
              <a:rPr lang="pt-BR"/>
              <a:pPr>
                <a:defRPr/>
              </a:pPr>
              <a:t>18/11/2021</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3C3B87E8-0B99-409D-9DC1-7650059DD9C1}"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8272284" y="1441852"/>
            <a:ext cx="5670709" cy="30720506"/>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1260157" y="1441852"/>
            <a:ext cx="16592074" cy="30720506"/>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C1EDED42-CF64-4AFD-BC22-5AE2A6FD965A}" type="datetimeFigureOut">
              <a:rPr lang="pt-BR"/>
              <a:pPr>
                <a:defRPr/>
              </a:pPr>
              <a:t>18/11/2021</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A72EE91-9C63-4787-AE94-8C67637E3670}"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58273CC1-78F9-4B35-B37A-68606009B421}" type="datetimeFigureOut">
              <a:rPr lang="pt-BR"/>
              <a:pPr>
                <a:defRPr/>
              </a:pPr>
              <a:t>18/11/2021</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109FEC8-53C2-4AFF-B6FD-FC81A12F090D}"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1990875" y="23136228"/>
            <a:ext cx="21422678" cy="7150894"/>
          </a:xfrm>
        </p:spPr>
        <p:txBody>
          <a:bodyPr anchor="t"/>
          <a:lstStyle>
            <a:lvl1pPr algn="l">
              <a:defRPr sz="15300" b="1" cap="all"/>
            </a:lvl1pPr>
          </a:lstStyle>
          <a:p>
            <a:r>
              <a:rPr lang="pt-BR"/>
              <a:t>Clique para editar o título mestre</a:t>
            </a:r>
          </a:p>
        </p:txBody>
      </p:sp>
      <p:sp>
        <p:nvSpPr>
          <p:cNvPr id="3" name="Espaço Reservado para Texto 2"/>
          <p:cNvSpPr>
            <a:spLocks noGrp="1"/>
          </p:cNvSpPr>
          <p:nvPr>
            <p:ph type="body" idx="1"/>
          </p:nvPr>
        </p:nvSpPr>
        <p:spPr>
          <a:xfrm>
            <a:off x="1990875" y="15260246"/>
            <a:ext cx="21422678" cy="7875982"/>
          </a:xfrm>
        </p:spPr>
        <p:txBody>
          <a:bodyPr anchor="b"/>
          <a:lstStyle>
            <a:lvl1pPr marL="0" indent="0">
              <a:buNone/>
              <a:defRPr sz="7700">
                <a:solidFill>
                  <a:schemeClr val="tx1">
                    <a:tint val="75000"/>
                  </a:schemeClr>
                </a:solidFill>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46FAC981-2662-40C0-8D6F-A7CC7C7DEEFB}" type="datetimeFigureOut">
              <a:rPr lang="pt-BR"/>
              <a:pPr>
                <a:defRPr/>
              </a:pPr>
              <a:t>18/11/2021</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AC3604E-18B9-45FA-B144-2428D4C0686F}"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1260158" y="8401053"/>
            <a:ext cx="11131391"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2811601" y="8401053"/>
            <a:ext cx="11131391"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fld id="{F6A0EB32-6B07-4613-A59F-A13D213942FE}" type="datetimeFigureOut">
              <a:rPr lang="pt-BR"/>
              <a:pPr>
                <a:defRPr/>
              </a:pPr>
              <a:t>18/11/2021</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DA2A2927-6858-4906-A2E6-3525CB5D9EF2}"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1260158" y="8059343"/>
            <a:ext cx="11135768"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pt-BR"/>
              <a:t>Clique para editar o texto mestre</a:t>
            </a:r>
          </a:p>
        </p:txBody>
      </p:sp>
      <p:sp>
        <p:nvSpPr>
          <p:cNvPr id="4" name="Espaço Reservado para Conteúdo 3"/>
          <p:cNvSpPr>
            <a:spLocks noGrp="1"/>
          </p:cNvSpPr>
          <p:nvPr>
            <p:ph sz="half" idx="2"/>
          </p:nvPr>
        </p:nvSpPr>
        <p:spPr>
          <a:xfrm>
            <a:off x="1260158" y="11418094"/>
            <a:ext cx="11135768"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2802852" y="8059343"/>
            <a:ext cx="11140142"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pt-BR"/>
              <a:t>Clique para editar o texto mestre</a:t>
            </a:r>
          </a:p>
        </p:txBody>
      </p:sp>
      <p:sp>
        <p:nvSpPr>
          <p:cNvPr id="6" name="Espaço Reservado para Conteúdo 5"/>
          <p:cNvSpPr>
            <a:spLocks noGrp="1"/>
          </p:cNvSpPr>
          <p:nvPr>
            <p:ph sz="quarter" idx="4"/>
          </p:nvPr>
        </p:nvSpPr>
        <p:spPr>
          <a:xfrm>
            <a:off x="12802852" y="11418094"/>
            <a:ext cx="11140142"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9363D5F6-2297-4414-A826-4E8257597A9E}" type="datetimeFigureOut">
              <a:rPr lang="pt-BR"/>
              <a:pPr>
                <a:defRPr/>
              </a:pPr>
              <a:t>18/11/2021</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606FC45B-8BB8-4D47-B6C7-8651031D20A1}"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3"/>
          <p:cNvSpPr>
            <a:spLocks noGrp="1"/>
          </p:cNvSpPr>
          <p:nvPr>
            <p:ph type="dt" sz="half" idx="10"/>
          </p:nvPr>
        </p:nvSpPr>
        <p:spPr/>
        <p:txBody>
          <a:bodyPr/>
          <a:lstStyle>
            <a:lvl1pPr>
              <a:defRPr/>
            </a:lvl1pPr>
          </a:lstStyle>
          <a:p>
            <a:pPr>
              <a:defRPr/>
            </a:pPr>
            <a:fld id="{64F2E1E4-75B6-45C0-B60E-EB42051C5AF9}" type="datetimeFigureOut">
              <a:rPr lang="pt-BR"/>
              <a:pPr>
                <a:defRPr/>
              </a:pPr>
              <a:t>18/11/2021</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2EE56CEA-786F-4C33-97F1-6545F069B5C5}"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FF4A5478-CA11-4FAF-93B8-BD3A548AFB0B}" type="datetimeFigureOut">
              <a:rPr lang="pt-BR"/>
              <a:pPr>
                <a:defRPr/>
              </a:pPr>
              <a:t>18/11/2021</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17F11AD8-62DB-4B30-9FCC-5E4416FAEAAE}"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260159" y="1433512"/>
            <a:ext cx="8291663" cy="6100763"/>
          </a:xfrm>
        </p:spPr>
        <p:txBody>
          <a:bodyPr anchor="b"/>
          <a:lstStyle>
            <a:lvl1pPr algn="l">
              <a:defRPr sz="7700" b="1"/>
            </a:lvl1pPr>
          </a:lstStyle>
          <a:p>
            <a:r>
              <a:rPr lang="pt-BR"/>
              <a:t>Clique para editar o título mestre</a:t>
            </a:r>
          </a:p>
        </p:txBody>
      </p:sp>
      <p:sp>
        <p:nvSpPr>
          <p:cNvPr id="3" name="Espaço Reservado para Conteúdo 2"/>
          <p:cNvSpPr>
            <a:spLocks noGrp="1"/>
          </p:cNvSpPr>
          <p:nvPr>
            <p:ph idx="1"/>
          </p:nvPr>
        </p:nvSpPr>
        <p:spPr>
          <a:xfrm>
            <a:off x="9853732" y="1433515"/>
            <a:ext cx="14089261" cy="30728843"/>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260159" y="7534278"/>
            <a:ext cx="8291663" cy="24628081"/>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pt-BR"/>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DD04001C-8903-4F23-A516-E072C24B29B4}" type="datetimeFigureOut">
              <a:rPr lang="pt-BR"/>
              <a:pPr>
                <a:defRPr/>
              </a:pPr>
              <a:t>18/11/2021</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0D4E4F73-7274-43E4-BFE4-A7F03CC9E064}"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939994" y="25203150"/>
            <a:ext cx="15121890" cy="2975375"/>
          </a:xfrm>
        </p:spPr>
        <p:txBody>
          <a:bodyPr anchor="b"/>
          <a:lstStyle>
            <a:lvl1pPr algn="l">
              <a:defRPr sz="7700" b="1"/>
            </a:lvl1pPr>
          </a:lstStyle>
          <a:p>
            <a:r>
              <a:rPr lang="pt-BR"/>
              <a:t>Clique para editar o título mestre</a:t>
            </a:r>
          </a:p>
        </p:txBody>
      </p:sp>
      <p:sp>
        <p:nvSpPr>
          <p:cNvPr id="3" name="Espaço Reservado para Imagem 2"/>
          <p:cNvSpPr>
            <a:spLocks noGrp="1"/>
          </p:cNvSpPr>
          <p:nvPr>
            <p:ph type="pic" idx="1"/>
          </p:nvPr>
        </p:nvSpPr>
        <p:spPr>
          <a:xfrm>
            <a:off x="4939994" y="3217069"/>
            <a:ext cx="15121890" cy="21602700"/>
          </a:xfrm>
        </p:spPr>
        <p:txBody>
          <a:bodyPr rtlCol="0">
            <a:normAutofit/>
          </a:bodyPr>
          <a:lstStyle>
            <a:lvl1pPr marL="0" indent="0">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pPr lvl="0"/>
            <a:endParaRPr lang="pt-BR" noProof="0"/>
          </a:p>
        </p:txBody>
      </p:sp>
      <p:sp>
        <p:nvSpPr>
          <p:cNvPr id="4" name="Espaço Reservado para Texto 3"/>
          <p:cNvSpPr>
            <a:spLocks noGrp="1"/>
          </p:cNvSpPr>
          <p:nvPr>
            <p:ph type="body" sz="half" idx="2"/>
          </p:nvPr>
        </p:nvSpPr>
        <p:spPr>
          <a:xfrm>
            <a:off x="4939994" y="28178524"/>
            <a:ext cx="15121890" cy="4225526"/>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pt-BR"/>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065D5D9E-60D4-425C-A15E-225F13CB849E}" type="datetimeFigureOut">
              <a:rPr lang="pt-BR"/>
              <a:pPr>
                <a:defRPr/>
              </a:pPr>
              <a:t>18/11/2021</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07970D2C-7E00-4B79-97E4-202D8B67EA5E}"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260475" y="1441450"/>
            <a:ext cx="22682200" cy="6000750"/>
          </a:xfrm>
          <a:prstGeom prst="rect">
            <a:avLst/>
          </a:prstGeom>
          <a:noFill/>
          <a:ln w="9525">
            <a:noFill/>
            <a:miter lim="800000"/>
            <a:headEnd/>
            <a:tailEnd/>
          </a:ln>
        </p:spPr>
        <p:txBody>
          <a:bodyPr vert="horz" wrap="square" lIns="349758" tIns="174879" rIns="349758" bIns="174879" numCol="1" anchor="ctr" anchorCtr="0" compatLnSpc="1">
            <a:prstTxWarp prst="textNoShape">
              <a:avLst/>
            </a:prstTxWarp>
          </a:bodyPr>
          <a:lstStyle/>
          <a:p>
            <a:pPr lvl="0"/>
            <a:r>
              <a:rPr lang="pt-BR"/>
              <a:t>Clique para editar o título mestre</a:t>
            </a:r>
          </a:p>
        </p:txBody>
      </p:sp>
      <p:sp>
        <p:nvSpPr>
          <p:cNvPr id="1027" name="Espaço Reservado para Texto 2"/>
          <p:cNvSpPr>
            <a:spLocks noGrp="1"/>
          </p:cNvSpPr>
          <p:nvPr>
            <p:ph type="body" idx="1"/>
          </p:nvPr>
        </p:nvSpPr>
        <p:spPr bwMode="auto">
          <a:xfrm>
            <a:off x="1260475" y="8401050"/>
            <a:ext cx="22682200" cy="23761700"/>
          </a:xfrm>
          <a:prstGeom prst="rect">
            <a:avLst/>
          </a:prstGeom>
          <a:noFill/>
          <a:ln w="9525">
            <a:noFill/>
            <a:miter lim="800000"/>
            <a:headEnd/>
            <a:tailEnd/>
          </a:ln>
        </p:spPr>
        <p:txBody>
          <a:bodyPr vert="horz" wrap="square" lIns="349758" tIns="174879" rIns="349758" bIns="174879" numCol="1" anchor="t" anchorCtr="0" compatLnSpc="1">
            <a:prstTxWarp prst="textNoShape">
              <a:avLst/>
            </a:prstTxWarp>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1260475" y="33370838"/>
            <a:ext cx="5880100" cy="1917700"/>
          </a:xfrm>
          <a:prstGeom prst="rect">
            <a:avLst/>
          </a:prstGeom>
        </p:spPr>
        <p:txBody>
          <a:bodyPr vert="horz" lIns="349758" tIns="174879" rIns="349758" bIns="174879" rtlCol="0" anchor="ctr"/>
          <a:lstStyle>
            <a:lvl1pPr algn="l" defTabSz="3497580" fontAlgn="auto">
              <a:spcBef>
                <a:spcPts val="0"/>
              </a:spcBef>
              <a:spcAft>
                <a:spcPts val="0"/>
              </a:spcAft>
              <a:defRPr sz="4600">
                <a:solidFill>
                  <a:schemeClr val="tx1">
                    <a:tint val="75000"/>
                  </a:schemeClr>
                </a:solidFill>
                <a:latin typeface="+mn-lt"/>
                <a:cs typeface="+mn-cs"/>
              </a:defRPr>
            </a:lvl1pPr>
          </a:lstStyle>
          <a:p>
            <a:pPr>
              <a:defRPr/>
            </a:pPr>
            <a:fld id="{C4393945-362F-4A93-88F1-B063878272D7}" type="datetimeFigureOut">
              <a:rPr lang="pt-BR"/>
              <a:pPr>
                <a:defRPr/>
              </a:pPr>
              <a:t>18/11/2021</a:t>
            </a:fld>
            <a:endParaRPr lang="pt-BR"/>
          </a:p>
        </p:txBody>
      </p:sp>
      <p:sp>
        <p:nvSpPr>
          <p:cNvPr id="5" name="Espaço Reservado para Rodapé 4"/>
          <p:cNvSpPr>
            <a:spLocks noGrp="1"/>
          </p:cNvSpPr>
          <p:nvPr>
            <p:ph type="ftr" sz="quarter" idx="3"/>
          </p:nvPr>
        </p:nvSpPr>
        <p:spPr>
          <a:xfrm>
            <a:off x="8610600" y="33370838"/>
            <a:ext cx="7981950" cy="1917700"/>
          </a:xfrm>
          <a:prstGeom prst="rect">
            <a:avLst/>
          </a:prstGeom>
        </p:spPr>
        <p:txBody>
          <a:bodyPr vert="horz" lIns="349758" tIns="174879" rIns="349758" bIns="174879" rtlCol="0" anchor="ctr"/>
          <a:lstStyle>
            <a:lvl1pPr algn="ctr" defTabSz="3497580" fontAlgn="auto">
              <a:spcBef>
                <a:spcPts val="0"/>
              </a:spcBef>
              <a:spcAft>
                <a:spcPts val="0"/>
              </a:spcAft>
              <a:defRPr sz="4600">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18062575" y="33370838"/>
            <a:ext cx="5880100" cy="1917700"/>
          </a:xfrm>
          <a:prstGeom prst="rect">
            <a:avLst/>
          </a:prstGeom>
        </p:spPr>
        <p:txBody>
          <a:bodyPr vert="horz" lIns="349758" tIns="174879" rIns="349758" bIns="174879" rtlCol="0" anchor="ctr"/>
          <a:lstStyle>
            <a:lvl1pPr algn="r" defTabSz="3497580" fontAlgn="auto">
              <a:spcBef>
                <a:spcPts val="0"/>
              </a:spcBef>
              <a:spcAft>
                <a:spcPts val="0"/>
              </a:spcAft>
              <a:defRPr sz="4600">
                <a:solidFill>
                  <a:schemeClr val="tx1">
                    <a:tint val="75000"/>
                  </a:schemeClr>
                </a:solidFill>
                <a:latin typeface="+mn-lt"/>
                <a:cs typeface="+mn-cs"/>
              </a:defRPr>
            </a:lvl1pPr>
          </a:lstStyle>
          <a:p>
            <a:pPr>
              <a:defRPr/>
            </a:pPr>
            <a:fld id="{C4BB9F68-A798-4865-A259-5C6A5ACA8A07}"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6800" kern="1200">
          <a:solidFill>
            <a:schemeClr val="tx1"/>
          </a:solidFill>
          <a:latin typeface="+mj-lt"/>
          <a:ea typeface="+mj-ea"/>
          <a:cs typeface="+mj-cs"/>
        </a:defRPr>
      </a:lvl1pPr>
      <a:lvl2pPr algn="ctr" defTabSz="3497263" rtl="0" eaLnBrk="0" fontAlgn="base" hangingPunct="0">
        <a:spcBef>
          <a:spcPct val="0"/>
        </a:spcBef>
        <a:spcAft>
          <a:spcPct val="0"/>
        </a:spcAft>
        <a:defRPr sz="16800">
          <a:solidFill>
            <a:schemeClr val="tx1"/>
          </a:solidFill>
          <a:latin typeface="Calibri" pitchFamily="34" charset="0"/>
        </a:defRPr>
      </a:lvl2pPr>
      <a:lvl3pPr algn="ctr" defTabSz="3497263" rtl="0" eaLnBrk="0" fontAlgn="base" hangingPunct="0">
        <a:spcBef>
          <a:spcPct val="0"/>
        </a:spcBef>
        <a:spcAft>
          <a:spcPct val="0"/>
        </a:spcAft>
        <a:defRPr sz="16800">
          <a:solidFill>
            <a:schemeClr val="tx1"/>
          </a:solidFill>
          <a:latin typeface="Calibri" pitchFamily="34" charset="0"/>
        </a:defRPr>
      </a:lvl3pPr>
      <a:lvl4pPr algn="ctr" defTabSz="3497263" rtl="0" eaLnBrk="0" fontAlgn="base" hangingPunct="0">
        <a:spcBef>
          <a:spcPct val="0"/>
        </a:spcBef>
        <a:spcAft>
          <a:spcPct val="0"/>
        </a:spcAft>
        <a:defRPr sz="16800">
          <a:solidFill>
            <a:schemeClr val="tx1"/>
          </a:solidFill>
          <a:latin typeface="Calibri" pitchFamily="34" charset="0"/>
        </a:defRPr>
      </a:lvl4pPr>
      <a:lvl5pPr algn="ctr" defTabSz="3497263" rtl="0" eaLnBrk="0" fontAlgn="base" hangingPunct="0">
        <a:spcBef>
          <a:spcPct val="0"/>
        </a:spcBef>
        <a:spcAft>
          <a:spcPct val="0"/>
        </a:spcAft>
        <a:defRPr sz="16800">
          <a:solidFill>
            <a:schemeClr val="tx1"/>
          </a:solidFill>
          <a:latin typeface="Calibri" pitchFamily="34" charset="0"/>
        </a:defRPr>
      </a:lvl5pPr>
      <a:lvl6pPr marL="457200" algn="ctr" defTabSz="3497263" rtl="0" fontAlgn="base">
        <a:spcBef>
          <a:spcPct val="0"/>
        </a:spcBef>
        <a:spcAft>
          <a:spcPct val="0"/>
        </a:spcAft>
        <a:defRPr sz="16800">
          <a:solidFill>
            <a:schemeClr val="tx1"/>
          </a:solidFill>
          <a:latin typeface="Calibri" pitchFamily="34" charset="0"/>
        </a:defRPr>
      </a:lvl6pPr>
      <a:lvl7pPr marL="914400" algn="ctr" defTabSz="3497263" rtl="0" fontAlgn="base">
        <a:spcBef>
          <a:spcPct val="0"/>
        </a:spcBef>
        <a:spcAft>
          <a:spcPct val="0"/>
        </a:spcAft>
        <a:defRPr sz="16800">
          <a:solidFill>
            <a:schemeClr val="tx1"/>
          </a:solidFill>
          <a:latin typeface="Calibri" pitchFamily="34" charset="0"/>
        </a:defRPr>
      </a:lvl7pPr>
      <a:lvl8pPr marL="1371600" algn="ctr" defTabSz="3497263" rtl="0" fontAlgn="base">
        <a:spcBef>
          <a:spcPct val="0"/>
        </a:spcBef>
        <a:spcAft>
          <a:spcPct val="0"/>
        </a:spcAft>
        <a:defRPr sz="16800">
          <a:solidFill>
            <a:schemeClr val="tx1"/>
          </a:solidFill>
          <a:latin typeface="Calibri" pitchFamily="34" charset="0"/>
        </a:defRPr>
      </a:lvl8pPr>
      <a:lvl9pPr marL="1828800" algn="ctr" defTabSz="3497263" rtl="0" fontAlgn="base">
        <a:spcBef>
          <a:spcPct val="0"/>
        </a:spcBef>
        <a:spcAft>
          <a:spcPct val="0"/>
        </a:spcAft>
        <a:defRPr sz="16800">
          <a:solidFill>
            <a:schemeClr val="tx1"/>
          </a:solidFill>
          <a:latin typeface="Calibri" pitchFamily="34" charset="0"/>
        </a:defRPr>
      </a:lvl9pPr>
    </p:titleStyle>
    <p:bodyStyle>
      <a:lvl1pPr marL="1311275" indent="-1311275" algn="l" defTabSz="3497263" rtl="0" eaLnBrk="0" fontAlgn="base" hangingPunct="0">
        <a:spcBef>
          <a:spcPct val="20000"/>
        </a:spcBef>
        <a:spcAft>
          <a:spcPct val="0"/>
        </a:spcAft>
        <a:buFont typeface="Arial" charset="0"/>
        <a:buChar char="•"/>
        <a:defRPr sz="12200" kern="1200">
          <a:solidFill>
            <a:schemeClr val="tx1"/>
          </a:solidFill>
          <a:latin typeface="+mn-lt"/>
          <a:ea typeface="+mn-ea"/>
          <a:cs typeface="+mn-cs"/>
        </a:defRPr>
      </a:lvl1pPr>
      <a:lvl2pPr marL="2841625" indent="-1092200" algn="l" defTabSz="3497263" rtl="0" eaLnBrk="0" fontAlgn="base" hangingPunct="0">
        <a:spcBef>
          <a:spcPct val="20000"/>
        </a:spcBef>
        <a:spcAft>
          <a:spcPct val="0"/>
        </a:spcAft>
        <a:buFont typeface="Arial" charset="0"/>
        <a:buChar char="–"/>
        <a:defRPr sz="10700" kern="1200">
          <a:solidFill>
            <a:schemeClr val="tx1"/>
          </a:solidFill>
          <a:latin typeface="+mn-lt"/>
          <a:ea typeface="+mn-ea"/>
          <a:cs typeface="+mn-cs"/>
        </a:defRPr>
      </a:lvl2pPr>
      <a:lvl3pPr marL="4371975" indent="-873125" algn="l" defTabSz="3497263" rtl="0" eaLnBrk="0" fontAlgn="base" hangingPunct="0">
        <a:spcBef>
          <a:spcPct val="20000"/>
        </a:spcBef>
        <a:spcAft>
          <a:spcPct val="0"/>
        </a:spcAft>
        <a:buFont typeface="Arial" charset="0"/>
        <a:buChar char="•"/>
        <a:defRPr sz="9200" kern="1200">
          <a:solidFill>
            <a:schemeClr val="tx1"/>
          </a:solidFill>
          <a:latin typeface="+mn-lt"/>
          <a:ea typeface="+mn-ea"/>
          <a:cs typeface="+mn-cs"/>
        </a:defRPr>
      </a:lvl3pPr>
      <a:lvl4pPr marL="6119813" indent="-873125" algn="l" defTabSz="3497263" rtl="0" eaLnBrk="0" fontAlgn="base" hangingPunct="0">
        <a:spcBef>
          <a:spcPct val="20000"/>
        </a:spcBef>
        <a:spcAft>
          <a:spcPct val="0"/>
        </a:spcAft>
        <a:buFont typeface="Arial" charset="0"/>
        <a:buChar char="–"/>
        <a:defRPr sz="7700" kern="1200">
          <a:solidFill>
            <a:schemeClr val="tx1"/>
          </a:solidFill>
          <a:latin typeface="+mn-lt"/>
          <a:ea typeface="+mn-ea"/>
          <a:cs typeface="+mn-cs"/>
        </a:defRPr>
      </a:lvl4pPr>
      <a:lvl5pPr marL="7869238" indent="-873125" algn="l" defTabSz="3497263" rtl="0" eaLnBrk="0" fontAlgn="base" hangingPunct="0">
        <a:spcBef>
          <a:spcPct val="20000"/>
        </a:spcBef>
        <a:spcAft>
          <a:spcPct val="0"/>
        </a:spcAft>
        <a:buFont typeface="Arial" charset="0"/>
        <a:buChar char="»"/>
        <a:defRPr sz="7700" kern="1200">
          <a:solidFill>
            <a:schemeClr val="tx1"/>
          </a:solidFill>
          <a:latin typeface="+mn-lt"/>
          <a:ea typeface="+mn-ea"/>
          <a:cs typeface="+mn-cs"/>
        </a:defRPr>
      </a:lvl5pPr>
      <a:lvl6pPr marL="961834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36713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1592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86471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pt-BR"/>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mailto:camilagudaslima@gmail.com" TargetMode="External"/><Relationship Id="rId7"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iolandarsilveira@gmail.com" TargetMode="External"/><Relationship Id="rId5" Type="http://schemas.openxmlformats.org/officeDocument/2006/relationships/hyperlink" Target="mailto:giovana_gi_g@hotmail.com" TargetMode="External"/><Relationship Id="rId4" Type="http://schemas.openxmlformats.org/officeDocument/2006/relationships/hyperlink" Target="mailto:larissamonimetzger@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kerekített téglalap 3"/>
          <p:cNvSpPr/>
          <p:nvPr/>
        </p:nvSpPr>
        <p:spPr>
          <a:xfrm>
            <a:off x="575939" y="504305"/>
            <a:ext cx="23926273" cy="34635849"/>
          </a:xfrm>
          <a:prstGeom prst="roundRect">
            <a:avLst>
              <a:gd name="adj" fmla="val 0"/>
            </a:avLst>
          </a:prstGeom>
          <a:solidFill>
            <a:schemeClr val="bg1"/>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176431" fontAlgn="auto">
              <a:spcBef>
                <a:spcPts val="0"/>
              </a:spcBef>
              <a:spcAft>
                <a:spcPts val="0"/>
              </a:spcAft>
              <a:defRPr/>
            </a:pPr>
            <a:endParaRPr lang="en-US" sz="2200" b="1" dirty="0">
              <a:solidFill>
                <a:schemeClr val="tx1"/>
              </a:solidFill>
              <a:latin typeface="+mj-lt"/>
            </a:endParaRPr>
          </a:p>
        </p:txBody>
      </p:sp>
      <p:sp>
        <p:nvSpPr>
          <p:cNvPr id="6" name="Lekerekített téglalap 9"/>
          <p:cNvSpPr/>
          <p:nvPr/>
        </p:nvSpPr>
        <p:spPr>
          <a:xfrm>
            <a:off x="1216189" y="10185192"/>
            <a:ext cx="10999758" cy="921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INTRODUÇÃO</a:t>
            </a:r>
            <a:endParaRPr lang="pt-BR" sz="8000" b="1" dirty="0">
              <a:solidFill>
                <a:schemeClr val="tx1"/>
              </a:solidFill>
            </a:endParaRPr>
          </a:p>
        </p:txBody>
      </p:sp>
      <p:sp>
        <p:nvSpPr>
          <p:cNvPr id="2053" name="Szövegdoboz 2"/>
          <p:cNvSpPr txBox="1">
            <a:spLocks noChangeArrowheads="1"/>
          </p:cNvSpPr>
          <p:nvPr/>
        </p:nvSpPr>
        <p:spPr bwMode="auto">
          <a:xfrm>
            <a:off x="1376115" y="11315056"/>
            <a:ext cx="11003557" cy="4542380"/>
          </a:xfrm>
          <a:prstGeom prst="rect">
            <a:avLst/>
          </a:prstGeom>
          <a:noFill/>
          <a:ln w="9525">
            <a:noFill/>
            <a:miter lim="800000"/>
            <a:headEnd/>
            <a:tailEnd/>
          </a:ln>
        </p:spPr>
        <p:txBody>
          <a:bodyPr/>
          <a:lstStyle/>
          <a:p>
            <a:pPr algn="just">
              <a:spcAft>
                <a:spcPts val="1200"/>
              </a:spcAft>
            </a:pPr>
            <a:r>
              <a:rPr lang="pt-BR" sz="2200" dirty="0"/>
              <a:t>Este modelo de banner tem o intuito de uniformizar as apresentações. Seguir este modelo, sendo livre o tamanho de cada sessão. No cabeçalho,  os autores podem incluir  logos adicionais de patrocinadores. O tamanho indicado para o banner é de 90 cm de largura por 120 cm de altura. </a:t>
            </a:r>
          </a:p>
          <a:p>
            <a:pPr algn="just">
              <a:spcAft>
                <a:spcPts val="1200"/>
              </a:spcAft>
            </a:pPr>
            <a:r>
              <a:rPr lang="pt-BR" sz="2200" dirty="0"/>
              <a:t>Note que para uma impressão de boa qualidade, suas figuras devem ter uma resolução de pelo menos 300dpi. </a:t>
            </a:r>
          </a:p>
          <a:p>
            <a:pPr marL="0" lvl="1" indent="0" algn="just">
              <a:spcAft>
                <a:spcPts val="1200"/>
              </a:spcAft>
            </a:pPr>
            <a:r>
              <a:rPr lang="pt-BR" sz="2200" dirty="0"/>
              <a:t> 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algn="just">
              <a:spcAft>
                <a:spcPts val="1200"/>
              </a:spcAft>
            </a:pPr>
            <a:endParaRPr lang="pt-BR" sz="2200" dirty="0"/>
          </a:p>
        </p:txBody>
      </p:sp>
      <p:sp>
        <p:nvSpPr>
          <p:cNvPr id="2055" name="Szövegdoboz 11"/>
          <p:cNvSpPr txBox="1">
            <a:spLocks noChangeArrowheads="1"/>
          </p:cNvSpPr>
          <p:nvPr/>
        </p:nvSpPr>
        <p:spPr bwMode="auto">
          <a:xfrm>
            <a:off x="13046860" y="27325059"/>
            <a:ext cx="10657584" cy="4687887"/>
          </a:xfrm>
          <a:prstGeom prst="rect">
            <a:avLst/>
          </a:prstGeom>
          <a:noFill/>
          <a:ln w="9525">
            <a:noFill/>
            <a:miter lim="800000"/>
            <a:headEnd/>
            <a:tailEnd/>
          </a:ln>
        </p:spPr>
        <p:txBody>
          <a:bodyPr/>
          <a:lstStyle/>
          <a:p>
            <a:pPr algn="just">
              <a:spcAft>
                <a:spcPts val="1200"/>
              </a:spcAft>
            </a:pPr>
            <a:r>
              <a:rPr lang="pt-BR" sz="2200" b="1" dirty="0"/>
              <a:t>Fontes a serem usadas neste modelo: </a:t>
            </a:r>
            <a:r>
              <a:rPr lang="pt-BR" sz="2200" dirty="0"/>
              <a:t>O título do banner em </a:t>
            </a:r>
            <a:r>
              <a:rPr lang="pt-BR" sz="2200" dirty="0" err="1"/>
              <a:t>Calibri</a:t>
            </a:r>
            <a:r>
              <a:rPr lang="pt-BR" sz="2200" dirty="0"/>
              <a:t> tamanho 54, negrito, centralizado. Os nomes dos autores com </a:t>
            </a:r>
            <a:r>
              <a:rPr lang="pt-BR" sz="2200" dirty="0" err="1"/>
              <a:t>Calibri</a:t>
            </a:r>
            <a:r>
              <a:rPr lang="pt-BR" sz="2200" dirty="0"/>
              <a:t> 32, negrito, centralizado, preto. A instituição de origem e os </a:t>
            </a:r>
            <a:r>
              <a:rPr lang="pt-BR" sz="2200" dirty="0" err="1"/>
              <a:t>email</a:t>
            </a:r>
            <a:r>
              <a:rPr lang="pt-BR" sz="2200" dirty="0"/>
              <a:t> em </a:t>
            </a:r>
            <a:r>
              <a:rPr lang="pt-BR" sz="2200" dirty="0" err="1"/>
              <a:t>Calibri</a:t>
            </a:r>
            <a:r>
              <a:rPr lang="pt-BR" sz="2200" dirty="0"/>
              <a:t> 22, negrito, centralizado. Os títulos de seção em </a:t>
            </a:r>
            <a:r>
              <a:rPr lang="pt-BR" sz="2200" dirty="0" err="1"/>
              <a:t>Calibri</a:t>
            </a:r>
            <a:r>
              <a:rPr lang="pt-BR" sz="2200" dirty="0"/>
              <a:t> 32, negrito, centralizado.</a:t>
            </a:r>
          </a:p>
          <a:p>
            <a:pPr algn="just">
              <a:spcAft>
                <a:spcPts val="1200"/>
              </a:spcAft>
            </a:pPr>
            <a:r>
              <a:rPr lang="pt-BR" sz="2200" dirty="0"/>
              <a:t>Todos os textos normais podem ser em </a:t>
            </a:r>
            <a:r>
              <a:rPr lang="pt-BR" sz="2200" dirty="0" err="1"/>
              <a:t>Calibri</a:t>
            </a:r>
            <a:r>
              <a:rPr lang="pt-BR" sz="2200" dirty="0"/>
              <a:t>  22 até 28, justificado, preto. Negritos e itálicos podem ser utilizados para dar ênfase a trechos importantes, mas devem ser usados com cuidado (parágrafos inteiros não devem estar enfatizados em negrito). </a:t>
            </a:r>
          </a:p>
          <a:p>
            <a:pPr algn="just">
              <a:spcAft>
                <a:spcPts val="1200"/>
              </a:spcAft>
            </a:pPr>
            <a:r>
              <a:rPr lang="pt-BR" sz="2200" dirty="0"/>
              <a:t>Legendas de figuras e tabelas </a:t>
            </a:r>
            <a:r>
              <a:rPr lang="pt-BR" sz="2200" dirty="0" err="1"/>
              <a:t>Calibri</a:t>
            </a:r>
            <a:r>
              <a:rPr lang="pt-BR" sz="2200" dirty="0"/>
              <a:t> 18, negrito, centralizado abaixo da figura ou da tabela. O texto dentro das figuras (legendas, números, etc.) e das tabelas deve ter tamanho similar às dimensões das legendas (</a:t>
            </a:r>
            <a:r>
              <a:rPr lang="pt-BR" sz="2200" dirty="0" err="1"/>
              <a:t>Calibri</a:t>
            </a:r>
            <a:r>
              <a:rPr lang="pt-BR" sz="2200" dirty="0"/>
              <a:t>, 18) de forma a poderem ser lidos a 2m de distância.</a:t>
            </a:r>
          </a:p>
          <a:p>
            <a:pPr algn="just">
              <a:spcAft>
                <a:spcPts val="1200"/>
              </a:spcAft>
            </a:pPr>
            <a:r>
              <a:rPr lang="pt-BR" sz="2200" dirty="0"/>
              <a:t>Parágrafos devem ser separados por 12 </a:t>
            </a:r>
            <a:r>
              <a:rPr lang="pt-BR" sz="2200" dirty="0" err="1"/>
              <a:t>pt</a:t>
            </a:r>
            <a:r>
              <a:rPr lang="pt-BR" sz="2200" dirty="0"/>
              <a:t>. </a:t>
            </a:r>
          </a:p>
        </p:txBody>
      </p:sp>
      <p:sp>
        <p:nvSpPr>
          <p:cNvPr id="10" name="Lekerekített téglalap 13"/>
          <p:cNvSpPr/>
          <p:nvPr/>
        </p:nvSpPr>
        <p:spPr>
          <a:xfrm>
            <a:off x="1340744" y="16502044"/>
            <a:ext cx="10679914" cy="61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METODOLOGIA</a:t>
            </a:r>
            <a:endParaRPr lang="pt-BR" sz="8000" b="1" dirty="0">
              <a:solidFill>
                <a:schemeClr val="tx1"/>
              </a:solidFill>
            </a:endParaRPr>
          </a:p>
        </p:txBody>
      </p:sp>
      <p:sp>
        <p:nvSpPr>
          <p:cNvPr id="2057" name="Szövegdoboz 14"/>
          <p:cNvSpPr txBox="1">
            <a:spLocks noChangeArrowheads="1"/>
          </p:cNvSpPr>
          <p:nvPr/>
        </p:nvSpPr>
        <p:spPr bwMode="auto">
          <a:xfrm>
            <a:off x="1376115" y="17537161"/>
            <a:ext cx="10831842" cy="4644758"/>
          </a:xfrm>
          <a:prstGeom prst="rect">
            <a:avLst/>
          </a:prstGeom>
          <a:noFill/>
          <a:ln w="9525">
            <a:noFill/>
            <a:miter lim="800000"/>
            <a:headEnd/>
            <a:tailEnd/>
          </a:ln>
        </p:spPr>
        <p:txBody>
          <a:bodyPr/>
          <a:lstStyle/>
          <a:p>
            <a:pPr marL="0" lvl="1" indent="0" algn="just">
              <a:spcAft>
                <a:spcPts val="1200"/>
              </a:spcAft>
            </a:pPr>
            <a:r>
              <a:rPr lang="pt-BR" sz="2200" dirty="0"/>
              <a:t> 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 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endParaRPr lang="pt-BR" sz="2200" dirty="0"/>
          </a:p>
          <a:p>
            <a:pPr marL="0" lvl="1" indent="0" algn="just">
              <a:spcAft>
                <a:spcPts val="1200"/>
              </a:spcAft>
            </a:pPr>
            <a:endParaRPr lang="pt-BR" sz="2200" dirty="0"/>
          </a:p>
          <a:p>
            <a:pPr marL="0" lvl="1" indent="0" algn="just">
              <a:spcAft>
                <a:spcPts val="1200"/>
              </a:spcAft>
            </a:pPr>
            <a:endParaRPr lang="pt-BR" sz="2200" dirty="0"/>
          </a:p>
        </p:txBody>
      </p:sp>
      <p:sp>
        <p:nvSpPr>
          <p:cNvPr id="2062" name="Szövegdoboz 18"/>
          <p:cNvSpPr txBox="1">
            <a:spLocks noChangeArrowheads="1"/>
          </p:cNvSpPr>
          <p:nvPr/>
        </p:nvSpPr>
        <p:spPr bwMode="auto">
          <a:xfrm>
            <a:off x="7316413" y="33234588"/>
            <a:ext cx="11772900" cy="629729"/>
          </a:xfrm>
          <a:prstGeom prst="rect">
            <a:avLst/>
          </a:prstGeom>
          <a:noFill/>
          <a:ln w="9525">
            <a:noFill/>
            <a:miter lim="800000"/>
            <a:headEnd/>
            <a:tailEnd/>
          </a:ln>
        </p:spPr>
        <p:txBody>
          <a:bodyPr/>
          <a:lstStyle/>
          <a:p>
            <a:pPr marL="0" lvl="1" indent="0" algn="ctr">
              <a:spcAft>
                <a:spcPts val="1200"/>
              </a:spcAft>
            </a:pPr>
            <a:r>
              <a:rPr lang="pt-BR" sz="2200" b="1" dirty="0">
                <a:solidFill>
                  <a:srgbClr val="C00000"/>
                </a:solidFill>
              </a:rPr>
              <a:t>Não ultrapasse esta linha. </a:t>
            </a:r>
          </a:p>
        </p:txBody>
      </p:sp>
      <p:sp>
        <p:nvSpPr>
          <p:cNvPr id="21" name="Lekerekített téglalap 23"/>
          <p:cNvSpPr/>
          <p:nvPr/>
        </p:nvSpPr>
        <p:spPr>
          <a:xfrm>
            <a:off x="1216189" y="22801645"/>
            <a:ext cx="10729110" cy="400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RESULTADOS E DISCUSSÕES </a:t>
            </a:r>
            <a:endParaRPr lang="en-US" sz="8000" b="1" dirty="0">
              <a:solidFill>
                <a:schemeClr val="tx1"/>
              </a:solidFill>
            </a:endParaRPr>
          </a:p>
        </p:txBody>
      </p:sp>
      <p:sp>
        <p:nvSpPr>
          <p:cNvPr id="2071" name="Szövegdoboz 27"/>
          <p:cNvSpPr txBox="1">
            <a:spLocks noChangeArrowheads="1"/>
          </p:cNvSpPr>
          <p:nvPr/>
        </p:nvSpPr>
        <p:spPr bwMode="auto">
          <a:xfrm>
            <a:off x="1376115" y="30952204"/>
            <a:ext cx="4732114" cy="656105"/>
          </a:xfrm>
          <a:prstGeom prst="rect">
            <a:avLst/>
          </a:prstGeom>
          <a:noFill/>
          <a:ln w="9525">
            <a:noFill/>
            <a:miter lim="800000"/>
            <a:headEnd/>
            <a:tailEnd/>
          </a:ln>
        </p:spPr>
        <p:txBody>
          <a:bodyPr/>
          <a:lstStyle/>
          <a:p>
            <a:pPr algn="ctr"/>
            <a:r>
              <a:rPr lang="en-US" sz="1800" b="1" dirty="0"/>
              <a:t>Fig. </a:t>
            </a:r>
            <a:r>
              <a:rPr lang="pt-BR" sz="1800" b="1" dirty="0"/>
              <a:t>1</a:t>
            </a:r>
            <a:r>
              <a:rPr lang="en-US" sz="1800" b="1" dirty="0"/>
              <a:t>: </a:t>
            </a:r>
            <a:r>
              <a:rPr lang="pt-BR" sz="1800" b="1" dirty="0"/>
              <a:t>Legenda da Figura em </a:t>
            </a:r>
            <a:r>
              <a:rPr lang="pt-BR" sz="1800" b="1" dirty="0" err="1"/>
              <a:t>Calibri</a:t>
            </a:r>
            <a:r>
              <a:rPr lang="pt-BR" sz="1800" b="1" dirty="0"/>
              <a:t> 18 Negrito</a:t>
            </a:r>
          </a:p>
        </p:txBody>
      </p:sp>
      <p:sp>
        <p:nvSpPr>
          <p:cNvPr id="2051" name="Szövegdoboz 8"/>
          <p:cNvSpPr txBox="1">
            <a:spLocks noChangeArrowheads="1"/>
          </p:cNvSpPr>
          <p:nvPr/>
        </p:nvSpPr>
        <p:spPr bwMode="auto">
          <a:xfrm>
            <a:off x="682542" y="4327082"/>
            <a:ext cx="23166443" cy="6232475"/>
          </a:xfrm>
          <a:prstGeom prst="rect">
            <a:avLst/>
          </a:prstGeom>
          <a:noFill/>
          <a:ln w="9525">
            <a:noFill/>
            <a:miter lim="800000"/>
            <a:headEnd/>
            <a:tailEnd/>
          </a:ln>
        </p:spPr>
        <p:txBody>
          <a:bodyPr wrap="square">
            <a:spAutoFit/>
          </a:bodyPr>
          <a:lstStyle/>
          <a:p>
            <a:pPr algn="ctr"/>
            <a:r>
              <a:rPr lang="pt-BR" b="1" dirty="0"/>
              <a:t>Promoção da Saúde para as Pessoas Privadas de Liberdade</a:t>
            </a:r>
            <a:endParaRPr lang="pt-BR" dirty="0"/>
          </a:p>
          <a:p>
            <a:pPr algn="ctr"/>
            <a:endParaRPr lang="pt-BR" sz="5400" b="1" dirty="0"/>
          </a:p>
          <a:p>
            <a:pPr algn="ctr"/>
            <a:r>
              <a:rPr lang="pt-PT" sz="3200" dirty="0"/>
              <a:t>Autora (1) Roberta M. Bazzi Bauer (robertabazzibauer@hotmail.com) </a:t>
            </a:r>
          </a:p>
          <a:p>
            <a:pPr algn="ctr"/>
            <a:r>
              <a:rPr lang="pt-PT" sz="3200" dirty="0"/>
              <a:t>Coautora (1) Ana Paula Bai (anapaulabai128@gmail.com) </a:t>
            </a:r>
            <a:endParaRPr lang="pt-PT" sz="3200" b="1" dirty="0"/>
          </a:p>
          <a:p>
            <a:pPr algn="ctr"/>
            <a:r>
              <a:rPr lang="pt-PT" sz="3200" b="1" dirty="0"/>
              <a:t>                             </a:t>
            </a:r>
            <a:r>
              <a:rPr lang="pt-PT" sz="3200" dirty="0"/>
              <a:t>2) Camila Gudas Lima  (</a:t>
            </a:r>
            <a:r>
              <a:rPr lang="pt-PT" sz="3200" u="sng" dirty="0">
                <a:hlinkClick r:id="rId3">
                  <a:extLst>
                    <a:ext uri="{A12FA001-AC4F-418D-AE19-62706E023703}">
                      <ahyp:hlinkClr xmlns:ahyp="http://schemas.microsoft.com/office/drawing/2018/hyperlinkcolor" val="tx"/>
                    </a:ext>
                  </a:extLst>
                </a:hlinkClick>
              </a:rPr>
              <a:t>camilagudaslima@gmail.com</a:t>
            </a:r>
            <a:r>
              <a:rPr lang="pt-PT" sz="3200" dirty="0"/>
              <a:t>)</a:t>
            </a:r>
            <a:r>
              <a:rPr lang="pt-PT" sz="3200" b="1" dirty="0"/>
              <a:t> </a:t>
            </a:r>
          </a:p>
          <a:p>
            <a:pPr algn="ctr"/>
            <a:r>
              <a:rPr lang="pt-PT" sz="3200" b="1" dirty="0"/>
              <a:t>                                            </a:t>
            </a:r>
            <a:r>
              <a:rPr lang="pt-PT" sz="3200" dirty="0"/>
              <a:t>Coautora (3) Daniele A. R. P. Simas (danieli2003sc@gmail.com)       </a:t>
            </a:r>
          </a:p>
          <a:p>
            <a:pPr algn="ctr"/>
            <a:r>
              <a:rPr lang="pt-PT" sz="3200" dirty="0"/>
              <a:t>                                       Coautora (4) Larissa M. Metzger (</a:t>
            </a:r>
            <a:r>
              <a:rPr lang="pt-PT" sz="3200" u="sng" dirty="0">
                <a:hlinkClick r:id="rId4">
                  <a:extLst>
                    <a:ext uri="{A12FA001-AC4F-418D-AE19-62706E023703}">
                      <ahyp:hlinkClr xmlns:ahyp="http://schemas.microsoft.com/office/drawing/2018/hyperlinkcolor" val="tx"/>
                    </a:ext>
                  </a:extLst>
                </a:hlinkClick>
              </a:rPr>
              <a:t>larissamonimetzger@gmail.com</a:t>
            </a:r>
            <a:r>
              <a:rPr lang="pt-PT" sz="3200" dirty="0"/>
              <a:t>)          </a:t>
            </a:r>
          </a:p>
          <a:p>
            <a:pPr algn="ctr"/>
            <a:r>
              <a:rPr lang="pt-PT" sz="3200" dirty="0"/>
              <a:t>                                     Coautora (5) Giovana Gonsalves (</a:t>
            </a:r>
            <a:r>
              <a:rPr lang="pt-PT" sz="3200" u="sng" dirty="0">
                <a:hlinkClick r:id="rId5">
                  <a:extLst>
                    <a:ext uri="{A12FA001-AC4F-418D-AE19-62706E023703}">
                      <ahyp:hlinkClr xmlns:ahyp="http://schemas.microsoft.com/office/drawing/2018/hyperlinkcolor" val="tx"/>
                    </a:ext>
                  </a:extLst>
                </a:hlinkClick>
              </a:rPr>
              <a:t>giovana_gi_g@hotmail.com</a:t>
            </a:r>
            <a:r>
              <a:rPr lang="pt-PT" sz="3200" dirty="0"/>
              <a:t>)     </a:t>
            </a:r>
          </a:p>
          <a:p>
            <a:pPr algn="ctr"/>
            <a:r>
              <a:rPr lang="pt-PT" sz="3200" dirty="0"/>
              <a:t>                                               Orientadora (1) Iolanda Ruthes Silveira (</a:t>
            </a:r>
            <a:r>
              <a:rPr lang="pt-PT" sz="3200" u="sng" dirty="0">
                <a:hlinkClick r:id="rId6">
                  <a:extLst>
                    <a:ext uri="{A12FA001-AC4F-418D-AE19-62706E023703}">
                      <ahyp:hlinkClr xmlns:ahyp="http://schemas.microsoft.com/office/drawing/2018/hyperlinkcolor" val="tx"/>
                    </a:ext>
                  </a:extLst>
                </a:hlinkClick>
              </a:rPr>
              <a:t>iolandarsilveira@gmail.com</a:t>
            </a:r>
            <a:r>
              <a:rPr lang="pt-PT" sz="3200" dirty="0"/>
              <a:t>)</a:t>
            </a:r>
            <a:endParaRPr lang="pt-BR" sz="3200" dirty="0"/>
          </a:p>
          <a:p>
            <a:pPr algn="r"/>
            <a:endParaRPr lang="pt-BR" sz="3000" b="1" dirty="0"/>
          </a:p>
          <a:p>
            <a:pPr algn="r"/>
            <a:endParaRPr lang="pt-BR" sz="2200" b="1" dirty="0"/>
          </a:p>
        </p:txBody>
      </p:sp>
      <p:sp>
        <p:nvSpPr>
          <p:cNvPr id="2072" name="Szövegdoboz 28"/>
          <p:cNvSpPr txBox="1">
            <a:spLocks noChangeArrowheads="1"/>
          </p:cNvSpPr>
          <p:nvPr/>
        </p:nvSpPr>
        <p:spPr bwMode="auto">
          <a:xfrm>
            <a:off x="7169237" y="31004134"/>
            <a:ext cx="4668357" cy="451309"/>
          </a:xfrm>
          <a:prstGeom prst="rect">
            <a:avLst/>
          </a:prstGeom>
          <a:noFill/>
          <a:ln w="9525">
            <a:noFill/>
            <a:miter lim="800000"/>
            <a:headEnd/>
            <a:tailEnd/>
          </a:ln>
        </p:spPr>
        <p:txBody>
          <a:bodyPr/>
          <a:lstStyle/>
          <a:p>
            <a:pPr algn="ctr"/>
            <a:r>
              <a:rPr lang="en-US" sz="1800" b="1" dirty="0"/>
              <a:t>Fig. </a:t>
            </a:r>
            <a:r>
              <a:rPr lang="pt-BR" sz="1800" b="1" dirty="0"/>
              <a:t>2</a:t>
            </a:r>
            <a:r>
              <a:rPr lang="en-US" sz="1800" b="1" dirty="0"/>
              <a:t>: </a:t>
            </a:r>
            <a:r>
              <a:rPr lang="pt-BR" sz="1800" b="1" dirty="0"/>
              <a:t>Legenda da Figura em </a:t>
            </a:r>
            <a:r>
              <a:rPr lang="pt-BR" sz="1800" b="1" dirty="0" err="1"/>
              <a:t>Calibri</a:t>
            </a:r>
            <a:r>
              <a:rPr lang="pt-BR" sz="1800" b="1" dirty="0"/>
              <a:t> 18 Negrito</a:t>
            </a:r>
          </a:p>
        </p:txBody>
      </p:sp>
      <p:sp>
        <p:nvSpPr>
          <p:cNvPr id="2076" name="Szövegdoboz 38"/>
          <p:cNvSpPr txBox="1">
            <a:spLocks noChangeArrowheads="1"/>
          </p:cNvSpPr>
          <p:nvPr/>
        </p:nvSpPr>
        <p:spPr bwMode="auto">
          <a:xfrm>
            <a:off x="556476" y="23961064"/>
            <a:ext cx="11772900" cy="2653354"/>
          </a:xfrm>
          <a:prstGeom prst="rect">
            <a:avLst/>
          </a:prstGeom>
          <a:noFill/>
          <a:ln w="9525">
            <a:noFill/>
            <a:miter lim="800000"/>
            <a:headEnd/>
            <a:tailEnd/>
          </a:ln>
        </p:spPr>
        <p:txBody>
          <a:bodyPr/>
          <a:lstStyle/>
          <a:p>
            <a:pPr algn="just">
              <a:spcAft>
                <a:spcPts val="1200"/>
              </a:spcAft>
            </a:pPr>
            <a:endParaRPr lang="pt-BR" sz="2200" dirty="0"/>
          </a:p>
        </p:txBody>
      </p:sp>
      <p:sp>
        <p:nvSpPr>
          <p:cNvPr id="2077" name="Szövegdoboz 39"/>
          <p:cNvSpPr txBox="1">
            <a:spLocks noChangeArrowheads="1"/>
          </p:cNvSpPr>
          <p:nvPr/>
        </p:nvSpPr>
        <p:spPr bwMode="auto">
          <a:xfrm>
            <a:off x="575938" y="33898726"/>
            <a:ext cx="23926273" cy="1241428"/>
          </a:xfrm>
          <a:prstGeom prst="rect">
            <a:avLst/>
          </a:prstGeom>
          <a:solidFill>
            <a:srgbClr val="0070C0"/>
          </a:solidFill>
          <a:ln w="9525">
            <a:noFill/>
            <a:miter lim="800000"/>
            <a:headEnd/>
            <a:tailEnd/>
          </a:ln>
        </p:spPr>
        <p:txBody>
          <a:bodyPr/>
          <a:lstStyle/>
          <a:p>
            <a:pPr algn="ctr"/>
            <a:endParaRPr lang="pt-BR" sz="2400" b="1" dirty="0"/>
          </a:p>
          <a:p>
            <a:pPr algn="ctr"/>
            <a:r>
              <a:rPr lang="pt-BR" sz="3600" b="1" dirty="0">
                <a:solidFill>
                  <a:schemeClr val="bg1"/>
                </a:solidFill>
              </a:rPr>
              <a:t>I Iniciação Científica - DAMA– Canoinhas, SC – 25 e 26 de novembro 2021</a:t>
            </a:r>
            <a:endParaRPr lang="en-US" sz="3600" b="1" dirty="0">
              <a:solidFill>
                <a:schemeClr val="bg1"/>
              </a:solidFill>
            </a:endParaRPr>
          </a:p>
        </p:txBody>
      </p:sp>
      <p:sp>
        <p:nvSpPr>
          <p:cNvPr id="2080" name="Szövegdoboz 27"/>
          <p:cNvSpPr txBox="1">
            <a:spLocks noChangeArrowheads="1"/>
          </p:cNvSpPr>
          <p:nvPr/>
        </p:nvSpPr>
        <p:spPr bwMode="auto">
          <a:xfrm>
            <a:off x="13008133" y="19555262"/>
            <a:ext cx="4605745" cy="486499"/>
          </a:xfrm>
          <a:prstGeom prst="rect">
            <a:avLst/>
          </a:prstGeom>
          <a:noFill/>
          <a:ln w="9525">
            <a:noFill/>
            <a:miter lim="800000"/>
            <a:headEnd/>
            <a:tailEnd/>
          </a:ln>
        </p:spPr>
        <p:txBody>
          <a:bodyPr/>
          <a:lstStyle/>
          <a:p>
            <a:pPr algn="ctr"/>
            <a:r>
              <a:rPr lang="en-US" sz="1800" b="1" dirty="0"/>
              <a:t>Fig. </a:t>
            </a:r>
            <a:r>
              <a:rPr lang="pt-BR" sz="1800" b="1" dirty="0"/>
              <a:t>3</a:t>
            </a:r>
            <a:r>
              <a:rPr lang="en-US" sz="1800" b="1" dirty="0"/>
              <a:t>: </a:t>
            </a:r>
            <a:r>
              <a:rPr lang="pt-BR" sz="1800" b="1" dirty="0"/>
              <a:t>Legenda da Figura em </a:t>
            </a:r>
            <a:r>
              <a:rPr lang="pt-BR" sz="1800" b="1" dirty="0" err="1"/>
              <a:t>Calibri</a:t>
            </a:r>
            <a:r>
              <a:rPr lang="pt-BR" sz="1800" b="1" dirty="0"/>
              <a:t> 18 Negrito</a:t>
            </a:r>
          </a:p>
        </p:txBody>
      </p:sp>
      <p:pic>
        <p:nvPicPr>
          <p:cNvPr id="1027" name="Picture 3" descr="C:\Users\David\Desktop\UFPB\ccnec ufpb\papers.co-vc96-triangle-of-blue-patterns-15-wallpaper.jpg"/>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39128" y="26789990"/>
            <a:ext cx="4669101" cy="4150311"/>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3" descr="C:\Users\David\Desktop\UFPB\ccnec ufpb\papers.co-vc96-triangle-of-blue-patterns-15-wallpaper.jpg"/>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317495" y="26774378"/>
            <a:ext cx="4520100" cy="401786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3" descr="C:\Users\David\Desktop\UFPB\ccnec ufpb\papers.co-vc96-triangle-of-blue-patterns-15-wallpaper.jpg"/>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115428" y="15415120"/>
            <a:ext cx="4520100" cy="4017866"/>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3" descr="C:\Users\David\Desktop\UFPB\ccnec ufpb\papers.co-vc96-triangle-of-blue-patterns-15-wallpaper.jpg"/>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089313" y="15324630"/>
            <a:ext cx="4520100" cy="4017866"/>
          </a:xfrm>
          <a:prstGeom prst="rect">
            <a:avLst/>
          </a:prstGeom>
          <a:noFill/>
          <a:extLst>
            <a:ext uri="{909E8E84-426E-40DD-AFC4-6F175D3DCCD1}">
              <a14:hiddenFill xmlns:a14="http://schemas.microsoft.com/office/drawing/2010/main">
                <a:solidFill>
                  <a:srgbClr val="FFFFFF"/>
                </a:solidFill>
              </a14:hiddenFill>
            </a:ext>
          </a:extLst>
        </p:spPr>
      </p:pic>
      <p:sp>
        <p:nvSpPr>
          <p:cNvPr id="38" name="Szövegdoboz 29"/>
          <p:cNvSpPr txBox="1">
            <a:spLocks noChangeArrowheads="1"/>
          </p:cNvSpPr>
          <p:nvPr/>
        </p:nvSpPr>
        <p:spPr bwMode="auto">
          <a:xfrm>
            <a:off x="13008133" y="20251519"/>
            <a:ext cx="10696311" cy="1933575"/>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
        <p:nvSpPr>
          <p:cNvPr id="39" name="Szövegdoboz 29"/>
          <p:cNvSpPr txBox="1">
            <a:spLocks noChangeArrowheads="1"/>
          </p:cNvSpPr>
          <p:nvPr/>
        </p:nvSpPr>
        <p:spPr bwMode="auto">
          <a:xfrm>
            <a:off x="12973049" y="11267474"/>
            <a:ext cx="10843913" cy="3995046"/>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
        <p:nvSpPr>
          <p:cNvPr id="40" name="Lekerekített téglalap 10"/>
          <p:cNvSpPr/>
          <p:nvPr/>
        </p:nvSpPr>
        <p:spPr>
          <a:xfrm>
            <a:off x="12729312" y="26547119"/>
            <a:ext cx="11772899" cy="5032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rgbClr val="FF0000"/>
                </a:solidFill>
              </a:rPr>
              <a:t>Informações Fontes a Serem Usadas</a:t>
            </a:r>
            <a:endParaRPr lang="pt-BR" sz="8000" b="1" dirty="0">
              <a:solidFill>
                <a:srgbClr val="FF0000"/>
              </a:solidFill>
            </a:endParaRPr>
          </a:p>
        </p:txBody>
      </p:sp>
      <p:sp>
        <p:nvSpPr>
          <p:cNvPr id="51" name="Szövegdoboz 24"/>
          <p:cNvSpPr txBox="1">
            <a:spLocks noChangeArrowheads="1"/>
          </p:cNvSpPr>
          <p:nvPr/>
        </p:nvSpPr>
        <p:spPr bwMode="auto">
          <a:xfrm>
            <a:off x="1318202" y="23609130"/>
            <a:ext cx="10897745" cy="2501900"/>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algn="just">
              <a:spcAft>
                <a:spcPts val="1200"/>
              </a:spcAft>
            </a:pPr>
            <a:endParaRPr lang="en-US" sz="2200" dirty="0"/>
          </a:p>
        </p:txBody>
      </p:sp>
      <p:sp>
        <p:nvSpPr>
          <p:cNvPr id="52" name="Lekerekített téglalap 35"/>
          <p:cNvSpPr/>
          <p:nvPr/>
        </p:nvSpPr>
        <p:spPr>
          <a:xfrm>
            <a:off x="12973049" y="10289464"/>
            <a:ext cx="10645750" cy="629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CONSIDERAÇÕES FINAIS </a:t>
            </a:r>
            <a:endParaRPr lang="pt-BR" sz="8000" b="1" dirty="0">
              <a:solidFill>
                <a:schemeClr val="tx1"/>
              </a:solidFill>
            </a:endParaRPr>
          </a:p>
        </p:txBody>
      </p:sp>
      <p:sp>
        <p:nvSpPr>
          <p:cNvPr id="53" name="Szövegdoboz 27"/>
          <p:cNvSpPr txBox="1">
            <a:spLocks noChangeArrowheads="1"/>
          </p:cNvSpPr>
          <p:nvPr/>
        </p:nvSpPr>
        <p:spPr bwMode="auto">
          <a:xfrm>
            <a:off x="19098699" y="19403454"/>
            <a:ext cx="4605745" cy="486499"/>
          </a:xfrm>
          <a:prstGeom prst="rect">
            <a:avLst/>
          </a:prstGeom>
          <a:noFill/>
          <a:ln w="9525">
            <a:noFill/>
            <a:miter lim="800000"/>
            <a:headEnd/>
            <a:tailEnd/>
          </a:ln>
        </p:spPr>
        <p:txBody>
          <a:bodyPr/>
          <a:lstStyle/>
          <a:p>
            <a:pPr algn="ctr"/>
            <a:r>
              <a:rPr lang="en-US" sz="1800" b="1" dirty="0"/>
              <a:t>Fig. </a:t>
            </a:r>
            <a:r>
              <a:rPr lang="pt-BR" sz="1800" b="1" dirty="0"/>
              <a:t>4</a:t>
            </a:r>
            <a:r>
              <a:rPr lang="en-US" sz="1800" b="1" dirty="0"/>
              <a:t>: </a:t>
            </a:r>
            <a:r>
              <a:rPr lang="pt-BR" sz="1800" b="1" dirty="0"/>
              <a:t>Legenda da Figura em </a:t>
            </a:r>
            <a:r>
              <a:rPr lang="pt-BR" sz="1800" b="1" dirty="0" err="1"/>
              <a:t>Calibri</a:t>
            </a:r>
            <a:r>
              <a:rPr lang="pt-BR" sz="1800" b="1" dirty="0"/>
              <a:t> 18 Negrito</a:t>
            </a:r>
          </a:p>
        </p:txBody>
      </p:sp>
      <p:sp>
        <p:nvSpPr>
          <p:cNvPr id="54" name="Lekerekített téglalap 10"/>
          <p:cNvSpPr/>
          <p:nvPr/>
        </p:nvSpPr>
        <p:spPr>
          <a:xfrm>
            <a:off x="13008132" y="22816372"/>
            <a:ext cx="10610667" cy="246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REFERENCIAS</a:t>
            </a:r>
            <a:endParaRPr lang="pt-BR" sz="8000" b="1" dirty="0">
              <a:solidFill>
                <a:schemeClr val="tx1"/>
              </a:solidFill>
            </a:endParaRPr>
          </a:p>
        </p:txBody>
      </p:sp>
      <p:sp>
        <p:nvSpPr>
          <p:cNvPr id="55" name="Szövegdoboz 29"/>
          <p:cNvSpPr txBox="1">
            <a:spLocks noChangeArrowheads="1"/>
          </p:cNvSpPr>
          <p:nvPr/>
        </p:nvSpPr>
        <p:spPr bwMode="auto">
          <a:xfrm>
            <a:off x="13069717" y="23482723"/>
            <a:ext cx="10696311" cy="1933575"/>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pic>
        <p:nvPicPr>
          <p:cNvPr id="28" name="Imagem 27">
            <a:extLst>
              <a:ext uri="{FF2B5EF4-FFF2-40B4-BE49-F238E27FC236}">
                <a16:creationId xmlns:a16="http://schemas.microsoft.com/office/drawing/2014/main" id="{E6C06C46-C450-4D5D-8C06-ACEE921E5E5C}"/>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700938" y="504305"/>
            <a:ext cx="23801273" cy="3164989"/>
          </a:xfrm>
          <a:prstGeom prst="rect">
            <a:avLst/>
          </a:prstGeom>
          <a:noFill/>
          <a:ln>
            <a:noFill/>
          </a:ln>
        </p:spPr>
      </p:pic>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1519</TotalTime>
  <Words>1293</Words>
  <Application>Microsoft Office PowerPoint</Application>
  <PresentationFormat>Personalizar</PresentationFormat>
  <Paragraphs>40</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Glauber</dc:creator>
  <cp:lastModifiedBy>Iolanda</cp:lastModifiedBy>
  <cp:revision>33</cp:revision>
  <dcterms:created xsi:type="dcterms:W3CDTF">2011-08-10T18:22:05Z</dcterms:created>
  <dcterms:modified xsi:type="dcterms:W3CDTF">2021-11-18T17:43:09Z</dcterms:modified>
</cp:coreProperties>
</file>