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19/07/2021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19/07/2021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19/07/2021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19/07/2021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19/07/2021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19/07/2021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19/07/2021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19/07/2021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19/07/2021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19/07/2021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19/07/2021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19/07/2021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19/07/2021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3200" dirty="0">
                <a:solidFill>
                  <a:schemeClr val="tx1"/>
                </a:solidFill>
              </a:rPr>
              <a:t>Assistência de enfermagem frente ao sistema urinário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 err="1">
                <a:solidFill>
                  <a:schemeClr val="tx1"/>
                </a:solidFill>
              </a:rPr>
              <a:t>Enfª</a:t>
            </a:r>
            <a:r>
              <a:rPr lang="pt-BR" dirty="0">
                <a:solidFill>
                  <a:schemeClr val="tx1"/>
                </a:solidFill>
              </a:rPr>
              <a:t> Daniela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596EE-84F0-4D2A-825D-F85457175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HISTÓRIA – ANAMNESE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A61A9D-026B-4697-9AC8-11D7617C4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u="sng" dirty="0"/>
              <a:t>ESPECÍFICOS PARA A MULHER: </a:t>
            </a:r>
            <a:r>
              <a:rPr lang="pt-BR" dirty="0"/>
              <a:t>NÚMERO DE FILHOS; PARTOS VAGINAIS OU CESAREANOS; USO DE FÓRCEPS; HISTÓRICO DE SECREÇÕES VAGINAIS; PRURIDO OU IRRITAÇÃO VAGINAL/VULVAR; HISTÓRICO FAMILIAR DE PROLAPSO DE UM ÓRGÃO PÉLVICO; HISTÓRICO DE INCONTINÊNCIA URINÁRIA.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POSSUI DM, HAS, ALERGIAS? DOENÇA OU DISFUNÇÃO NEUROLÓGICA?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JÁ ESTEVE INTERNADO POR ITU? QUAIS EXAMES FORAM REALIZADOS? (CITOSCOPIA? URODINÂMICA? EXAMES RADIOGRÁFICOS DO RIM? O PACIENTE JÁ FOI CATETERIZADO (SE SIM, POR QUANTO TEMPO?).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O PACIENTE FOI SUBMETIDO A CIRURGIAS DO SIST. URINÁRIO OU PROSTRÁTICO, OU AINDA POR LESÕES TRAUMÁTICAS ENVOLVENDO A PELVE?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USO DE MEDICAÇÕES? QUAIS? FORAM PRESCRITAS POR UM MÉDICO? OU SÃO DE VENDA LIVRE / FITOTERÁPICOS QUE PDEM AFETAR A FUNÇÃO URINÁRIA/RENAL.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HÁ RISCOS IDENTIFICADOS DE OCASIONAR UMA ITU?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A78ABE-AF2A-4110-826C-F85B63F1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8FC52-BDDE-4D8C-AB89-32DC5F5FB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AVALIAÇÃO DOS DADOS SUBJETIVOS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AEB9C1-9B93-482C-9B2D-F1495514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200" dirty="0"/>
              <a:t>Os dados subjetivos incluem a caracterização dos sintomas, uma história da enfermidade atual, uma história médica e cirúrgica pregressa, dados demográficos e fatores relacionados ao estilo de vida. O sinais e sintomas que acometem o sistema urinário podem ser devido à distúrbios: dos rins, dos ureteres ou da bexiga; das estruturas circundantes; ou ainda de outros sistemas corporais.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3D9C2C-C66B-4786-B39C-56B1EA0D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9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1C2CD-BF11-483D-ADFF-3CB428D9D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ALTERAÇÕES NA MICÇÃO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60239E-D62F-40E8-9EA7-1A9044D14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MUDANÇAS NO VOLUME OU NA COR DA URINA: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HEMATÚRIA – QUANDO EM COR DE FERRUGEM INDICA SANGRAMENTO PROVENIENTE DO TRATO URINÁRIO SUPERIOR; VERMELHO BRILHANTE INDICA SANGRAMENTO DO TRATO INFERIOR; HEMATÚRIA IDENTIFICADA MICROSCÓPICAMENTE; DE CARACTERÍSTICA DOLOROSA, INDICATIVA DE LITÍASE E INDOLOR DE NEOPLASIA DO SISTEMA;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POLIÚRIA – GRANDE VOLUME DE URINA ELIMINADO EM DETERMINADO PERÍODO DE TEMPO. NORMALMENTE ASSOCIADA A DIABETES MELLITUS, DOENÇA RENAL CRÔNICA OU USO DE DIURÉTICOS;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OLIGÚRIA – PEQUENO VOLUME DE DIURESE, CERCA DE 100 A 500ML EM 24HS. ASSOCIADO A IRA, CHOQUE, DESIDRATAÇÃO, DESEQUILIBRO HIDRELETROLÍTICO.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ANÚRIA – AUSÊNCIA DE DÉBITO URINÁRIO.</a:t>
            </a:r>
          </a:p>
          <a:p>
            <a:pPr marL="342900" indent="-342900">
              <a:buFont typeface="+mj-lt"/>
              <a:buAutoNum type="arabicPeriod"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52A1F6-EC20-4AFC-8166-197BD254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4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DF2FF-3D6A-46B6-9AEA-8A2D24BD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SINTOMATOLOGIA RELACIONADA COM A IRRITAÇÃO DAS VIAS URINÁRIAS INFERIORES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18E905-35DB-4E53-888D-6C78FD55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pt-BR" dirty="0"/>
              <a:t>DISÚRIA – DOR OU DIFICULDADE PARA URINAR;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POLACIÚRIA;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URGÊNCIA MICCIONAL – FORTE DESEJO URINÁRIO DE QUE É DIFÍCIL ADIAR;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NOCTÚRIA – MICÇÃO NOTURNA COM INTERRUPÇÃO DE SONO; ASSOCIADO A CAUSAS UROLÓGICAS QUE AFETAM A FUNÇÃO VESICAL, ESVAZIAMENTO VESICAL PRECÁRIO, OBSTRUÇÃO DA SAÍDA  OU AINDA BEXIGA INTERATIVA. 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ESTRANGÚRIA – MICÇÃO LENTA E DOLOROSA, ELIMINANDO APENAS PEQUENAS QUANTIDADES DE URINA; SENSAÇÃO DE PUXÃO VIOLENTO NO FINAL DA MICÇÃO PRODUZIDO PELA CONTRAÇÃO MUSCULAR ESPASMÓDICA DA URETRA E DA BEXIGA. PODE ESTAR ASSOCIADA A CISTITE GRAVE, CISTITE INTERSTICIAL, CÁLCULO URINÁRIO E CÂNCER VESICAL.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2C4E5D-FD5D-4082-BE07-6D645F4C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4FF9D-1F1D-4762-90C4-1703E334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SINTOMATOLOGIA RELACIONADA COM A OBSTRUÇÃO DAS VIAS URINÁRIAS INFERIORES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3937E0-72D1-4B6A-8C26-3086EFE1F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530254" cy="4112286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pt-BR" dirty="0"/>
              <a:t>JATO FRACO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HESITAÇÃO – DEMORA EXCESSIVA E DIFICULDADE EM INICIAR A MICÇÃO;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GOTEJAMENTO TERMINAL – GOTEJAMENTO PROLONGADO OU URINA PROVENIENTE DO MEATO APÓS TER COMPLETADO A MICÇÃO; PODE SER CAUSADO PELA OBSTRUÇÃO DA SAÍDA VESICAL;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ESVAZIAMENTO COMPLETO – SENSAÇÃO DE QUE A BEXIGA AINDA ESTA CHEIA, ATÉ MESMO APÓS URINAR; INDICA RETENÇÃO URINÁRIA, BEXIGA HIPERATIVA OU OUTRAS CONDIÇÕES QUE IMPEDEM A SAÍDA DA URINA POR COMPLETO, E ISSO PODE OCASIONAR ITU.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RETENÇÃO URINÁRIA – INCAPACIDADE DE ELIMINAR A URINA.</a:t>
            </a:r>
          </a:p>
          <a:p>
            <a:pPr marL="342900" indent="-342900">
              <a:buFont typeface="+mj-lt"/>
              <a:buAutoNum type="arabicPeriod"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2A9887-E6B0-429F-8A9E-F31D1F2D3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003BF1E-2860-4E9E-BE7F-B70EE5BE36A0}"/>
              </a:ext>
            </a:extLst>
          </p:cNvPr>
          <p:cNvSpPr/>
          <p:nvPr/>
        </p:nvSpPr>
        <p:spPr>
          <a:xfrm>
            <a:off x="1454821" y="4592882"/>
            <a:ext cx="956194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SAÍDA INVOLUNTÁRIA DE URINA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9F4D5A1-F52C-4492-81CB-1B217A040E48}"/>
              </a:ext>
            </a:extLst>
          </p:cNvPr>
          <p:cNvSpPr/>
          <p:nvPr/>
        </p:nvSpPr>
        <p:spPr>
          <a:xfrm>
            <a:off x="1304449" y="5711875"/>
            <a:ext cx="2621230" cy="3231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INCONTINÊNCIA URINÁRIA</a:t>
            </a:r>
            <a:endParaRPr lang="pt-BR" sz="15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211320B-3BD7-43E2-B78B-9332409837C4}"/>
              </a:ext>
            </a:extLst>
          </p:cNvPr>
          <p:cNvSpPr/>
          <p:nvPr/>
        </p:nvSpPr>
        <p:spPr>
          <a:xfrm>
            <a:off x="7845806" y="5463347"/>
            <a:ext cx="339233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pt-BR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ENURESE NOTURNA: SAÍDA </a:t>
            </a:r>
            <a:r>
              <a:rPr lang="pt-BR" sz="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INVOLUNTÁRIA DE URINA DURANTE O SONO. </a:t>
            </a:r>
          </a:p>
        </p:txBody>
      </p:sp>
    </p:spTree>
    <p:extLst>
      <p:ext uri="{BB962C8B-B14F-4D97-AF65-F5344CB8AC3E}">
        <p14:creationId xmlns:p14="http://schemas.microsoft.com/office/powerpoint/2010/main" val="368468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B4DB9-4E4E-4CEE-8049-A52E832D7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AVALIANDO A DOR NO TRATO URINÁRIO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D50F1A-203F-4234-B607-AF17391DD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pt-BR" dirty="0"/>
              <a:t>DOR GENITURINÁRIA NEM SEMPRE É OBSERVADA NA DOENÇA RENAL, MAS EM GERAL  É OBSERVADA NAS CONDIÇÕES MAIS AGUDAS DO TRATO URINÁRIO;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DOR RENAL – PODE SER OBSERVADA COMO UMA DOR SURDA NO ÂNGULO COSTOVERTEBRAL, OU OCORRER COMO DOR AGUDA EM CÓLICA, PERCEBIDA NA ÁREA DO FLANCO, QUE SE IRRADIA PARA A VIRILHA OU O TESTÍCULO; DECORRENTE DA DISTENSÃO DA CAPSULA RENAL; A INTENSIDADE ESTA RELACIONADA COM A RAPIDEZ DE DESENVOLVIMENTO DO QUADRO;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DOR URETRAL – PERCEBIDA NAS COSTAS E/OU ABDOMEN, PODE ESTENDER-SE PARA A VIRILHA, A URETRA, O PÊNIS, O ESCROTO OU O TESTÍCULO;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DOR VESICAL – DOR BAIXO VENTRE / SUPRAPÚBICA; ASSOCIADA A INFECÇÃO DA BEXIGA HIPERDISTENDIDA OU A ESPASMOS VESICAIS;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DOR URETRAL – PROVENIENTE DA IRRITAÇÃO DO COLO VESICAL, DE UM CORPO ESTRANHO NO CANAL OU AINDA DE UMA URETRITE DEVIDO A INFECÇÃO OU A TRAUMATISMO, A DOR PIORA AO URINAR.</a:t>
            </a:r>
          </a:p>
          <a:p>
            <a:pPr marL="0" indent="0">
              <a:buNone/>
            </a:pPr>
            <a:endParaRPr lang="pt-BR" dirty="0"/>
          </a:p>
          <a:p>
            <a:pPr marL="342900" indent="-342900">
              <a:buFont typeface="+mj-lt"/>
              <a:buAutoNum type="arabicPeriod"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6750DB-8A40-41FE-965F-899F201C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6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FD464-ED2F-4547-AE76-932787AF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AVALIANDO A DOR NO TRATO URINÁRIO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1CDD96-DE9C-4070-A12C-6C78777C0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6. DOR NA ÁREA ESCROTAL – DEVIDO À TUMEFÇÃO INFLAMATÓRIA DO EPIDÍDIMO OU DO TESTÍCULO, À TORÇÃO DO TESTÍCULO OU A INFECÇÃO ESCROTAL;</a:t>
            </a:r>
          </a:p>
          <a:p>
            <a:pPr marL="0" indent="0">
              <a:buNone/>
            </a:pPr>
            <a:r>
              <a:rPr lang="pt-BR" dirty="0"/>
              <a:t>7. DOR TESTICULAR – ASSOCIADA A LESÕES, CAXUMBA, ORQUITE, TORÇÃO DO CORDÃO ESPERMÁTICO, DOS TESTÍCULOS OU DO APÊNDICE DO TESTÍCULO;</a:t>
            </a:r>
          </a:p>
          <a:p>
            <a:pPr marL="0" indent="0">
              <a:buNone/>
            </a:pPr>
            <a:r>
              <a:rPr lang="pt-BR" dirty="0"/>
              <a:t>8. DESCONFORTO PERINEAL OU RETAL – DEVIDO A UMA PROSTATITE AGUDA OU CRÔNICA, ABSCESSO PROSTRÁTICO OU TRAUMATISMO;</a:t>
            </a:r>
          </a:p>
          <a:p>
            <a:pPr marL="0" indent="0">
              <a:buNone/>
            </a:pPr>
            <a:r>
              <a:rPr lang="pt-BR" dirty="0"/>
              <a:t>9. DOR NAS COSTAS E NAS PERNAS – PODE SER DEVIDA AO CÂNCER DA PRÓSTATA COM METÁSTASES PARA O OSSO;</a:t>
            </a:r>
          </a:p>
          <a:p>
            <a:pPr marL="0" indent="0">
              <a:buNone/>
            </a:pPr>
            <a:r>
              <a:rPr lang="pt-BR" dirty="0"/>
              <a:t>10. DOR NA GLANDE PENIANA – GERALMENTE PROVENIENTE DA PROSTRATITE; PODE ESTAR ASSOCIADA A PROBLEMAS URETRAIS E A DOR IRRADIADA ASSOCIADA A CALCULO URETRAL.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070F99-A862-4963-B784-E0EE3719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8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B31D6-8018-4A5E-9502-7442F017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CORRELATOS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E1838A-D018-414D-A191-F3FF13404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pt-BR" dirty="0"/>
              <a:t>OS SINTOMAS GI RELACIONADOS A CONDIÇÕES UROLÓGICAS INCLUEM NAUSEAS, VÔMITOS, DIARRÉIA, DESCONFORTO ABDOMINAL, ÍLEO-PARALÍTICO, E HEMORRAGIA GI COM UREMIA.</a:t>
            </a:r>
          </a:p>
          <a:p>
            <a:pPr marL="342900" indent="-342900">
              <a:buFont typeface="+mj-lt"/>
              <a:buAutoNum type="arabicPeriod"/>
            </a:pPr>
            <a:endParaRPr lang="pt-BR" dirty="0"/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OCORREM COM AFECÇÕES UROLÓGICAS POIS OS TRATOS GI E URINÁRIO POSSUEM UMA INERVAÇÃO AUTÔNOMA E SENSORIAL COMUM E DEVIDO AOS REFLEXOS RENOINTESTINAIS;</a:t>
            </a:r>
          </a:p>
          <a:p>
            <a:pPr marL="342900" indent="-342900">
              <a:buFont typeface="+mj-lt"/>
              <a:buAutoNum type="arabicPeriod"/>
            </a:pPr>
            <a:endParaRPr lang="pt-BR" dirty="0"/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FEBRE E CALAFRIOS TAMBÉM PODEM OCORRER COM OS PROCESSOS INFECCIOSOS.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C8F568-2B4A-44C9-8E9A-652A63969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33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1F04C-599F-4C2D-8213-8CB16CBCE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HISTÓRIA – ANAMNESE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40FC99-F297-4AA9-80E0-BDDE88465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QUAL A OCUPAÇÃO ATUAL E ANTERIOR DO PACIENTE? PROCURAR POR PERIGOS OCUPACIONAIS RELACIONADOS AO TRATO URINÁRIO – CONTATO COM SUBSTÂNCIAS QUÍMICAS, PLÁSTICOS, ALCATRÃO, BORRACHA; ASSOCIADO TAMBÉM A MOTORISTAS DE CAMINHÃO E DE ÔNIBUS.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HISTÓRICO DE TABAGISMO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HISTÓRICO CLÍNICO E CIRÚRGICO PREGRESSO, ESPECIALMENTE EM RELAÇÃO AO SISTEMA URINÁRIO.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HISTÓRICO FAMILIAR DE DOENÇA RENAL.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HISTÓRICO DE DOENÇAS NA INFÂNCIA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HISTÓRICO DE ITU PREGRESSO, MAIS ESPECIFICAMENTE NA INFÂNCIA (ANTES DOS 12 ANOS).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SERÁ QUE A ENURESE PERSISTIU ALÉM DA IDADE NA QUAL A MAIORIA DAS CRIANÇAS ALCANÇA O COTROLE?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HISTÓRICO DE LESÕES NAS REGIÕES GENITURINÁRIAS OU DETECÇÃO DE IST?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25DCAB-8195-4463-A33A-474FD10A3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19/07/2021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46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{B61B997A-8D6A-481A-8DED-0E28A33E4740}tf78438558_win32</Template>
  <TotalTime>109</TotalTime>
  <Words>1051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Garamond</vt:lpstr>
      <vt:lpstr>Wingdings</vt:lpstr>
      <vt:lpstr>SavonVTI</vt:lpstr>
      <vt:lpstr>Assistência de enfermagem frente ao sistema urinário</vt:lpstr>
      <vt:lpstr>AVALIAÇÃO DOS DADOS SUBJETIVOS</vt:lpstr>
      <vt:lpstr>ALTERAÇÕES NA MICÇÃO</vt:lpstr>
      <vt:lpstr>SINTOMATOLOGIA RELACIONADA COM A IRRITAÇÃO DAS VIAS URINÁRIAS INFERIORES</vt:lpstr>
      <vt:lpstr>SINTOMATOLOGIA RELACIONADA COM A OBSTRUÇÃO DAS VIAS URINÁRIAS INFERIORES</vt:lpstr>
      <vt:lpstr>AVALIANDO A DOR NO TRATO URINÁRIO</vt:lpstr>
      <vt:lpstr>AVALIANDO A DOR NO TRATO URINÁRIO</vt:lpstr>
      <vt:lpstr>SINTOMAS CORRELATOS</vt:lpstr>
      <vt:lpstr>HISTÓRIA – ANAMNESE</vt:lpstr>
      <vt:lpstr>HISTÓRIA – ANAMNESE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Assistência de enfermagem frente ao sistema urinário</dc:title>
  <dc:creator>Proprietário</dc:creator>
  <cp:lastModifiedBy>Proprietário</cp:lastModifiedBy>
  <cp:revision>10</cp:revision>
  <dcterms:created xsi:type="dcterms:W3CDTF">2021-07-19T19:01:21Z</dcterms:created>
  <dcterms:modified xsi:type="dcterms:W3CDTF">2021-07-19T20:50:21Z</dcterms:modified>
</cp:coreProperties>
</file>