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4"/>
  </p:notesMasterIdLst>
  <p:sldIdLst>
    <p:sldId id="382" r:id="rId2"/>
    <p:sldId id="260" r:id="rId3"/>
    <p:sldId id="345" r:id="rId4"/>
    <p:sldId id="262" r:id="rId5"/>
    <p:sldId id="374" r:id="rId6"/>
    <p:sldId id="372" r:id="rId7"/>
    <p:sldId id="261" r:id="rId8"/>
    <p:sldId id="263" r:id="rId9"/>
    <p:sldId id="266" r:id="rId10"/>
    <p:sldId id="265" r:id="rId11"/>
    <p:sldId id="268" r:id="rId12"/>
    <p:sldId id="270" r:id="rId13"/>
    <p:sldId id="269" r:id="rId14"/>
    <p:sldId id="272" r:id="rId15"/>
    <p:sldId id="271" r:id="rId16"/>
    <p:sldId id="274" r:id="rId17"/>
    <p:sldId id="383" r:id="rId18"/>
    <p:sldId id="377" r:id="rId19"/>
    <p:sldId id="387" r:id="rId20"/>
    <p:sldId id="388" r:id="rId21"/>
    <p:sldId id="389" r:id="rId22"/>
    <p:sldId id="390" r:id="rId23"/>
    <p:sldId id="391" r:id="rId24"/>
    <p:sldId id="392" r:id="rId25"/>
    <p:sldId id="346" r:id="rId26"/>
    <p:sldId id="349" r:id="rId27"/>
    <p:sldId id="350" r:id="rId28"/>
    <p:sldId id="277" r:id="rId29"/>
    <p:sldId id="375" r:id="rId30"/>
    <p:sldId id="378" r:id="rId31"/>
    <p:sldId id="379" r:id="rId32"/>
    <p:sldId id="279" r:id="rId33"/>
    <p:sldId id="278" r:id="rId34"/>
    <p:sldId id="282" r:id="rId35"/>
    <p:sldId id="280" r:id="rId36"/>
    <p:sldId id="367" r:id="rId37"/>
    <p:sldId id="364" r:id="rId38"/>
    <p:sldId id="366" r:id="rId39"/>
    <p:sldId id="283" r:id="rId40"/>
    <p:sldId id="285" r:id="rId41"/>
    <p:sldId id="284" r:id="rId42"/>
    <p:sldId id="376" r:id="rId43"/>
    <p:sldId id="281" r:id="rId44"/>
    <p:sldId id="286" r:id="rId45"/>
    <p:sldId id="369" r:id="rId46"/>
    <p:sldId id="370" r:id="rId47"/>
    <p:sldId id="287" r:id="rId48"/>
    <p:sldId id="289" r:id="rId49"/>
    <p:sldId id="288" r:id="rId50"/>
    <p:sldId id="290" r:id="rId51"/>
    <p:sldId id="324" r:id="rId52"/>
    <p:sldId id="325" r:id="rId53"/>
    <p:sldId id="327" r:id="rId54"/>
    <p:sldId id="326" r:id="rId55"/>
    <p:sldId id="291" r:id="rId56"/>
    <p:sldId id="359" r:id="rId57"/>
    <p:sldId id="360" r:id="rId58"/>
    <p:sldId id="309" r:id="rId59"/>
    <p:sldId id="361" r:id="rId60"/>
    <p:sldId id="353" r:id="rId61"/>
    <p:sldId id="354" r:id="rId62"/>
    <p:sldId id="312" r:id="rId63"/>
    <p:sldId id="313" r:id="rId64"/>
    <p:sldId id="355" r:id="rId65"/>
    <p:sldId id="314" r:id="rId66"/>
    <p:sldId id="315" r:id="rId67"/>
    <p:sldId id="316" r:id="rId68"/>
    <p:sldId id="317" r:id="rId69"/>
    <p:sldId id="356" r:id="rId70"/>
    <p:sldId id="319" r:id="rId71"/>
    <p:sldId id="363" r:id="rId72"/>
    <p:sldId id="329" r:id="rId73"/>
    <p:sldId id="330" r:id="rId74"/>
    <p:sldId id="331" r:id="rId75"/>
    <p:sldId id="332" r:id="rId76"/>
    <p:sldId id="393" r:id="rId77"/>
    <p:sldId id="334" r:id="rId78"/>
    <p:sldId id="295" r:id="rId79"/>
    <p:sldId id="293" r:id="rId80"/>
    <p:sldId id="297" r:id="rId81"/>
    <p:sldId id="385" r:id="rId82"/>
    <p:sldId id="294" r:id="rId83"/>
    <p:sldId id="301" r:id="rId84"/>
    <p:sldId id="305" r:id="rId85"/>
    <p:sldId id="303" r:id="rId86"/>
    <p:sldId id="304" r:id="rId87"/>
    <p:sldId id="335" r:id="rId88"/>
    <p:sldId id="336" r:id="rId89"/>
    <p:sldId id="337" r:id="rId90"/>
    <p:sldId id="341" r:id="rId91"/>
    <p:sldId id="338" r:id="rId92"/>
    <p:sldId id="306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87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64A44-1ED5-43D8-A649-18136A91381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419EB9-9E9A-421B-9A2E-CDCB40137DDB}">
      <dgm:prSet phldrT="[Texto]" custT="1"/>
      <dgm:spPr/>
      <dgm:t>
        <a:bodyPr/>
        <a:lstStyle/>
        <a:p>
          <a:r>
            <a:rPr lang="pt-BR" sz="1600" dirty="0"/>
            <a:t>CONHECIMENTO</a:t>
          </a:r>
        </a:p>
      </dgm:t>
    </dgm:pt>
    <dgm:pt modelId="{4D444CB6-F999-4F11-B57D-7D10EB6D2BDC}" type="parTrans" cxnId="{90146CD4-7067-4E2C-ABF3-A8D1478D2FDD}">
      <dgm:prSet/>
      <dgm:spPr/>
      <dgm:t>
        <a:bodyPr/>
        <a:lstStyle/>
        <a:p>
          <a:endParaRPr lang="pt-BR"/>
        </a:p>
      </dgm:t>
    </dgm:pt>
    <dgm:pt modelId="{B12ABAB0-1DBD-4649-8828-93BCC76981D1}" type="sibTrans" cxnId="{90146CD4-7067-4E2C-ABF3-A8D1478D2FDD}">
      <dgm:prSet/>
      <dgm:spPr/>
      <dgm:t>
        <a:bodyPr/>
        <a:lstStyle/>
        <a:p>
          <a:endParaRPr lang="pt-BR"/>
        </a:p>
      </dgm:t>
    </dgm:pt>
    <dgm:pt modelId="{1889BBA0-4AD4-4F0C-B5C2-08A70BD20AD1}">
      <dgm:prSet phldrT="[Texto]" custT="1"/>
      <dgm:spPr/>
      <dgm:t>
        <a:bodyPr/>
        <a:lstStyle/>
        <a:p>
          <a:r>
            <a:rPr lang="pt-BR" sz="1800" dirty="0"/>
            <a:t>Mítico</a:t>
          </a:r>
        </a:p>
      </dgm:t>
    </dgm:pt>
    <dgm:pt modelId="{B1EBC4BC-A31F-41DC-A89F-01F5147B2339}" type="parTrans" cxnId="{ED17374B-FD8E-45FF-82DD-2475AAEBFB2C}">
      <dgm:prSet custT="1"/>
      <dgm:spPr/>
      <dgm:t>
        <a:bodyPr/>
        <a:lstStyle/>
        <a:p>
          <a:endParaRPr lang="pt-BR" sz="1800"/>
        </a:p>
      </dgm:t>
    </dgm:pt>
    <dgm:pt modelId="{A311A52F-5771-4339-88A5-6D8C5B652CB0}" type="sibTrans" cxnId="{ED17374B-FD8E-45FF-82DD-2475AAEBFB2C}">
      <dgm:prSet/>
      <dgm:spPr/>
      <dgm:t>
        <a:bodyPr/>
        <a:lstStyle/>
        <a:p>
          <a:endParaRPr lang="pt-BR"/>
        </a:p>
      </dgm:t>
    </dgm:pt>
    <dgm:pt modelId="{2E53C41E-73EC-47E9-9D6C-9C79BC02E065}">
      <dgm:prSet phldrT="[Texto]" custT="1"/>
      <dgm:spPr/>
      <dgm:t>
        <a:bodyPr/>
        <a:lstStyle/>
        <a:p>
          <a:r>
            <a:rPr lang="pt-BR" sz="1800" dirty="0"/>
            <a:t>Fábulas, lendas</a:t>
          </a:r>
        </a:p>
      </dgm:t>
    </dgm:pt>
    <dgm:pt modelId="{19447DAB-57A2-466E-9562-A8A79ED75942}" type="parTrans" cxnId="{3BF3B7F8-4B62-45E8-BA99-E8FDCBC8CB95}">
      <dgm:prSet custT="1"/>
      <dgm:spPr/>
      <dgm:t>
        <a:bodyPr/>
        <a:lstStyle/>
        <a:p>
          <a:endParaRPr lang="pt-BR" sz="1800"/>
        </a:p>
      </dgm:t>
    </dgm:pt>
    <dgm:pt modelId="{C4D15F0A-71ED-4869-B97D-F6E6AD4C8BC6}" type="sibTrans" cxnId="{3BF3B7F8-4B62-45E8-BA99-E8FDCBC8CB95}">
      <dgm:prSet/>
      <dgm:spPr/>
      <dgm:t>
        <a:bodyPr/>
        <a:lstStyle/>
        <a:p>
          <a:endParaRPr lang="pt-BR"/>
        </a:p>
      </dgm:t>
    </dgm:pt>
    <dgm:pt modelId="{55C8EE80-FC0E-4A6C-BBDF-5518DD3E8085}">
      <dgm:prSet phldrT="[Texto]" custT="1"/>
      <dgm:spPr/>
      <dgm:t>
        <a:bodyPr/>
        <a:lstStyle/>
        <a:p>
          <a:r>
            <a:rPr lang="pt-BR" sz="1800" dirty="0"/>
            <a:t>Religioso</a:t>
          </a:r>
        </a:p>
      </dgm:t>
    </dgm:pt>
    <dgm:pt modelId="{24DE0D88-DC97-49A6-BDFC-F2F6DE5A8590}" type="parTrans" cxnId="{3B56C7CB-FAAA-4D47-A845-ED20C86E1221}">
      <dgm:prSet custT="1"/>
      <dgm:spPr/>
      <dgm:t>
        <a:bodyPr/>
        <a:lstStyle/>
        <a:p>
          <a:endParaRPr lang="pt-BR" sz="1800"/>
        </a:p>
      </dgm:t>
    </dgm:pt>
    <dgm:pt modelId="{235B7AEE-0812-472A-94C6-FF421F38619A}" type="sibTrans" cxnId="{3B56C7CB-FAAA-4D47-A845-ED20C86E1221}">
      <dgm:prSet/>
      <dgm:spPr/>
      <dgm:t>
        <a:bodyPr/>
        <a:lstStyle/>
        <a:p>
          <a:endParaRPr lang="pt-BR"/>
        </a:p>
      </dgm:t>
    </dgm:pt>
    <dgm:pt modelId="{BEB8141F-A615-4D16-9063-157F8056C3B7}">
      <dgm:prSet phldrT="[Texto]" custT="1"/>
      <dgm:spPr/>
      <dgm:t>
        <a:bodyPr/>
        <a:lstStyle/>
        <a:p>
          <a:r>
            <a:rPr lang="pt-BR" sz="1800" dirty="0"/>
            <a:t>Fé</a:t>
          </a:r>
        </a:p>
      </dgm:t>
    </dgm:pt>
    <dgm:pt modelId="{23C3EE88-6F4C-4B70-AEE1-80B63567ADC0}" type="parTrans" cxnId="{8F48F5D7-04F6-4187-8800-F660BA273A93}">
      <dgm:prSet custT="1"/>
      <dgm:spPr/>
      <dgm:t>
        <a:bodyPr/>
        <a:lstStyle/>
        <a:p>
          <a:endParaRPr lang="pt-BR" sz="1800"/>
        </a:p>
      </dgm:t>
    </dgm:pt>
    <dgm:pt modelId="{0837BE8D-FD4E-4BA2-B550-7F1B190913ED}" type="sibTrans" cxnId="{8F48F5D7-04F6-4187-8800-F660BA273A93}">
      <dgm:prSet/>
      <dgm:spPr/>
      <dgm:t>
        <a:bodyPr/>
        <a:lstStyle/>
        <a:p>
          <a:endParaRPr lang="pt-BR"/>
        </a:p>
      </dgm:t>
    </dgm:pt>
    <dgm:pt modelId="{27BEDA58-C2A6-478A-ACE3-1E1E3A00CC78}">
      <dgm:prSet custT="1"/>
      <dgm:spPr/>
      <dgm:t>
        <a:bodyPr/>
        <a:lstStyle/>
        <a:p>
          <a:r>
            <a:rPr lang="pt-BR" sz="1800" dirty="0"/>
            <a:t>Vulgar </a:t>
          </a:r>
        </a:p>
        <a:p>
          <a:r>
            <a:rPr lang="pt-BR" sz="1800" dirty="0"/>
            <a:t>(senso comum)</a:t>
          </a:r>
        </a:p>
      </dgm:t>
    </dgm:pt>
    <dgm:pt modelId="{BB49A4DC-AC2F-476A-8407-27708DF35CB1}" type="parTrans" cxnId="{D5618F98-46C3-4679-AF17-F2713F115EF0}">
      <dgm:prSet custT="1"/>
      <dgm:spPr/>
      <dgm:t>
        <a:bodyPr/>
        <a:lstStyle/>
        <a:p>
          <a:endParaRPr lang="pt-BR" sz="1800"/>
        </a:p>
      </dgm:t>
    </dgm:pt>
    <dgm:pt modelId="{8E2E13BE-D3E2-446A-82ED-347FCCB8F63F}" type="sibTrans" cxnId="{D5618F98-46C3-4679-AF17-F2713F115EF0}">
      <dgm:prSet/>
      <dgm:spPr/>
      <dgm:t>
        <a:bodyPr/>
        <a:lstStyle/>
        <a:p>
          <a:endParaRPr lang="pt-BR"/>
        </a:p>
      </dgm:t>
    </dgm:pt>
    <dgm:pt modelId="{16BEB6C0-E674-4758-835A-9A8CBDA25E35}">
      <dgm:prSet custT="1"/>
      <dgm:spPr/>
      <dgm:t>
        <a:bodyPr/>
        <a:lstStyle/>
        <a:p>
          <a:r>
            <a:rPr lang="pt-BR" sz="1800" dirty="0"/>
            <a:t>Científico</a:t>
          </a:r>
        </a:p>
      </dgm:t>
    </dgm:pt>
    <dgm:pt modelId="{588B7F3D-D7F8-4447-8F14-878A30943F4B}" type="parTrans" cxnId="{F947165B-4C9C-4932-8D78-78B360CE85DB}">
      <dgm:prSet custT="1"/>
      <dgm:spPr/>
      <dgm:t>
        <a:bodyPr/>
        <a:lstStyle/>
        <a:p>
          <a:endParaRPr lang="pt-BR" sz="1800"/>
        </a:p>
      </dgm:t>
    </dgm:pt>
    <dgm:pt modelId="{EDC67F26-8EB6-4EBB-9FAC-482C1D883034}" type="sibTrans" cxnId="{F947165B-4C9C-4932-8D78-78B360CE85DB}">
      <dgm:prSet/>
      <dgm:spPr/>
      <dgm:t>
        <a:bodyPr/>
        <a:lstStyle/>
        <a:p>
          <a:endParaRPr lang="pt-BR"/>
        </a:p>
      </dgm:t>
    </dgm:pt>
    <dgm:pt modelId="{FF2FD5AF-4180-4A88-8B5A-265747D17AFC}">
      <dgm:prSet custT="1"/>
      <dgm:spPr/>
      <dgm:t>
        <a:bodyPr/>
        <a:lstStyle/>
        <a:p>
          <a:endParaRPr lang="pt-BR" sz="1800" dirty="0"/>
        </a:p>
        <a:p>
          <a:r>
            <a:rPr lang="pt-BR" sz="1800" dirty="0"/>
            <a:t>Pessoas sem conhecimento</a:t>
          </a:r>
        </a:p>
        <a:p>
          <a:r>
            <a:rPr lang="pt-BR" sz="1800" dirty="0"/>
            <a:t>técnico </a:t>
          </a:r>
        </a:p>
        <a:p>
          <a:endParaRPr lang="pt-BR" sz="1800" dirty="0"/>
        </a:p>
      </dgm:t>
    </dgm:pt>
    <dgm:pt modelId="{B4B1458E-4E37-4BD2-B457-AC9912D300DF}" type="parTrans" cxnId="{E85CC45A-64C4-4DC4-AED9-442BD8E49607}">
      <dgm:prSet custT="1"/>
      <dgm:spPr/>
      <dgm:t>
        <a:bodyPr/>
        <a:lstStyle/>
        <a:p>
          <a:endParaRPr lang="pt-BR" sz="1800"/>
        </a:p>
      </dgm:t>
    </dgm:pt>
    <dgm:pt modelId="{7934E3DB-B2AD-49C7-9258-9CF3B8BF6D57}" type="sibTrans" cxnId="{E85CC45A-64C4-4DC4-AED9-442BD8E49607}">
      <dgm:prSet/>
      <dgm:spPr/>
      <dgm:t>
        <a:bodyPr/>
        <a:lstStyle/>
        <a:p>
          <a:endParaRPr lang="pt-BR"/>
        </a:p>
      </dgm:t>
    </dgm:pt>
    <dgm:pt modelId="{3A3F4501-C985-416C-88C8-A9D654BA5452}">
      <dgm:prSet custT="1"/>
      <dgm:spPr/>
      <dgm:t>
        <a:bodyPr/>
        <a:lstStyle/>
        <a:p>
          <a:r>
            <a:rPr lang="pt-BR" sz="1800" dirty="0"/>
            <a:t>Conhecimento transmitido por atavismo</a:t>
          </a:r>
        </a:p>
      </dgm:t>
    </dgm:pt>
    <dgm:pt modelId="{825C0980-D517-4841-8D16-9332A06ABB45}" type="parTrans" cxnId="{08DCADED-0C30-40B6-83E6-8C1F8032D85F}">
      <dgm:prSet custT="1"/>
      <dgm:spPr/>
      <dgm:t>
        <a:bodyPr/>
        <a:lstStyle/>
        <a:p>
          <a:endParaRPr lang="pt-BR" sz="1800"/>
        </a:p>
      </dgm:t>
    </dgm:pt>
    <dgm:pt modelId="{50AB2561-D0D9-4C0F-A2E3-A86FF7B36A86}" type="sibTrans" cxnId="{08DCADED-0C30-40B6-83E6-8C1F8032D85F}">
      <dgm:prSet/>
      <dgm:spPr/>
      <dgm:t>
        <a:bodyPr/>
        <a:lstStyle/>
        <a:p>
          <a:endParaRPr lang="pt-BR"/>
        </a:p>
      </dgm:t>
    </dgm:pt>
    <dgm:pt modelId="{5A728F46-87AC-42DF-A6FC-D84ACBEA8705}">
      <dgm:prSet custT="1"/>
      <dgm:spPr/>
      <dgm:t>
        <a:bodyPr/>
        <a:lstStyle/>
        <a:p>
          <a:r>
            <a:rPr lang="pt-BR" sz="1800" dirty="0"/>
            <a:t>Investigação de objetos e fatos a partir de causas e efeitos </a:t>
          </a:r>
        </a:p>
      </dgm:t>
    </dgm:pt>
    <dgm:pt modelId="{E67BFFEC-A0A4-4E4A-9FB9-F29B9A0F29EB}" type="parTrans" cxnId="{5599D6CA-FD70-4991-B8A4-910B8470DB9E}">
      <dgm:prSet custT="1"/>
      <dgm:spPr/>
      <dgm:t>
        <a:bodyPr/>
        <a:lstStyle/>
        <a:p>
          <a:endParaRPr lang="pt-BR" sz="1800"/>
        </a:p>
      </dgm:t>
    </dgm:pt>
    <dgm:pt modelId="{86DC0CC8-FF38-4895-BE5C-E76FD8371726}" type="sibTrans" cxnId="{5599D6CA-FD70-4991-B8A4-910B8470DB9E}">
      <dgm:prSet/>
      <dgm:spPr/>
      <dgm:t>
        <a:bodyPr/>
        <a:lstStyle/>
        <a:p>
          <a:endParaRPr lang="pt-BR"/>
        </a:p>
      </dgm:t>
    </dgm:pt>
    <dgm:pt modelId="{DA4875D8-7DAE-4087-95FB-02A82B343BFD}">
      <dgm:prSet/>
      <dgm:spPr/>
      <dgm:t>
        <a:bodyPr/>
        <a:lstStyle/>
        <a:p>
          <a:r>
            <a:rPr lang="pt-BR" dirty="0"/>
            <a:t>Pesquisas em filosofia consideradas como não científicas. </a:t>
          </a:r>
        </a:p>
        <a:p>
          <a:endParaRPr lang="pt-BR" dirty="0"/>
        </a:p>
        <a:p>
          <a:r>
            <a:rPr lang="pt-BR" dirty="0"/>
            <a:t>Vide Direito também </a:t>
          </a:r>
        </a:p>
      </dgm:t>
    </dgm:pt>
    <dgm:pt modelId="{E21889A4-59FA-4386-972A-9522E294BD38}" type="parTrans" cxnId="{AE3035FA-3A73-4CF9-BFB1-CE3150387CCE}">
      <dgm:prSet/>
      <dgm:spPr/>
      <dgm:t>
        <a:bodyPr/>
        <a:lstStyle/>
        <a:p>
          <a:endParaRPr lang="pt-BR"/>
        </a:p>
      </dgm:t>
    </dgm:pt>
    <dgm:pt modelId="{F992C1C6-1BE6-4B9D-B50C-3BE23BCA5EE3}" type="sibTrans" cxnId="{AE3035FA-3A73-4CF9-BFB1-CE3150387CCE}">
      <dgm:prSet/>
      <dgm:spPr/>
      <dgm:t>
        <a:bodyPr/>
        <a:lstStyle/>
        <a:p>
          <a:endParaRPr lang="pt-BR"/>
        </a:p>
      </dgm:t>
    </dgm:pt>
    <dgm:pt modelId="{F0570148-5333-406B-AC0D-3F6FE915166A}" type="pres">
      <dgm:prSet presAssocID="{0B164A44-1ED5-43D8-A649-18136A9138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37871E-DFDF-4070-9922-385ACFE456F1}" type="pres">
      <dgm:prSet presAssocID="{3E419EB9-9E9A-421B-9A2E-CDCB40137DDB}" presName="root1" presStyleCnt="0"/>
      <dgm:spPr/>
    </dgm:pt>
    <dgm:pt modelId="{9BFAA740-12EB-49F4-9A96-C15D4DCAFCC3}" type="pres">
      <dgm:prSet presAssocID="{3E419EB9-9E9A-421B-9A2E-CDCB40137DDB}" presName="LevelOneTextNode" presStyleLbl="node0" presStyleIdx="0" presStyleCnt="1" custScaleX="152403">
        <dgm:presLayoutVars>
          <dgm:chPref val="3"/>
        </dgm:presLayoutVars>
      </dgm:prSet>
      <dgm:spPr/>
    </dgm:pt>
    <dgm:pt modelId="{CD9DD2C7-75E0-49F2-B758-B703B5E990F8}" type="pres">
      <dgm:prSet presAssocID="{3E419EB9-9E9A-421B-9A2E-CDCB40137DDB}" presName="level2hierChild" presStyleCnt="0"/>
      <dgm:spPr/>
    </dgm:pt>
    <dgm:pt modelId="{25D008BE-BBD6-4BB1-83B8-BD55F70CE5C4}" type="pres">
      <dgm:prSet presAssocID="{B1EBC4BC-A31F-41DC-A89F-01F5147B2339}" presName="conn2-1" presStyleLbl="parChTrans1D2" presStyleIdx="0" presStyleCnt="4"/>
      <dgm:spPr/>
    </dgm:pt>
    <dgm:pt modelId="{B4E24F7E-66CC-4788-9E92-C0C963154D52}" type="pres">
      <dgm:prSet presAssocID="{B1EBC4BC-A31F-41DC-A89F-01F5147B2339}" presName="connTx" presStyleLbl="parChTrans1D2" presStyleIdx="0" presStyleCnt="4"/>
      <dgm:spPr/>
    </dgm:pt>
    <dgm:pt modelId="{E2EA7EE2-FD2E-4295-BCD0-AB675C6CBF5B}" type="pres">
      <dgm:prSet presAssocID="{1889BBA0-4AD4-4F0C-B5C2-08A70BD20AD1}" presName="root2" presStyleCnt="0"/>
      <dgm:spPr/>
    </dgm:pt>
    <dgm:pt modelId="{E1710218-EE7E-4A93-B5BF-CA2D5FFBE392}" type="pres">
      <dgm:prSet presAssocID="{1889BBA0-4AD4-4F0C-B5C2-08A70BD20AD1}" presName="LevelTwoTextNode" presStyleLbl="node2" presStyleIdx="0" presStyleCnt="4">
        <dgm:presLayoutVars>
          <dgm:chPref val="3"/>
        </dgm:presLayoutVars>
      </dgm:prSet>
      <dgm:spPr/>
    </dgm:pt>
    <dgm:pt modelId="{845B9C7A-02A8-48A4-AFC6-B12F5FB8F861}" type="pres">
      <dgm:prSet presAssocID="{1889BBA0-4AD4-4F0C-B5C2-08A70BD20AD1}" presName="level3hierChild" presStyleCnt="0"/>
      <dgm:spPr/>
    </dgm:pt>
    <dgm:pt modelId="{5C55E83D-C1A5-46AF-BCF8-A9D8494FBB6C}" type="pres">
      <dgm:prSet presAssocID="{19447DAB-57A2-466E-9562-A8A79ED75942}" presName="conn2-1" presStyleLbl="parChTrans1D3" presStyleIdx="0" presStyleCnt="4"/>
      <dgm:spPr/>
    </dgm:pt>
    <dgm:pt modelId="{B3A24083-EFC4-493F-A83E-6B6001548AFE}" type="pres">
      <dgm:prSet presAssocID="{19447DAB-57A2-466E-9562-A8A79ED75942}" presName="connTx" presStyleLbl="parChTrans1D3" presStyleIdx="0" presStyleCnt="4"/>
      <dgm:spPr/>
    </dgm:pt>
    <dgm:pt modelId="{680F5737-52F7-4D25-A354-6DD074C55779}" type="pres">
      <dgm:prSet presAssocID="{2E53C41E-73EC-47E9-9D6C-9C79BC02E065}" presName="root2" presStyleCnt="0"/>
      <dgm:spPr/>
    </dgm:pt>
    <dgm:pt modelId="{BA5EB734-ECC9-4960-8005-CA3284BD71D7}" type="pres">
      <dgm:prSet presAssocID="{2E53C41E-73EC-47E9-9D6C-9C79BC02E065}" presName="LevelTwoTextNode" presStyleLbl="node3" presStyleIdx="0" presStyleCnt="4" custScaleX="161284">
        <dgm:presLayoutVars>
          <dgm:chPref val="3"/>
        </dgm:presLayoutVars>
      </dgm:prSet>
      <dgm:spPr/>
    </dgm:pt>
    <dgm:pt modelId="{89BB6D34-2B31-463D-9946-34D4575E7B92}" type="pres">
      <dgm:prSet presAssocID="{2E53C41E-73EC-47E9-9D6C-9C79BC02E065}" presName="level3hierChild" presStyleCnt="0"/>
      <dgm:spPr/>
    </dgm:pt>
    <dgm:pt modelId="{1E021B29-E277-49EA-81C3-A799E01B519C}" type="pres">
      <dgm:prSet presAssocID="{24DE0D88-DC97-49A6-BDFC-F2F6DE5A8590}" presName="conn2-1" presStyleLbl="parChTrans1D2" presStyleIdx="1" presStyleCnt="4"/>
      <dgm:spPr/>
    </dgm:pt>
    <dgm:pt modelId="{8154BA68-5383-4B6E-9C72-43DCB0B40799}" type="pres">
      <dgm:prSet presAssocID="{24DE0D88-DC97-49A6-BDFC-F2F6DE5A8590}" presName="connTx" presStyleLbl="parChTrans1D2" presStyleIdx="1" presStyleCnt="4"/>
      <dgm:spPr/>
    </dgm:pt>
    <dgm:pt modelId="{77F2CB09-96B4-4875-A9E5-A838D96C7B2A}" type="pres">
      <dgm:prSet presAssocID="{55C8EE80-FC0E-4A6C-BBDF-5518DD3E8085}" presName="root2" presStyleCnt="0"/>
      <dgm:spPr/>
    </dgm:pt>
    <dgm:pt modelId="{4E3BCF7C-02E1-47D7-BA9C-A0E54ED95228}" type="pres">
      <dgm:prSet presAssocID="{55C8EE80-FC0E-4A6C-BBDF-5518DD3E8085}" presName="LevelTwoTextNode" presStyleLbl="node2" presStyleIdx="1" presStyleCnt="4">
        <dgm:presLayoutVars>
          <dgm:chPref val="3"/>
        </dgm:presLayoutVars>
      </dgm:prSet>
      <dgm:spPr/>
    </dgm:pt>
    <dgm:pt modelId="{8FF1B714-A139-4754-AED1-7C6C7521DBA3}" type="pres">
      <dgm:prSet presAssocID="{55C8EE80-FC0E-4A6C-BBDF-5518DD3E8085}" presName="level3hierChild" presStyleCnt="0"/>
      <dgm:spPr/>
    </dgm:pt>
    <dgm:pt modelId="{B4A50608-53D2-4EC7-A45A-5A0457CCFED4}" type="pres">
      <dgm:prSet presAssocID="{23C3EE88-6F4C-4B70-AEE1-80B63567ADC0}" presName="conn2-1" presStyleLbl="parChTrans1D3" presStyleIdx="1" presStyleCnt="4"/>
      <dgm:spPr/>
    </dgm:pt>
    <dgm:pt modelId="{041D9288-3E9A-4A28-977E-D9F99004D295}" type="pres">
      <dgm:prSet presAssocID="{23C3EE88-6F4C-4B70-AEE1-80B63567ADC0}" presName="connTx" presStyleLbl="parChTrans1D3" presStyleIdx="1" presStyleCnt="4"/>
      <dgm:spPr/>
    </dgm:pt>
    <dgm:pt modelId="{773D316A-C042-4E1D-BB69-F79210856F9F}" type="pres">
      <dgm:prSet presAssocID="{BEB8141F-A615-4D16-9063-157F8056C3B7}" presName="root2" presStyleCnt="0"/>
      <dgm:spPr/>
    </dgm:pt>
    <dgm:pt modelId="{C1F21C13-6244-4FB0-AB16-5EC96E794DC3}" type="pres">
      <dgm:prSet presAssocID="{BEB8141F-A615-4D16-9063-157F8056C3B7}" presName="LevelTwoTextNode" presStyleLbl="node3" presStyleIdx="1" presStyleCnt="4" custLinFactNeighborX="1654" custLinFactNeighborY="1017">
        <dgm:presLayoutVars>
          <dgm:chPref val="3"/>
        </dgm:presLayoutVars>
      </dgm:prSet>
      <dgm:spPr/>
    </dgm:pt>
    <dgm:pt modelId="{FB17CC42-99C7-4EE6-937E-F767A05F39B2}" type="pres">
      <dgm:prSet presAssocID="{BEB8141F-A615-4D16-9063-157F8056C3B7}" presName="level3hierChild" presStyleCnt="0"/>
      <dgm:spPr/>
    </dgm:pt>
    <dgm:pt modelId="{29C889C1-6B19-4D44-8F4D-52A587A29345}" type="pres">
      <dgm:prSet presAssocID="{BB49A4DC-AC2F-476A-8407-27708DF35CB1}" presName="conn2-1" presStyleLbl="parChTrans1D2" presStyleIdx="2" presStyleCnt="4"/>
      <dgm:spPr/>
    </dgm:pt>
    <dgm:pt modelId="{15BD90A7-B035-4AE3-A13A-2B560C41EF2C}" type="pres">
      <dgm:prSet presAssocID="{BB49A4DC-AC2F-476A-8407-27708DF35CB1}" presName="connTx" presStyleLbl="parChTrans1D2" presStyleIdx="2" presStyleCnt="4"/>
      <dgm:spPr/>
    </dgm:pt>
    <dgm:pt modelId="{82E55594-6764-4D2D-8DBE-8E20D3463F7B}" type="pres">
      <dgm:prSet presAssocID="{27BEDA58-C2A6-478A-ACE3-1E1E3A00CC78}" presName="root2" presStyleCnt="0"/>
      <dgm:spPr/>
    </dgm:pt>
    <dgm:pt modelId="{6CD499F1-D638-4EFA-A70D-C5E9CDAB11FA}" type="pres">
      <dgm:prSet presAssocID="{27BEDA58-C2A6-478A-ACE3-1E1E3A00CC78}" presName="LevelTwoTextNode" presStyleLbl="node2" presStyleIdx="2" presStyleCnt="4" custScaleY="152648" custLinFactNeighborX="7294" custLinFactNeighborY="-14150">
        <dgm:presLayoutVars>
          <dgm:chPref val="3"/>
        </dgm:presLayoutVars>
      </dgm:prSet>
      <dgm:spPr/>
    </dgm:pt>
    <dgm:pt modelId="{A10BF3DF-37AF-4438-B476-EF865944DBDE}" type="pres">
      <dgm:prSet presAssocID="{27BEDA58-C2A6-478A-ACE3-1E1E3A00CC78}" presName="level3hierChild" presStyleCnt="0"/>
      <dgm:spPr/>
    </dgm:pt>
    <dgm:pt modelId="{E66EF90A-4572-4FB0-AD57-A374E257B1F9}" type="pres">
      <dgm:prSet presAssocID="{B4B1458E-4E37-4BD2-B457-AC9912D300DF}" presName="conn2-1" presStyleLbl="parChTrans1D3" presStyleIdx="2" presStyleCnt="4"/>
      <dgm:spPr/>
    </dgm:pt>
    <dgm:pt modelId="{32A16DAB-97F7-44D5-A1DC-E04CA7BFC96C}" type="pres">
      <dgm:prSet presAssocID="{B4B1458E-4E37-4BD2-B457-AC9912D300DF}" presName="connTx" presStyleLbl="parChTrans1D3" presStyleIdx="2" presStyleCnt="4"/>
      <dgm:spPr/>
    </dgm:pt>
    <dgm:pt modelId="{71B118A5-8131-48F1-A860-F9090BA7C209}" type="pres">
      <dgm:prSet presAssocID="{FF2FD5AF-4180-4A88-8B5A-265747D17AFC}" presName="root2" presStyleCnt="0"/>
      <dgm:spPr/>
    </dgm:pt>
    <dgm:pt modelId="{4029E68A-8B82-4A10-BBA8-4A8ADC2EF3D2}" type="pres">
      <dgm:prSet presAssocID="{FF2FD5AF-4180-4A88-8B5A-265747D17AFC}" presName="LevelTwoTextNode" presStyleLbl="node3" presStyleIdx="2" presStyleCnt="4" custScaleX="161064" custScaleY="207216" custLinFactNeighborX="-3356" custLinFactNeighborY="-10833">
        <dgm:presLayoutVars>
          <dgm:chPref val="3"/>
        </dgm:presLayoutVars>
      </dgm:prSet>
      <dgm:spPr/>
    </dgm:pt>
    <dgm:pt modelId="{72DC49A7-79CA-4341-B49F-FD0BAE97BEEE}" type="pres">
      <dgm:prSet presAssocID="{FF2FD5AF-4180-4A88-8B5A-265747D17AFC}" presName="level3hierChild" presStyleCnt="0"/>
      <dgm:spPr/>
    </dgm:pt>
    <dgm:pt modelId="{7EAB82B8-5B44-446E-B5C2-08A4792B81A6}" type="pres">
      <dgm:prSet presAssocID="{825C0980-D517-4841-8D16-9332A06ABB45}" presName="conn2-1" presStyleLbl="parChTrans1D4" presStyleIdx="0" presStyleCnt="2"/>
      <dgm:spPr/>
    </dgm:pt>
    <dgm:pt modelId="{3A94B9D6-20EC-44EA-8940-08332741D72A}" type="pres">
      <dgm:prSet presAssocID="{825C0980-D517-4841-8D16-9332A06ABB45}" presName="connTx" presStyleLbl="parChTrans1D4" presStyleIdx="0" presStyleCnt="2"/>
      <dgm:spPr/>
    </dgm:pt>
    <dgm:pt modelId="{C56E6320-FD81-479F-8709-A4582EC112B6}" type="pres">
      <dgm:prSet presAssocID="{3A3F4501-C985-416C-88C8-A9D654BA5452}" presName="root2" presStyleCnt="0"/>
      <dgm:spPr/>
    </dgm:pt>
    <dgm:pt modelId="{11FB4FDF-2B16-4C86-A88D-8FBE5260FC50}" type="pres">
      <dgm:prSet presAssocID="{3A3F4501-C985-416C-88C8-A9D654BA5452}" presName="LevelTwoTextNode" presStyleLbl="node4" presStyleIdx="0" presStyleCnt="2" custScaleX="160801" custScaleY="214635" custLinFactNeighborX="-13759" custLinFactNeighborY="-9078">
        <dgm:presLayoutVars>
          <dgm:chPref val="3"/>
        </dgm:presLayoutVars>
      </dgm:prSet>
      <dgm:spPr/>
    </dgm:pt>
    <dgm:pt modelId="{D4FCBA05-3CD2-41E5-863A-57B047D5AA4E}" type="pres">
      <dgm:prSet presAssocID="{3A3F4501-C985-416C-88C8-A9D654BA5452}" presName="level3hierChild" presStyleCnt="0"/>
      <dgm:spPr/>
    </dgm:pt>
    <dgm:pt modelId="{25CF115A-80EC-4F21-AFE6-EE7B528C511F}" type="pres">
      <dgm:prSet presAssocID="{588B7F3D-D7F8-4447-8F14-878A30943F4B}" presName="conn2-1" presStyleLbl="parChTrans1D2" presStyleIdx="3" presStyleCnt="4"/>
      <dgm:spPr/>
    </dgm:pt>
    <dgm:pt modelId="{101022C5-F633-4097-A66F-F29E6A57B2E2}" type="pres">
      <dgm:prSet presAssocID="{588B7F3D-D7F8-4447-8F14-878A30943F4B}" presName="connTx" presStyleLbl="parChTrans1D2" presStyleIdx="3" presStyleCnt="4"/>
      <dgm:spPr/>
    </dgm:pt>
    <dgm:pt modelId="{A37EBE04-01C7-4023-9428-F64921FC2FA1}" type="pres">
      <dgm:prSet presAssocID="{16BEB6C0-E674-4758-835A-9A8CBDA25E35}" presName="root2" presStyleCnt="0"/>
      <dgm:spPr/>
    </dgm:pt>
    <dgm:pt modelId="{56309358-9D8A-4030-A8C6-966E60532E8F}" type="pres">
      <dgm:prSet presAssocID="{16BEB6C0-E674-4758-835A-9A8CBDA25E35}" presName="LevelTwoTextNode" presStyleLbl="node2" presStyleIdx="3" presStyleCnt="4" custLinFactNeighborX="7409" custLinFactNeighborY="-2169">
        <dgm:presLayoutVars>
          <dgm:chPref val="3"/>
        </dgm:presLayoutVars>
      </dgm:prSet>
      <dgm:spPr/>
    </dgm:pt>
    <dgm:pt modelId="{F0EE32D4-5D58-4687-B434-B66B9222AFD1}" type="pres">
      <dgm:prSet presAssocID="{16BEB6C0-E674-4758-835A-9A8CBDA25E35}" presName="level3hierChild" presStyleCnt="0"/>
      <dgm:spPr/>
    </dgm:pt>
    <dgm:pt modelId="{630A97E8-DB39-43BE-85DA-C0DB0F78EE52}" type="pres">
      <dgm:prSet presAssocID="{E67BFFEC-A0A4-4E4A-9FB9-F29B9A0F29EB}" presName="conn2-1" presStyleLbl="parChTrans1D3" presStyleIdx="3" presStyleCnt="4"/>
      <dgm:spPr/>
    </dgm:pt>
    <dgm:pt modelId="{5AB56AD5-2DA4-40A8-8E3B-79A8ABD1DD41}" type="pres">
      <dgm:prSet presAssocID="{E67BFFEC-A0A4-4E4A-9FB9-F29B9A0F29EB}" presName="connTx" presStyleLbl="parChTrans1D3" presStyleIdx="3" presStyleCnt="4"/>
      <dgm:spPr/>
    </dgm:pt>
    <dgm:pt modelId="{19EE44AA-A0D1-4856-A3B5-6414E1899FBA}" type="pres">
      <dgm:prSet presAssocID="{5A728F46-87AC-42DF-A6FC-D84ACBEA8705}" presName="root2" presStyleCnt="0"/>
      <dgm:spPr/>
    </dgm:pt>
    <dgm:pt modelId="{A3A072BC-D6E4-465B-B002-EF328CBCE988}" type="pres">
      <dgm:prSet presAssocID="{5A728F46-87AC-42DF-A6FC-D84ACBEA8705}" presName="LevelTwoTextNode" presStyleLbl="node3" presStyleIdx="3" presStyleCnt="4" custScaleX="150141" custScaleY="223995">
        <dgm:presLayoutVars>
          <dgm:chPref val="3"/>
        </dgm:presLayoutVars>
      </dgm:prSet>
      <dgm:spPr/>
    </dgm:pt>
    <dgm:pt modelId="{EED183A7-ED3F-48B2-B9B2-D9609FF5C41F}" type="pres">
      <dgm:prSet presAssocID="{5A728F46-87AC-42DF-A6FC-D84ACBEA8705}" presName="level3hierChild" presStyleCnt="0"/>
      <dgm:spPr/>
    </dgm:pt>
    <dgm:pt modelId="{E614122D-0FDF-4C2E-ACE4-5814FBA89150}" type="pres">
      <dgm:prSet presAssocID="{E21889A4-59FA-4386-972A-9522E294BD38}" presName="conn2-1" presStyleLbl="parChTrans1D4" presStyleIdx="1" presStyleCnt="2"/>
      <dgm:spPr/>
    </dgm:pt>
    <dgm:pt modelId="{84C82168-8120-4038-BB91-AA9C48B5C0CB}" type="pres">
      <dgm:prSet presAssocID="{E21889A4-59FA-4386-972A-9522E294BD38}" presName="connTx" presStyleLbl="parChTrans1D4" presStyleIdx="1" presStyleCnt="2"/>
      <dgm:spPr/>
    </dgm:pt>
    <dgm:pt modelId="{9E76A37D-02B3-48A4-96C1-C54480959894}" type="pres">
      <dgm:prSet presAssocID="{DA4875D8-7DAE-4087-95FB-02A82B343BFD}" presName="root2" presStyleCnt="0"/>
      <dgm:spPr/>
    </dgm:pt>
    <dgm:pt modelId="{277A527F-87E4-4921-816D-8950BB451197}" type="pres">
      <dgm:prSet presAssocID="{DA4875D8-7DAE-4087-95FB-02A82B343BFD}" presName="LevelTwoTextNode" presStyleLbl="node4" presStyleIdx="1" presStyleCnt="2" custScaleX="154138" custScaleY="261243">
        <dgm:presLayoutVars>
          <dgm:chPref val="3"/>
        </dgm:presLayoutVars>
      </dgm:prSet>
      <dgm:spPr/>
    </dgm:pt>
    <dgm:pt modelId="{8B860FED-AABE-4D60-A939-3783F91E2E5E}" type="pres">
      <dgm:prSet presAssocID="{DA4875D8-7DAE-4087-95FB-02A82B343BFD}" presName="level3hierChild" presStyleCnt="0"/>
      <dgm:spPr/>
    </dgm:pt>
  </dgm:ptLst>
  <dgm:cxnLst>
    <dgm:cxn modelId="{53913C01-EAD4-4BF1-A597-C92B903D027F}" type="presOf" srcId="{FF2FD5AF-4180-4A88-8B5A-265747D17AFC}" destId="{4029E68A-8B82-4A10-BBA8-4A8ADC2EF3D2}" srcOrd="0" destOrd="0" presId="urn:microsoft.com/office/officeart/2005/8/layout/hierarchy2"/>
    <dgm:cxn modelId="{6E9F3308-C236-42FB-B243-9DEF2BE8CA59}" type="presOf" srcId="{3A3F4501-C985-416C-88C8-A9D654BA5452}" destId="{11FB4FDF-2B16-4C86-A88D-8FBE5260FC50}" srcOrd="0" destOrd="0" presId="urn:microsoft.com/office/officeart/2005/8/layout/hierarchy2"/>
    <dgm:cxn modelId="{B2E42411-4C4A-46A8-836F-01B87D69566D}" type="presOf" srcId="{E21889A4-59FA-4386-972A-9522E294BD38}" destId="{E614122D-0FDF-4C2E-ACE4-5814FBA89150}" srcOrd="0" destOrd="0" presId="urn:microsoft.com/office/officeart/2005/8/layout/hierarchy2"/>
    <dgm:cxn modelId="{131D5C19-D4AC-43A0-9805-7127E61331ED}" type="presOf" srcId="{E67BFFEC-A0A4-4E4A-9FB9-F29B9A0F29EB}" destId="{5AB56AD5-2DA4-40A8-8E3B-79A8ABD1DD41}" srcOrd="1" destOrd="0" presId="urn:microsoft.com/office/officeart/2005/8/layout/hierarchy2"/>
    <dgm:cxn modelId="{C71BD51B-4B88-4660-93A1-F108DD337147}" type="presOf" srcId="{16BEB6C0-E674-4758-835A-9A8CBDA25E35}" destId="{56309358-9D8A-4030-A8C6-966E60532E8F}" srcOrd="0" destOrd="0" presId="urn:microsoft.com/office/officeart/2005/8/layout/hierarchy2"/>
    <dgm:cxn modelId="{B77F9A24-266E-4AC2-9C83-7B29D3BEEEA1}" type="presOf" srcId="{DA4875D8-7DAE-4087-95FB-02A82B343BFD}" destId="{277A527F-87E4-4921-816D-8950BB451197}" srcOrd="0" destOrd="0" presId="urn:microsoft.com/office/officeart/2005/8/layout/hierarchy2"/>
    <dgm:cxn modelId="{41103831-CD91-48A2-9865-A25DED8C92B9}" type="presOf" srcId="{55C8EE80-FC0E-4A6C-BBDF-5518DD3E8085}" destId="{4E3BCF7C-02E1-47D7-BA9C-A0E54ED95228}" srcOrd="0" destOrd="0" presId="urn:microsoft.com/office/officeart/2005/8/layout/hierarchy2"/>
    <dgm:cxn modelId="{8D6DC936-11CF-47A2-910C-0064FD2D287A}" type="presOf" srcId="{B1EBC4BC-A31F-41DC-A89F-01F5147B2339}" destId="{25D008BE-BBD6-4BB1-83B8-BD55F70CE5C4}" srcOrd="0" destOrd="0" presId="urn:microsoft.com/office/officeart/2005/8/layout/hierarchy2"/>
    <dgm:cxn modelId="{0F3A6038-13D5-455A-8CDC-9CD318DD7840}" type="presOf" srcId="{24DE0D88-DC97-49A6-BDFC-F2F6DE5A8590}" destId="{1E021B29-E277-49EA-81C3-A799E01B519C}" srcOrd="0" destOrd="0" presId="urn:microsoft.com/office/officeart/2005/8/layout/hierarchy2"/>
    <dgm:cxn modelId="{ECDF7B3F-782B-41B4-9937-8DEE3AB8A8BE}" type="presOf" srcId="{23C3EE88-6F4C-4B70-AEE1-80B63567ADC0}" destId="{B4A50608-53D2-4EC7-A45A-5A0457CCFED4}" srcOrd="0" destOrd="0" presId="urn:microsoft.com/office/officeart/2005/8/layout/hierarchy2"/>
    <dgm:cxn modelId="{F947165B-4C9C-4932-8D78-78B360CE85DB}" srcId="{3E419EB9-9E9A-421B-9A2E-CDCB40137DDB}" destId="{16BEB6C0-E674-4758-835A-9A8CBDA25E35}" srcOrd="3" destOrd="0" parTransId="{588B7F3D-D7F8-4447-8F14-878A30943F4B}" sibTransId="{EDC67F26-8EB6-4EBB-9FAC-482C1D883034}"/>
    <dgm:cxn modelId="{35A40C5C-8DC4-4700-8C2E-CD1E05307393}" type="presOf" srcId="{27BEDA58-C2A6-478A-ACE3-1E1E3A00CC78}" destId="{6CD499F1-D638-4EFA-A70D-C5E9CDAB11FA}" srcOrd="0" destOrd="0" presId="urn:microsoft.com/office/officeart/2005/8/layout/hierarchy2"/>
    <dgm:cxn modelId="{8AD14043-3DBE-4A9C-965E-FA0101437943}" type="presOf" srcId="{2E53C41E-73EC-47E9-9D6C-9C79BC02E065}" destId="{BA5EB734-ECC9-4960-8005-CA3284BD71D7}" srcOrd="0" destOrd="0" presId="urn:microsoft.com/office/officeart/2005/8/layout/hierarchy2"/>
    <dgm:cxn modelId="{2278266A-9CC1-4E7F-A999-52B7DEDA79A1}" type="presOf" srcId="{BB49A4DC-AC2F-476A-8407-27708DF35CB1}" destId="{29C889C1-6B19-4D44-8F4D-52A587A29345}" srcOrd="0" destOrd="0" presId="urn:microsoft.com/office/officeart/2005/8/layout/hierarchy2"/>
    <dgm:cxn modelId="{ED17374B-FD8E-45FF-82DD-2475AAEBFB2C}" srcId="{3E419EB9-9E9A-421B-9A2E-CDCB40137DDB}" destId="{1889BBA0-4AD4-4F0C-B5C2-08A70BD20AD1}" srcOrd="0" destOrd="0" parTransId="{B1EBC4BC-A31F-41DC-A89F-01F5147B2339}" sibTransId="{A311A52F-5771-4339-88A5-6D8C5B652CB0}"/>
    <dgm:cxn modelId="{BAD30C4D-6721-42E0-B0CF-DA74FDA14C74}" type="presOf" srcId="{825C0980-D517-4841-8D16-9332A06ABB45}" destId="{3A94B9D6-20EC-44EA-8940-08332741D72A}" srcOrd="1" destOrd="0" presId="urn:microsoft.com/office/officeart/2005/8/layout/hierarchy2"/>
    <dgm:cxn modelId="{E2F3486D-5C7A-48F4-A88C-090819F37AAA}" type="presOf" srcId="{19447DAB-57A2-466E-9562-A8A79ED75942}" destId="{5C55E83D-C1A5-46AF-BCF8-A9D8494FBB6C}" srcOrd="0" destOrd="0" presId="urn:microsoft.com/office/officeart/2005/8/layout/hierarchy2"/>
    <dgm:cxn modelId="{61B4466F-1B5A-4B9D-A51A-BFFC13F9B275}" type="presOf" srcId="{1889BBA0-4AD4-4F0C-B5C2-08A70BD20AD1}" destId="{E1710218-EE7E-4A93-B5BF-CA2D5FFBE392}" srcOrd="0" destOrd="0" presId="urn:microsoft.com/office/officeart/2005/8/layout/hierarchy2"/>
    <dgm:cxn modelId="{6D19A94F-5055-47F7-BDB6-D1E921555C6D}" type="presOf" srcId="{BEB8141F-A615-4D16-9063-157F8056C3B7}" destId="{C1F21C13-6244-4FB0-AB16-5EC96E794DC3}" srcOrd="0" destOrd="0" presId="urn:microsoft.com/office/officeart/2005/8/layout/hierarchy2"/>
    <dgm:cxn modelId="{FD3D6950-12A7-487B-A9F8-F8E0C1CA12A5}" type="presOf" srcId="{E21889A4-59FA-4386-972A-9522E294BD38}" destId="{84C82168-8120-4038-BB91-AA9C48B5C0CB}" srcOrd="1" destOrd="0" presId="urn:microsoft.com/office/officeart/2005/8/layout/hierarchy2"/>
    <dgm:cxn modelId="{4E2BE251-C5E8-46F6-8BA7-BE96A9704C0C}" type="presOf" srcId="{B1EBC4BC-A31F-41DC-A89F-01F5147B2339}" destId="{B4E24F7E-66CC-4788-9E92-C0C963154D52}" srcOrd="1" destOrd="0" presId="urn:microsoft.com/office/officeart/2005/8/layout/hierarchy2"/>
    <dgm:cxn modelId="{D4DC0972-78E6-48EA-A186-5BFAF1C4E740}" type="presOf" srcId="{B4B1458E-4E37-4BD2-B457-AC9912D300DF}" destId="{E66EF90A-4572-4FB0-AD57-A374E257B1F9}" srcOrd="0" destOrd="0" presId="urn:microsoft.com/office/officeart/2005/8/layout/hierarchy2"/>
    <dgm:cxn modelId="{5CCED953-6D6F-4AA4-A2C9-38D666B714E4}" type="presOf" srcId="{E67BFFEC-A0A4-4E4A-9FB9-F29B9A0F29EB}" destId="{630A97E8-DB39-43BE-85DA-C0DB0F78EE52}" srcOrd="0" destOrd="0" presId="urn:microsoft.com/office/officeart/2005/8/layout/hierarchy2"/>
    <dgm:cxn modelId="{2DE21C55-B932-4F46-93A1-8659721F854E}" type="presOf" srcId="{588B7F3D-D7F8-4447-8F14-878A30943F4B}" destId="{25CF115A-80EC-4F21-AFE6-EE7B528C511F}" srcOrd="0" destOrd="0" presId="urn:microsoft.com/office/officeart/2005/8/layout/hierarchy2"/>
    <dgm:cxn modelId="{9B1DD377-3810-4070-92F0-5E71E693D2EC}" type="presOf" srcId="{5A728F46-87AC-42DF-A6FC-D84ACBEA8705}" destId="{A3A072BC-D6E4-465B-B002-EF328CBCE988}" srcOrd="0" destOrd="0" presId="urn:microsoft.com/office/officeart/2005/8/layout/hierarchy2"/>
    <dgm:cxn modelId="{E85CC45A-64C4-4DC4-AED9-442BD8E49607}" srcId="{27BEDA58-C2A6-478A-ACE3-1E1E3A00CC78}" destId="{FF2FD5AF-4180-4A88-8B5A-265747D17AFC}" srcOrd="0" destOrd="0" parTransId="{B4B1458E-4E37-4BD2-B457-AC9912D300DF}" sibTransId="{7934E3DB-B2AD-49C7-9258-9CF3B8BF6D57}"/>
    <dgm:cxn modelId="{22966D98-B7C1-4AAA-9EB8-2774E25650FA}" type="presOf" srcId="{B4B1458E-4E37-4BD2-B457-AC9912D300DF}" destId="{32A16DAB-97F7-44D5-A1DC-E04CA7BFC96C}" srcOrd="1" destOrd="0" presId="urn:microsoft.com/office/officeart/2005/8/layout/hierarchy2"/>
    <dgm:cxn modelId="{D5618F98-46C3-4679-AF17-F2713F115EF0}" srcId="{3E419EB9-9E9A-421B-9A2E-CDCB40137DDB}" destId="{27BEDA58-C2A6-478A-ACE3-1E1E3A00CC78}" srcOrd="2" destOrd="0" parTransId="{BB49A4DC-AC2F-476A-8407-27708DF35CB1}" sibTransId="{8E2E13BE-D3E2-446A-82ED-347FCCB8F63F}"/>
    <dgm:cxn modelId="{F9ACB4A6-4030-4F86-A119-EB44CD316728}" type="presOf" srcId="{825C0980-D517-4841-8D16-9332A06ABB45}" destId="{7EAB82B8-5B44-446E-B5C2-08A4792B81A6}" srcOrd="0" destOrd="0" presId="urn:microsoft.com/office/officeart/2005/8/layout/hierarchy2"/>
    <dgm:cxn modelId="{037663B4-3742-4461-BBAA-3859EC3252C9}" type="presOf" srcId="{0B164A44-1ED5-43D8-A649-18136A91381F}" destId="{F0570148-5333-406B-AC0D-3F6FE915166A}" srcOrd="0" destOrd="0" presId="urn:microsoft.com/office/officeart/2005/8/layout/hierarchy2"/>
    <dgm:cxn modelId="{E8D0D7BE-8721-4940-BA1A-CFC7DDB258E5}" type="presOf" srcId="{3E419EB9-9E9A-421B-9A2E-CDCB40137DDB}" destId="{9BFAA740-12EB-49F4-9A96-C15D4DCAFCC3}" srcOrd="0" destOrd="0" presId="urn:microsoft.com/office/officeart/2005/8/layout/hierarchy2"/>
    <dgm:cxn modelId="{1B0BE5C0-1997-4806-A5BB-7C499E569453}" type="presOf" srcId="{588B7F3D-D7F8-4447-8F14-878A30943F4B}" destId="{101022C5-F633-4097-A66F-F29E6A57B2E2}" srcOrd="1" destOrd="0" presId="urn:microsoft.com/office/officeart/2005/8/layout/hierarchy2"/>
    <dgm:cxn modelId="{A50C97C9-40BD-420A-AAD1-91312D82A1F3}" type="presOf" srcId="{BB49A4DC-AC2F-476A-8407-27708DF35CB1}" destId="{15BD90A7-B035-4AE3-A13A-2B560C41EF2C}" srcOrd="1" destOrd="0" presId="urn:microsoft.com/office/officeart/2005/8/layout/hierarchy2"/>
    <dgm:cxn modelId="{5599D6CA-FD70-4991-B8A4-910B8470DB9E}" srcId="{16BEB6C0-E674-4758-835A-9A8CBDA25E35}" destId="{5A728F46-87AC-42DF-A6FC-D84ACBEA8705}" srcOrd="0" destOrd="0" parTransId="{E67BFFEC-A0A4-4E4A-9FB9-F29B9A0F29EB}" sibTransId="{86DC0CC8-FF38-4895-BE5C-E76FD8371726}"/>
    <dgm:cxn modelId="{3B56C7CB-FAAA-4D47-A845-ED20C86E1221}" srcId="{3E419EB9-9E9A-421B-9A2E-CDCB40137DDB}" destId="{55C8EE80-FC0E-4A6C-BBDF-5518DD3E8085}" srcOrd="1" destOrd="0" parTransId="{24DE0D88-DC97-49A6-BDFC-F2F6DE5A8590}" sibTransId="{235B7AEE-0812-472A-94C6-FF421F38619A}"/>
    <dgm:cxn modelId="{A05D48CF-A81A-42B6-B1B1-00136A3640AE}" type="presOf" srcId="{24DE0D88-DC97-49A6-BDFC-F2F6DE5A8590}" destId="{8154BA68-5383-4B6E-9C72-43DCB0B40799}" srcOrd="1" destOrd="0" presId="urn:microsoft.com/office/officeart/2005/8/layout/hierarchy2"/>
    <dgm:cxn modelId="{90146CD4-7067-4E2C-ABF3-A8D1478D2FDD}" srcId="{0B164A44-1ED5-43D8-A649-18136A91381F}" destId="{3E419EB9-9E9A-421B-9A2E-CDCB40137DDB}" srcOrd="0" destOrd="0" parTransId="{4D444CB6-F999-4F11-B57D-7D10EB6D2BDC}" sibTransId="{B12ABAB0-1DBD-4649-8828-93BCC76981D1}"/>
    <dgm:cxn modelId="{8F48F5D7-04F6-4187-8800-F660BA273A93}" srcId="{55C8EE80-FC0E-4A6C-BBDF-5518DD3E8085}" destId="{BEB8141F-A615-4D16-9063-157F8056C3B7}" srcOrd="0" destOrd="0" parTransId="{23C3EE88-6F4C-4B70-AEE1-80B63567ADC0}" sibTransId="{0837BE8D-FD4E-4BA2-B550-7F1B190913ED}"/>
    <dgm:cxn modelId="{72E211DF-7849-4F68-B1F7-696E1F99A475}" type="presOf" srcId="{23C3EE88-6F4C-4B70-AEE1-80B63567ADC0}" destId="{041D9288-3E9A-4A28-977E-D9F99004D295}" srcOrd="1" destOrd="0" presId="urn:microsoft.com/office/officeart/2005/8/layout/hierarchy2"/>
    <dgm:cxn modelId="{08DCADED-0C30-40B6-83E6-8C1F8032D85F}" srcId="{FF2FD5AF-4180-4A88-8B5A-265747D17AFC}" destId="{3A3F4501-C985-416C-88C8-A9D654BA5452}" srcOrd="0" destOrd="0" parTransId="{825C0980-D517-4841-8D16-9332A06ABB45}" sibTransId="{50AB2561-D0D9-4C0F-A2E3-A86FF7B36A86}"/>
    <dgm:cxn modelId="{CE205CF0-C6CA-4CC4-B039-CBCCB1238246}" type="presOf" srcId="{19447DAB-57A2-466E-9562-A8A79ED75942}" destId="{B3A24083-EFC4-493F-A83E-6B6001548AFE}" srcOrd="1" destOrd="0" presId="urn:microsoft.com/office/officeart/2005/8/layout/hierarchy2"/>
    <dgm:cxn modelId="{3BF3B7F8-4B62-45E8-BA99-E8FDCBC8CB95}" srcId="{1889BBA0-4AD4-4F0C-B5C2-08A70BD20AD1}" destId="{2E53C41E-73EC-47E9-9D6C-9C79BC02E065}" srcOrd="0" destOrd="0" parTransId="{19447DAB-57A2-466E-9562-A8A79ED75942}" sibTransId="{C4D15F0A-71ED-4869-B97D-F6E6AD4C8BC6}"/>
    <dgm:cxn modelId="{AE3035FA-3A73-4CF9-BFB1-CE3150387CCE}" srcId="{5A728F46-87AC-42DF-A6FC-D84ACBEA8705}" destId="{DA4875D8-7DAE-4087-95FB-02A82B343BFD}" srcOrd="0" destOrd="0" parTransId="{E21889A4-59FA-4386-972A-9522E294BD38}" sibTransId="{F992C1C6-1BE6-4B9D-B50C-3BE23BCA5EE3}"/>
    <dgm:cxn modelId="{76E25072-19D0-4B66-8346-10F892E45804}" type="presParOf" srcId="{F0570148-5333-406B-AC0D-3F6FE915166A}" destId="{E537871E-DFDF-4070-9922-385ACFE456F1}" srcOrd="0" destOrd="0" presId="urn:microsoft.com/office/officeart/2005/8/layout/hierarchy2"/>
    <dgm:cxn modelId="{D1661C22-5DC5-49F1-BF3F-1B5DD9CE1EA4}" type="presParOf" srcId="{E537871E-DFDF-4070-9922-385ACFE456F1}" destId="{9BFAA740-12EB-49F4-9A96-C15D4DCAFCC3}" srcOrd="0" destOrd="0" presId="urn:microsoft.com/office/officeart/2005/8/layout/hierarchy2"/>
    <dgm:cxn modelId="{1E54D347-110C-4155-918F-215D450C9CBF}" type="presParOf" srcId="{E537871E-DFDF-4070-9922-385ACFE456F1}" destId="{CD9DD2C7-75E0-49F2-B758-B703B5E990F8}" srcOrd="1" destOrd="0" presId="urn:microsoft.com/office/officeart/2005/8/layout/hierarchy2"/>
    <dgm:cxn modelId="{946C9025-064B-4295-9971-525A5682C68D}" type="presParOf" srcId="{CD9DD2C7-75E0-49F2-B758-B703B5E990F8}" destId="{25D008BE-BBD6-4BB1-83B8-BD55F70CE5C4}" srcOrd="0" destOrd="0" presId="urn:microsoft.com/office/officeart/2005/8/layout/hierarchy2"/>
    <dgm:cxn modelId="{4498CC64-6C34-4025-8459-8479A2BA090C}" type="presParOf" srcId="{25D008BE-BBD6-4BB1-83B8-BD55F70CE5C4}" destId="{B4E24F7E-66CC-4788-9E92-C0C963154D52}" srcOrd="0" destOrd="0" presId="urn:microsoft.com/office/officeart/2005/8/layout/hierarchy2"/>
    <dgm:cxn modelId="{098FDA82-1EEB-4BF6-807D-8D00262BE27A}" type="presParOf" srcId="{CD9DD2C7-75E0-49F2-B758-B703B5E990F8}" destId="{E2EA7EE2-FD2E-4295-BCD0-AB675C6CBF5B}" srcOrd="1" destOrd="0" presId="urn:microsoft.com/office/officeart/2005/8/layout/hierarchy2"/>
    <dgm:cxn modelId="{201CDA41-73C7-445E-8B11-9967043E7377}" type="presParOf" srcId="{E2EA7EE2-FD2E-4295-BCD0-AB675C6CBF5B}" destId="{E1710218-EE7E-4A93-B5BF-CA2D5FFBE392}" srcOrd="0" destOrd="0" presId="urn:microsoft.com/office/officeart/2005/8/layout/hierarchy2"/>
    <dgm:cxn modelId="{F01A3ABA-6C3B-44A2-8E28-904805DBC56C}" type="presParOf" srcId="{E2EA7EE2-FD2E-4295-BCD0-AB675C6CBF5B}" destId="{845B9C7A-02A8-48A4-AFC6-B12F5FB8F861}" srcOrd="1" destOrd="0" presId="urn:microsoft.com/office/officeart/2005/8/layout/hierarchy2"/>
    <dgm:cxn modelId="{2FB16664-4443-4039-BDDD-8DB59377F46A}" type="presParOf" srcId="{845B9C7A-02A8-48A4-AFC6-B12F5FB8F861}" destId="{5C55E83D-C1A5-46AF-BCF8-A9D8494FBB6C}" srcOrd="0" destOrd="0" presId="urn:microsoft.com/office/officeart/2005/8/layout/hierarchy2"/>
    <dgm:cxn modelId="{F15B1E3E-00A3-42B6-9FB2-32EFC2D33CE4}" type="presParOf" srcId="{5C55E83D-C1A5-46AF-BCF8-A9D8494FBB6C}" destId="{B3A24083-EFC4-493F-A83E-6B6001548AFE}" srcOrd="0" destOrd="0" presId="urn:microsoft.com/office/officeart/2005/8/layout/hierarchy2"/>
    <dgm:cxn modelId="{7BE12F17-BFA3-4017-A314-04A9F2F6511B}" type="presParOf" srcId="{845B9C7A-02A8-48A4-AFC6-B12F5FB8F861}" destId="{680F5737-52F7-4D25-A354-6DD074C55779}" srcOrd="1" destOrd="0" presId="urn:microsoft.com/office/officeart/2005/8/layout/hierarchy2"/>
    <dgm:cxn modelId="{15575DB3-DD2A-4DAF-97AA-015C3AD2FC09}" type="presParOf" srcId="{680F5737-52F7-4D25-A354-6DD074C55779}" destId="{BA5EB734-ECC9-4960-8005-CA3284BD71D7}" srcOrd="0" destOrd="0" presId="urn:microsoft.com/office/officeart/2005/8/layout/hierarchy2"/>
    <dgm:cxn modelId="{8E341BEB-2246-49C8-BCCB-EB0955846B43}" type="presParOf" srcId="{680F5737-52F7-4D25-A354-6DD074C55779}" destId="{89BB6D34-2B31-463D-9946-34D4575E7B92}" srcOrd="1" destOrd="0" presId="urn:microsoft.com/office/officeart/2005/8/layout/hierarchy2"/>
    <dgm:cxn modelId="{99865646-6F77-42C1-B96B-A6E2BD27FDED}" type="presParOf" srcId="{CD9DD2C7-75E0-49F2-B758-B703B5E990F8}" destId="{1E021B29-E277-49EA-81C3-A799E01B519C}" srcOrd="2" destOrd="0" presId="urn:microsoft.com/office/officeart/2005/8/layout/hierarchy2"/>
    <dgm:cxn modelId="{4646C233-8CD2-42C2-A083-07E10FE23B0F}" type="presParOf" srcId="{1E021B29-E277-49EA-81C3-A799E01B519C}" destId="{8154BA68-5383-4B6E-9C72-43DCB0B40799}" srcOrd="0" destOrd="0" presId="urn:microsoft.com/office/officeart/2005/8/layout/hierarchy2"/>
    <dgm:cxn modelId="{D3C7F65E-01C2-4C00-8FB2-F24F167F4370}" type="presParOf" srcId="{CD9DD2C7-75E0-49F2-B758-B703B5E990F8}" destId="{77F2CB09-96B4-4875-A9E5-A838D96C7B2A}" srcOrd="3" destOrd="0" presId="urn:microsoft.com/office/officeart/2005/8/layout/hierarchy2"/>
    <dgm:cxn modelId="{D08C478F-61A5-4113-8287-9B9014590092}" type="presParOf" srcId="{77F2CB09-96B4-4875-A9E5-A838D96C7B2A}" destId="{4E3BCF7C-02E1-47D7-BA9C-A0E54ED95228}" srcOrd="0" destOrd="0" presId="urn:microsoft.com/office/officeart/2005/8/layout/hierarchy2"/>
    <dgm:cxn modelId="{9638397C-2878-40A0-8D0D-0112C44D3E7D}" type="presParOf" srcId="{77F2CB09-96B4-4875-A9E5-A838D96C7B2A}" destId="{8FF1B714-A139-4754-AED1-7C6C7521DBA3}" srcOrd="1" destOrd="0" presId="urn:microsoft.com/office/officeart/2005/8/layout/hierarchy2"/>
    <dgm:cxn modelId="{436AF813-3E42-4922-81E9-25B823FABDF9}" type="presParOf" srcId="{8FF1B714-A139-4754-AED1-7C6C7521DBA3}" destId="{B4A50608-53D2-4EC7-A45A-5A0457CCFED4}" srcOrd="0" destOrd="0" presId="urn:microsoft.com/office/officeart/2005/8/layout/hierarchy2"/>
    <dgm:cxn modelId="{CA780A2E-4C4C-4381-A952-D09B7DDA588A}" type="presParOf" srcId="{B4A50608-53D2-4EC7-A45A-5A0457CCFED4}" destId="{041D9288-3E9A-4A28-977E-D9F99004D295}" srcOrd="0" destOrd="0" presId="urn:microsoft.com/office/officeart/2005/8/layout/hierarchy2"/>
    <dgm:cxn modelId="{650F43C0-36D3-4B80-AEFE-452DEB0D700F}" type="presParOf" srcId="{8FF1B714-A139-4754-AED1-7C6C7521DBA3}" destId="{773D316A-C042-4E1D-BB69-F79210856F9F}" srcOrd="1" destOrd="0" presId="urn:microsoft.com/office/officeart/2005/8/layout/hierarchy2"/>
    <dgm:cxn modelId="{6CFE285F-7FF0-46C3-89FE-76EEFE79CEB0}" type="presParOf" srcId="{773D316A-C042-4E1D-BB69-F79210856F9F}" destId="{C1F21C13-6244-4FB0-AB16-5EC96E794DC3}" srcOrd="0" destOrd="0" presId="urn:microsoft.com/office/officeart/2005/8/layout/hierarchy2"/>
    <dgm:cxn modelId="{D6DB7503-70B0-434D-90D3-CAA3CA2820D7}" type="presParOf" srcId="{773D316A-C042-4E1D-BB69-F79210856F9F}" destId="{FB17CC42-99C7-4EE6-937E-F767A05F39B2}" srcOrd="1" destOrd="0" presId="urn:microsoft.com/office/officeart/2005/8/layout/hierarchy2"/>
    <dgm:cxn modelId="{5E9F0EF7-B0F9-483F-98D8-75D7E0EEA211}" type="presParOf" srcId="{CD9DD2C7-75E0-49F2-B758-B703B5E990F8}" destId="{29C889C1-6B19-4D44-8F4D-52A587A29345}" srcOrd="4" destOrd="0" presId="urn:microsoft.com/office/officeart/2005/8/layout/hierarchy2"/>
    <dgm:cxn modelId="{E4B99112-2F0B-46D7-B4C2-A3BD07456901}" type="presParOf" srcId="{29C889C1-6B19-4D44-8F4D-52A587A29345}" destId="{15BD90A7-B035-4AE3-A13A-2B560C41EF2C}" srcOrd="0" destOrd="0" presId="urn:microsoft.com/office/officeart/2005/8/layout/hierarchy2"/>
    <dgm:cxn modelId="{2FB7FBDA-B64E-477C-AE3F-3448F416DB7D}" type="presParOf" srcId="{CD9DD2C7-75E0-49F2-B758-B703B5E990F8}" destId="{82E55594-6764-4D2D-8DBE-8E20D3463F7B}" srcOrd="5" destOrd="0" presId="urn:microsoft.com/office/officeart/2005/8/layout/hierarchy2"/>
    <dgm:cxn modelId="{6B1108EC-252D-418E-A983-609E3215309C}" type="presParOf" srcId="{82E55594-6764-4D2D-8DBE-8E20D3463F7B}" destId="{6CD499F1-D638-4EFA-A70D-C5E9CDAB11FA}" srcOrd="0" destOrd="0" presId="urn:microsoft.com/office/officeart/2005/8/layout/hierarchy2"/>
    <dgm:cxn modelId="{68CAC1FE-A580-415A-B857-9C21F9392C55}" type="presParOf" srcId="{82E55594-6764-4D2D-8DBE-8E20D3463F7B}" destId="{A10BF3DF-37AF-4438-B476-EF865944DBDE}" srcOrd="1" destOrd="0" presId="urn:microsoft.com/office/officeart/2005/8/layout/hierarchy2"/>
    <dgm:cxn modelId="{5FD04266-422F-4D82-B346-D45DF828CD7C}" type="presParOf" srcId="{A10BF3DF-37AF-4438-B476-EF865944DBDE}" destId="{E66EF90A-4572-4FB0-AD57-A374E257B1F9}" srcOrd="0" destOrd="0" presId="urn:microsoft.com/office/officeart/2005/8/layout/hierarchy2"/>
    <dgm:cxn modelId="{312BDD4B-A6D1-4EE0-956B-043A7D93EB07}" type="presParOf" srcId="{E66EF90A-4572-4FB0-AD57-A374E257B1F9}" destId="{32A16DAB-97F7-44D5-A1DC-E04CA7BFC96C}" srcOrd="0" destOrd="0" presId="urn:microsoft.com/office/officeart/2005/8/layout/hierarchy2"/>
    <dgm:cxn modelId="{7D6748D6-A53C-4FB5-A918-FFF8CF27B3A3}" type="presParOf" srcId="{A10BF3DF-37AF-4438-B476-EF865944DBDE}" destId="{71B118A5-8131-48F1-A860-F9090BA7C209}" srcOrd="1" destOrd="0" presId="urn:microsoft.com/office/officeart/2005/8/layout/hierarchy2"/>
    <dgm:cxn modelId="{AADBEB53-F0BE-49E8-9BAD-C780AB755DCD}" type="presParOf" srcId="{71B118A5-8131-48F1-A860-F9090BA7C209}" destId="{4029E68A-8B82-4A10-BBA8-4A8ADC2EF3D2}" srcOrd="0" destOrd="0" presId="urn:microsoft.com/office/officeart/2005/8/layout/hierarchy2"/>
    <dgm:cxn modelId="{3873A8FC-E3EA-4AD0-B4FA-8B49D9161DBF}" type="presParOf" srcId="{71B118A5-8131-48F1-A860-F9090BA7C209}" destId="{72DC49A7-79CA-4341-B49F-FD0BAE97BEEE}" srcOrd="1" destOrd="0" presId="urn:microsoft.com/office/officeart/2005/8/layout/hierarchy2"/>
    <dgm:cxn modelId="{08D364C3-9400-428D-96F2-BE14C2A09B5C}" type="presParOf" srcId="{72DC49A7-79CA-4341-B49F-FD0BAE97BEEE}" destId="{7EAB82B8-5B44-446E-B5C2-08A4792B81A6}" srcOrd="0" destOrd="0" presId="urn:microsoft.com/office/officeart/2005/8/layout/hierarchy2"/>
    <dgm:cxn modelId="{2D08B779-C6CC-4153-8934-351DB64F0BCA}" type="presParOf" srcId="{7EAB82B8-5B44-446E-B5C2-08A4792B81A6}" destId="{3A94B9D6-20EC-44EA-8940-08332741D72A}" srcOrd="0" destOrd="0" presId="urn:microsoft.com/office/officeart/2005/8/layout/hierarchy2"/>
    <dgm:cxn modelId="{3EEE97A9-CF5E-4162-ACFE-882E82D25E5A}" type="presParOf" srcId="{72DC49A7-79CA-4341-B49F-FD0BAE97BEEE}" destId="{C56E6320-FD81-479F-8709-A4582EC112B6}" srcOrd="1" destOrd="0" presId="urn:microsoft.com/office/officeart/2005/8/layout/hierarchy2"/>
    <dgm:cxn modelId="{BB6A4845-3872-4AA1-B131-D69123B674C3}" type="presParOf" srcId="{C56E6320-FD81-479F-8709-A4582EC112B6}" destId="{11FB4FDF-2B16-4C86-A88D-8FBE5260FC50}" srcOrd="0" destOrd="0" presId="urn:microsoft.com/office/officeart/2005/8/layout/hierarchy2"/>
    <dgm:cxn modelId="{7780A093-85F9-47B6-9520-D49674B3EC92}" type="presParOf" srcId="{C56E6320-FD81-479F-8709-A4582EC112B6}" destId="{D4FCBA05-3CD2-41E5-863A-57B047D5AA4E}" srcOrd="1" destOrd="0" presId="urn:microsoft.com/office/officeart/2005/8/layout/hierarchy2"/>
    <dgm:cxn modelId="{1091D20A-1819-4F73-8453-F48AC7A79133}" type="presParOf" srcId="{CD9DD2C7-75E0-49F2-B758-B703B5E990F8}" destId="{25CF115A-80EC-4F21-AFE6-EE7B528C511F}" srcOrd="6" destOrd="0" presId="urn:microsoft.com/office/officeart/2005/8/layout/hierarchy2"/>
    <dgm:cxn modelId="{F67A9A1C-BB5F-48AB-9AE6-58C6D9949ED8}" type="presParOf" srcId="{25CF115A-80EC-4F21-AFE6-EE7B528C511F}" destId="{101022C5-F633-4097-A66F-F29E6A57B2E2}" srcOrd="0" destOrd="0" presId="urn:microsoft.com/office/officeart/2005/8/layout/hierarchy2"/>
    <dgm:cxn modelId="{1806FE4F-84D7-4DC0-98A5-E3681ACB0726}" type="presParOf" srcId="{CD9DD2C7-75E0-49F2-B758-B703B5E990F8}" destId="{A37EBE04-01C7-4023-9428-F64921FC2FA1}" srcOrd="7" destOrd="0" presId="urn:microsoft.com/office/officeart/2005/8/layout/hierarchy2"/>
    <dgm:cxn modelId="{887333B6-FBE0-4D80-A813-CDE2E30E27D9}" type="presParOf" srcId="{A37EBE04-01C7-4023-9428-F64921FC2FA1}" destId="{56309358-9D8A-4030-A8C6-966E60532E8F}" srcOrd="0" destOrd="0" presId="urn:microsoft.com/office/officeart/2005/8/layout/hierarchy2"/>
    <dgm:cxn modelId="{D5EB33F4-4326-46F3-973E-ECDD5A496FC9}" type="presParOf" srcId="{A37EBE04-01C7-4023-9428-F64921FC2FA1}" destId="{F0EE32D4-5D58-4687-B434-B66B9222AFD1}" srcOrd="1" destOrd="0" presId="urn:microsoft.com/office/officeart/2005/8/layout/hierarchy2"/>
    <dgm:cxn modelId="{A431E456-6293-4796-8DA1-DB3B17C6CD3A}" type="presParOf" srcId="{F0EE32D4-5D58-4687-B434-B66B9222AFD1}" destId="{630A97E8-DB39-43BE-85DA-C0DB0F78EE52}" srcOrd="0" destOrd="0" presId="urn:microsoft.com/office/officeart/2005/8/layout/hierarchy2"/>
    <dgm:cxn modelId="{0E0C0C99-B145-4FEC-9530-2C3EC8AF5E76}" type="presParOf" srcId="{630A97E8-DB39-43BE-85DA-C0DB0F78EE52}" destId="{5AB56AD5-2DA4-40A8-8E3B-79A8ABD1DD41}" srcOrd="0" destOrd="0" presId="urn:microsoft.com/office/officeart/2005/8/layout/hierarchy2"/>
    <dgm:cxn modelId="{BE358E7F-7791-43B5-A280-6B3E294F0633}" type="presParOf" srcId="{F0EE32D4-5D58-4687-B434-B66B9222AFD1}" destId="{19EE44AA-A0D1-4856-A3B5-6414E1899FBA}" srcOrd="1" destOrd="0" presId="urn:microsoft.com/office/officeart/2005/8/layout/hierarchy2"/>
    <dgm:cxn modelId="{319C3BAE-D379-45D5-A343-D6FDDA54CFE8}" type="presParOf" srcId="{19EE44AA-A0D1-4856-A3B5-6414E1899FBA}" destId="{A3A072BC-D6E4-465B-B002-EF328CBCE988}" srcOrd="0" destOrd="0" presId="urn:microsoft.com/office/officeart/2005/8/layout/hierarchy2"/>
    <dgm:cxn modelId="{BF0DF9D4-607E-4C3A-956A-CDA0A8B4B4A1}" type="presParOf" srcId="{19EE44AA-A0D1-4856-A3B5-6414E1899FBA}" destId="{EED183A7-ED3F-48B2-B9B2-D9609FF5C41F}" srcOrd="1" destOrd="0" presId="urn:microsoft.com/office/officeart/2005/8/layout/hierarchy2"/>
    <dgm:cxn modelId="{63E0C4BE-7080-4DDD-97D8-D3698F067E25}" type="presParOf" srcId="{EED183A7-ED3F-48B2-B9B2-D9609FF5C41F}" destId="{E614122D-0FDF-4C2E-ACE4-5814FBA89150}" srcOrd="0" destOrd="0" presId="urn:microsoft.com/office/officeart/2005/8/layout/hierarchy2"/>
    <dgm:cxn modelId="{2E857072-8387-4018-890A-27CC49C49084}" type="presParOf" srcId="{E614122D-0FDF-4C2E-ACE4-5814FBA89150}" destId="{84C82168-8120-4038-BB91-AA9C48B5C0CB}" srcOrd="0" destOrd="0" presId="urn:microsoft.com/office/officeart/2005/8/layout/hierarchy2"/>
    <dgm:cxn modelId="{08BA58D7-45ED-4661-B3A9-FDB2B3F8BE65}" type="presParOf" srcId="{EED183A7-ED3F-48B2-B9B2-D9609FF5C41F}" destId="{9E76A37D-02B3-48A4-96C1-C54480959894}" srcOrd="1" destOrd="0" presId="urn:microsoft.com/office/officeart/2005/8/layout/hierarchy2"/>
    <dgm:cxn modelId="{9ADFF03A-2651-4BDD-8E26-BEA56B70AD7C}" type="presParOf" srcId="{9E76A37D-02B3-48A4-96C1-C54480959894}" destId="{277A527F-87E4-4921-816D-8950BB451197}" srcOrd="0" destOrd="0" presId="urn:microsoft.com/office/officeart/2005/8/layout/hierarchy2"/>
    <dgm:cxn modelId="{B45EFDC5-AACC-4B33-AE13-7A938EE23F11}" type="presParOf" srcId="{9E76A37D-02B3-48A4-96C1-C54480959894}" destId="{8B860FED-AABE-4D60-A939-3783F91E2E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A5CB7-B817-4CC4-82C0-D878023FB5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D8BDBD-30B7-44CD-B828-2ADED4D632E1}">
      <dgm:prSet phldrT="[Texto]"/>
      <dgm:spPr/>
      <dgm:t>
        <a:bodyPr/>
        <a:lstStyle/>
        <a:p>
          <a:r>
            <a:rPr lang="pt-BR" dirty="0"/>
            <a:t>Termos</a:t>
          </a:r>
        </a:p>
      </dgm:t>
    </dgm:pt>
    <dgm:pt modelId="{15A62208-5AEA-4D95-B080-39C5B6A83CB1}" type="parTrans" cxnId="{4F220DEE-03A6-4F8A-9B56-D9AC56C1B8FE}">
      <dgm:prSet/>
      <dgm:spPr/>
      <dgm:t>
        <a:bodyPr/>
        <a:lstStyle/>
        <a:p>
          <a:endParaRPr lang="pt-BR"/>
        </a:p>
      </dgm:t>
    </dgm:pt>
    <dgm:pt modelId="{C2721DD8-9947-42B1-B023-1866B7421691}" type="sibTrans" cxnId="{4F220DEE-03A6-4F8A-9B56-D9AC56C1B8FE}">
      <dgm:prSet/>
      <dgm:spPr/>
      <dgm:t>
        <a:bodyPr/>
        <a:lstStyle/>
        <a:p>
          <a:endParaRPr lang="pt-BR"/>
        </a:p>
      </dgm:t>
    </dgm:pt>
    <dgm:pt modelId="{34E2DC7F-DF14-4101-ACFF-6812205A8BA7}">
      <dgm:prSet phldrT="[Texto]"/>
      <dgm:spPr/>
      <dgm:t>
        <a:bodyPr/>
        <a:lstStyle/>
        <a:p>
          <a:r>
            <a:rPr lang="pt-BR" dirty="0"/>
            <a:t>Livre Esclarecido </a:t>
          </a:r>
        </a:p>
      </dgm:t>
    </dgm:pt>
    <dgm:pt modelId="{5E5D8279-DF57-4A26-BD1B-0BC742EA03FD}" type="parTrans" cxnId="{12BD20AB-F3E1-4240-BAA2-6A62C01D73D5}">
      <dgm:prSet/>
      <dgm:spPr/>
      <dgm:t>
        <a:bodyPr/>
        <a:lstStyle/>
        <a:p>
          <a:endParaRPr lang="pt-BR"/>
        </a:p>
      </dgm:t>
    </dgm:pt>
    <dgm:pt modelId="{CAF63C1D-0888-48D9-9A6D-ECDF93C24CB8}" type="sibTrans" cxnId="{12BD20AB-F3E1-4240-BAA2-6A62C01D73D5}">
      <dgm:prSet/>
      <dgm:spPr/>
      <dgm:t>
        <a:bodyPr/>
        <a:lstStyle/>
        <a:p>
          <a:endParaRPr lang="pt-BR"/>
        </a:p>
      </dgm:t>
    </dgm:pt>
    <dgm:pt modelId="{2F5FCD1F-FA78-4E9F-999F-31CA3ED623C2}">
      <dgm:prSet phldrT="[Texto]"/>
      <dgm:spPr/>
      <dgm:t>
        <a:bodyPr/>
        <a:lstStyle/>
        <a:p>
          <a:r>
            <a:rPr lang="pt-BR" dirty="0"/>
            <a:t>Ciência/</a:t>
          </a:r>
        </a:p>
        <a:p>
          <a:r>
            <a:rPr lang="pt-BR" dirty="0"/>
            <a:t>Conhecimento</a:t>
          </a:r>
        </a:p>
      </dgm:t>
    </dgm:pt>
    <dgm:pt modelId="{5859A3DA-93CE-43B6-A512-962F968D224B}" type="parTrans" cxnId="{63B3E638-0985-46FC-9169-2DF5935BB2A5}">
      <dgm:prSet/>
      <dgm:spPr/>
      <dgm:t>
        <a:bodyPr/>
        <a:lstStyle/>
        <a:p>
          <a:endParaRPr lang="pt-BR"/>
        </a:p>
      </dgm:t>
    </dgm:pt>
    <dgm:pt modelId="{173BE37A-421A-4928-89F9-119EA78FFCEB}" type="sibTrans" cxnId="{63B3E638-0985-46FC-9169-2DF5935BB2A5}">
      <dgm:prSet/>
      <dgm:spPr/>
      <dgm:t>
        <a:bodyPr/>
        <a:lstStyle/>
        <a:p>
          <a:endParaRPr lang="pt-BR"/>
        </a:p>
      </dgm:t>
    </dgm:pt>
    <dgm:pt modelId="{EA4BC824-D50C-4791-B384-D29F17EBDFE0}">
      <dgm:prSet phldrT="[Texto]"/>
      <dgm:spPr/>
      <dgm:t>
        <a:bodyPr/>
        <a:lstStyle/>
        <a:p>
          <a:r>
            <a:rPr lang="pt-BR" dirty="0"/>
            <a:t>Assentimento</a:t>
          </a:r>
        </a:p>
      </dgm:t>
    </dgm:pt>
    <dgm:pt modelId="{56D90B50-06BA-4906-85FD-6C650D027F7F}" type="parTrans" cxnId="{DA57857B-8609-4CF9-B013-29F31BBA727E}">
      <dgm:prSet/>
      <dgm:spPr/>
      <dgm:t>
        <a:bodyPr/>
        <a:lstStyle/>
        <a:p>
          <a:endParaRPr lang="pt-BR"/>
        </a:p>
      </dgm:t>
    </dgm:pt>
    <dgm:pt modelId="{C6C213A6-5BBF-41CC-B719-3A3636A03B63}" type="sibTrans" cxnId="{DA57857B-8609-4CF9-B013-29F31BBA727E}">
      <dgm:prSet/>
      <dgm:spPr/>
      <dgm:t>
        <a:bodyPr/>
        <a:lstStyle/>
        <a:p>
          <a:endParaRPr lang="pt-BR"/>
        </a:p>
      </dgm:t>
    </dgm:pt>
    <dgm:pt modelId="{55812B94-36E1-47A3-8C9A-97D52A035676}">
      <dgm:prSet phldrT="[Texto]"/>
      <dgm:spPr/>
      <dgm:t>
        <a:bodyPr/>
        <a:lstStyle/>
        <a:p>
          <a:r>
            <a:rPr lang="pt-BR" dirty="0"/>
            <a:t>menores</a:t>
          </a:r>
        </a:p>
      </dgm:t>
    </dgm:pt>
    <dgm:pt modelId="{1719315B-FBCC-4B9B-AE38-C088E72EA949}" type="parTrans" cxnId="{749ADDCC-97B4-4C4C-B69C-A51ED2F3622A}">
      <dgm:prSet/>
      <dgm:spPr/>
      <dgm:t>
        <a:bodyPr/>
        <a:lstStyle/>
        <a:p>
          <a:endParaRPr lang="pt-BR"/>
        </a:p>
      </dgm:t>
    </dgm:pt>
    <dgm:pt modelId="{94ACFDAB-B7D4-48D4-9033-33AB00B4122E}" type="sibTrans" cxnId="{749ADDCC-97B4-4C4C-B69C-A51ED2F3622A}">
      <dgm:prSet/>
      <dgm:spPr/>
      <dgm:t>
        <a:bodyPr/>
        <a:lstStyle/>
        <a:p>
          <a:endParaRPr lang="pt-BR"/>
        </a:p>
      </dgm:t>
    </dgm:pt>
    <dgm:pt modelId="{F79FD08F-6008-4DAD-8CC6-5281EFA55D9B}">
      <dgm:prSet/>
      <dgm:spPr/>
      <dgm:t>
        <a:bodyPr/>
        <a:lstStyle/>
        <a:p>
          <a:r>
            <a:rPr lang="pt-BR" dirty="0"/>
            <a:t>Autorização</a:t>
          </a:r>
        </a:p>
      </dgm:t>
    </dgm:pt>
    <dgm:pt modelId="{1CCAC779-FA72-4A76-A016-895E300553F4}" type="parTrans" cxnId="{3CF0B2F8-CCF8-4A78-B942-160523EA4798}">
      <dgm:prSet/>
      <dgm:spPr/>
      <dgm:t>
        <a:bodyPr/>
        <a:lstStyle/>
        <a:p>
          <a:endParaRPr lang="pt-BR"/>
        </a:p>
      </dgm:t>
    </dgm:pt>
    <dgm:pt modelId="{49F89111-BA65-46B8-986B-4FA42A2073A5}" type="sibTrans" cxnId="{3CF0B2F8-CCF8-4A78-B942-160523EA4798}">
      <dgm:prSet/>
      <dgm:spPr/>
    </dgm:pt>
    <dgm:pt modelId="{3E5911BD-6978-458E-9501-90467DE2958E}">
      <dgm:prSet/>
      <dgm:spPr/>
      <dgm:t>
        <a:bodyPr/>
        <a:lstStyle/>
        <a:p>
          <a:r>
            <a:rPr lang="pt-BR" dirty="0"/>
            <a:t>da instituição </a:t>
          </a:r>
        </a:p>
      </dgm:t>
    </dgm:pt>
    <dgm:pt modelId="{C6B8D050-BAC3-44CF-A0FA-21660B72F45E}" type="parTrans" cxnId="{9C19E6A5-1C3D-4424-8821-C2288E60EE24}">
      <dgm:prSet/>
      <dgm:spPr/>
      <dgm:t>
        <a:bodyPr/>
        <a:lstStyle/>
        <a:p>
          <a:endParaRPr lang="pt-BR"/>
        </a:p>
      </dgm:t>
    </dgm:pt>
    <dgm:pt modelId="{01A4DE59-884E-41D2-9A2E-D56D2750E60F}" type="sibTrans" cxnId="{9C19E6A5-1C3D-4424-8821-C2288E60EE24}">
      <dgm:prSet/>
      <dgm:spPr/>
    </dgm:pt>
    <dgm:pt modelId="{C25005B5-6823-4B87-A479-5EAE62402D81}" type="pres">
      <dgm:prSet presAssocID="{9FEA5CB7-B817-4CC4-82C0-D878023FB5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F76536-CC6E-46FE-A713-4A105BD475E4}" type="pres">
      <dgm:prSet presAssocID="{A3D8BDBD-30B7-44CD-B828-2ADED4D632E1}" presName="root1" presStyleCnt="0"/>
      <dgm:spPr/>
    </dgm:pt>
    <dgm:pt modelId="{0C3FF707-C9C0-4A21-8B7F-4B0A59AFDD52}" type="pres">
      <dgm:prSet presAssocID="{A3D8BDBD-30B7-44CD-B828-2ADED4D632E1}" presName="LevelOneTextNode" presStyleLbl="node0" presStyleIdx="0" presStyleCnt="1">
        <dgm:presLayoutVars>
          <dgm:chPref val="3"/>
        </dgm:presLayoutVars>
      </dgm:prSet>
      <dgm:spPr/>
    </dgm:pt>
    <dgm:pt modelId="{11E8D22B-F257-4804-934D-831B21D50BC3}" type="pres">
      <dgm:prSet presAssocID="{A3D8BDBD-30B7-44CD-B828-2ADED4D632E1}" presName="level2hierChild" presStyleCnt="0"/>
      <dgm:spPr/>
    </dgm:pt>
    <dgm:pt modelId="{EE4C64CD-A2A9-4947-862B-7A06F398EF48}" type="pres">
      <dgm:prSet presAssocID="{5E5D8279-DF57-4A26-BD1B-0BC742EA03FD}" presName="conn2-1" presStyleLbl="parChTrans1D2" presStyleIdx="0" presStyleCnt="3"/>
      <dgm:spPr/>
    </dgm:pt>
    <dgm:pt modelId="{69A4CE89-4858-4334-9BB7-986A2AA29113}" type="pres">
      <dgm:prSet presAssocID="{5E5D8279-DF57-4A26-BD1B-0BC742EA03FD}" presName="connTx" presStyleLbl="parChTrans1D2" presStyleIdx="0" presStyleCnt="3"/>
      <dgm:spPr/>
    </dgm:pt>
    <dgm:pt modelId="{50349783-42C8-43D4-A6D0-CD5D889FD0B6}" type="pres">
      <dgm:prSet presAssocID="{34E2DC7F-DF14-4101-ACFF-6812205A8BA7}" presName="root2" presStyleCnt="0"/>
      <dgm:spPr/>
    </dgm:pt>
    <dgm:pt modelId="{4580492F-4964-4E36-93B0-BBA249419920}" type="pres">
      <dgm:prSet presAssocID="{34E2DC7F-DF14-4101-ACFF-6812205A8BA7}" presName="LevelTwoTextNode" presStyleLbl="node2" presStyleIdx="0" presStyleCnt="3">
        <dgm:presLayoutVars>
          <dgm:chPref val="3"/>
        </dgm:presLayoutVars>
      </dgm:prSet>
      <dgm:spPr/>
    </dgm:pt>
    <dgm:pt modelId="{1228C334-21AF-4249-B5E8-21F340F9225A}" type="pres">
      <dgm:prSet presAssocID="{34E2DC7F-DF14-4101-ACFF-6812205A8BA7}" presName="level3hierChild" presStyleCnt="0"/>
      <dgm:spPr/>
    </dgm:pt>
    <dgm:pt modelId="{4582B6DB-3272-4B8D-907A-10E5ECE4A622}" type="pres">
      <dgm:prSet presAssocID="{5859A3DA-93CE-43B6-A512-962F968D224B}" presName="conn2-1" presStyleLbl="parChTrans1D3" presStyleIdx="0" presStyleCnt="3"/>
      <dgm:spPr/>
    </dgm:pt>
    <dgm:pt modelId="{A8EF1E07-B997-46A7-BD6E-3FAC6D50EC5B}" type="pres">
      <dgm:prSet presAssocID="{5859A3DA-93CE-43B6-A512-962F968D224B}" presName="connTx" presStyleLbl="parChTrans1D3" presStyleIdx="0" presStyleCnt="3"/>
      <dgm:spPr/>
    </dgm:pt>
    <dgm:pt modelId="{F7EBC40C-5901-48D0-BC0E-05E515FEAD9B}" type="pres">
      <dgm:prSet presAssocID="{2F5FCD1F-FA78-4E9F-999F-31CA3ED623C2}" presName="root2" presStyleCnt="0"/>
      <dgm:spPr/>
    </dgm:pt>
    <dgm:pt modelId="{56B04B92-2433-4637-BB12-6DE2736CF5FB}" type="pres">
      <dgm:prSet presAssocID="{2F5FCD1F-FA78-4E9F-999F-31CA3ED623C2}" presName="LevelTwoTextNode" presStyleLbl="node3" presStyleIdx="0" presStyleCnt="3">
        <dgm:presLayoutVars>
          <dgm:chPref val="3"/>
        </dgm:presLayoutVars>
      </dgm:prSet>
      <dgm:spPr/>
    </dgm:pt>
    <dgm:pt modelId="{5BB159B9-9B67-41AD-AF37-F6589B3C0CE0}" type="pres">
      <dgm:prSet presAssocID="{2F5FCD1F-FA78-4E9F-999F-31CA3ED623C2}" presName="level3hierChild" presStyleCnt="0"/>
      <dgm:spPr/>
    </dgm:pt>
    <dgm:pt modelId="{2E9619E4-5596-4245-9425-94C6475E9FA5}" type="pres">
      <dgm:prSet presAssocID="{56D90B50-06BA-4906-85FD-6C650D027F7F}" presName="conn2-1" presStyleLbl="parChTrans1D2" presStyleIdx="1" presStyleCnt="3"/>
      <dgm:spPr/>
    </dgm:pt>
    <dgm:pt modelId="{A86C7410-BB71-407D-BA8E-F7136D2520F0}" type="pres">
      <dgm:prSet presAssocID="{56D90B50-06BA-4906-85FD-6C650D027F7F}" presName="connTx" presStyleLbl="parChTrans1D2" presStyleIdx="1" presStyleCnt="3"/>
      <dgm:spPr/>
    </dgm:pt>
    <dgm:pt modelId="{E268957F-A7DC-4B94-A8CC-0F12E0FFB77E}" type="pres">
      <dgm:prSet presAssocID="{EA4BC824-D50C-4791-B384-D29F17EBDFE0}" presName="root2" presStyleCnt="0"/>
      <dgm:spPr/>
    </dgm:pt>
    <dgm:pt modelId="{83ABD6E1-277C-4798-BD12-AB95DFF2928B}" type="pres">
      <dgm:prSet presAssocID="{EA4BC824-D50C-4791-B384-D29F17EBDFE0}" presName="LevelTwoTextNode" presStyleLbl="node2" presStyleIdx="1" presStyleCnt="3">
        <dgm:presLayoutVars>
          <dgm:chPref val="3"/>
        </dgm:presLayoutVars>
      </dgm:prSet>
      <dgm:spPr/>
    </dgm:pt>
    <dgm:pt modelId="{D02E094C-2104-4F89-A4CD-9A1D2272D92B}" type="pres">
      <dgm:prSet presAssocID="{EA4BC824-D50C-4791-B384-D29F17EBDFE0}" presName="level3hierChild" presStyleCnt="0"/>
      <dgm:spPr/>
    </dgm:pt>
    <dgm:pt modelId="{58019E4D-703A-490C-9F15-FDFF9EAC679D}" type="pres">
      <dgm:prSet presAssocID="{1719315B-FBCC-4B9B-AE38-C088E72EA949}" presName="conn2-1" presStyleLbl="parChTrans1D3" presStyleIdx="1" presStyleCnt="3"/>
      <dgm:spPr/>
    </dgm:pt>
    <dgm:pt modelId="{606E3DFA-FF41-47D0-A44B-0DFCB1DB0952}" type="pres">
      <dgm:prSet presAssocID="{1719315B-FBCC-4B9B-AE38-C088E72EA949}" presName="connTx" presStyleLbl="parChTrans1D3" presStyleIdx="1" presStyleCnt="3"/>
      <dgm:spPr/>
    </dgm:pt>
    <dgm:pt modelId="{277E9775-31B5-4390-B599-EBFFF9FFC04F}" type="pres">
      <dgm:prSet presAssocID="{55812B94-36E1-47A3-8C9A-97D52A035676}" presName="root2" presStyleCnt="0"/>
      <dgm:spPr/>
    </dgm:pt>
    <dgm:pt modelId="{0CB8D5E6-5E72-437D-B0B4-98280A69059F}" type="pres">
      <dgm:prSet presAssocID="{55812B94-36E1-47A3-8C9A-97D52A035676}" presName="LevelTwoTextNode" presStyleLbl="node3" presStyleIdx="1" presStyleCnt="3">
        <dgm:presLayoutVars>
          <dgm:chPref val="3"/>
        </dgm:presLayoutVars>
      </dgm:prSet>
      <dgm:spPr/>
    </dgm:pt>
    <dgm:pt modelId="{27F11FDA-C90B-42FA-BD32-252264544610}" type="pres">
      <dgm:prSet presAssocID="{55812B94-36E1-47A3-8C9A-97D52A035676}" presName="level3hierChild" presStyleCnt="0"/>
      <dgm:spPr/>
    </dgm:pt>
    <dgm:pt modelId="{DEB8BC0B-A0CA-4F71-B4FA-4726E0C52EA6}" type="pres">
      <dgm:prSet presAssocID="{1CCAC779-FA72-4A76-A016-895E300553F4}" presName="conn2-1" presStyleLbl="parChTrans1D2" presStyleIdx="2" presStyleCnt="3"/>
      <dgm:spPr/>
    </dgm:pt>
    <dgm:pt modelId="{431D61E0-959B-48BF-8B2D-03D325AC7A7F}" type="pres">
      <dgm:prSet presAssocID="{1CCAC779-FA72-4A76-A016-895E300553F4}" presName="connTx" presStyleLbl="parChTrans1D2" presStyleIdx="2" presStyleCnt="3"/>
      <dgm:spPr/>
    </dgm:pt>
    <dgm:pt modelId="{B2BC6D7B-CFBE-4E60-A48D-64F0FB28EA1A}" type="pres">
      <dgm:prSet presAssocID="{F79FD08F-6008-4DAD-8CC6-5281EFA55D9B}" presName="root2" presStyleCnt="0"/>
      <dgm:spPr/>
    </dgm:pt>
    <dgm:pt modelId="{2C3930B4-2DEC-4072-9858-70BEA477AE40}" type="pres">
      <dgm:prSet presAssocID="{F79FD08F-6008-4DAD-8CC6-5281EFA55D9B}" presName="LevelTwoTextNode" presStyleLbl="node2" presStyleIdx="2" presStyleCnt="3">
        <dgm:presLayoutVars>
          <dgm:chPref val="3"/>
        </dgm:presLayoutVars>
      </dgm:prSet>
      <dgm:spPr/>
    </dgm:pt>
    <dgm:pt modelId="{AD29FB05-DAF6-489A-8054-A610C7934E6E}" type="pres">
      <dgm:prSet presAssocID="{F79FD08F-6008-4DAD-8CC6-5281EFA55D9B}" presName="level3hierChild" presStyleCnt="0"/>
      <dgm:spPr/>
    </dgm:pt>
    <dgm:pt modelId="{2F003A6D-2D9E-46B5-99C3-A03CFBE54F0B}" type="pres">
      <dgm:prSet presAssocID="{C6B8D050-BAC3-44CF-A0FA-21660B72F45E}" presName="conn2-1" presStyleLbl="parChTrans1D3" presStyleIdx="2" presStyleCnt="3"/>
      <dgm:spPr/>
    </dgm:pt>
    <dgm:pt modelId="{38B12400-E1A0-419C-B2BD-8A41EB641AE4}" type="pres">
      <dgm:prSet presAssocID="{C6B8D050-BAC3-44CF-A0FA-21660B72F45E}" presName="connTx" presStyleLbl="parChTrans1D3" presStyleIdx="2" presStyleCnt="3"/>
      <dgm:spPr/>
    </dgm:pt>
    <dgm:pt modelId="{C5856DE4-15FF-4952-AFC5-CC1ABEC20F8B}" type="pres">
      <dgm:prSet presAssocID="{3E5911BD-6978-458E-9501-90467DE2958E}" presName="root2" presStyleCnt="0"/>
      <dgm:spPr/>
    </dgm:pt>
    <dgm:pt modelId="{ABDEF7DD-5947-4ECA-B42B-1831915CC335}" type="pres">
      <dgm:prSet presAssocID="{3E5911BD-6978-458E-9501-90467DE2958E}" presName="LevelTwoTextNode" presStyleLbl="node3" presStyleIdx="2" presStyleCnt="3">
        <dgm:presLayoutVars>
          <dgm:chPref val="3"/>
        </dgm:presLayoutVars>
      </dgm:prSet>
      <dgm:spPr/>
    </dgm:pt>
    <dgm:pt modelId="{F840BD8C-A7E4-4275-8093-C0BD52CCB0C3}" type="pres">
      <dgm:prSet presAssocID="{3E5911BD-6978-458E-9501-90467DE2958E}" presName="level3hierChild" presStyleCnt="0"/>
      <dgm:spPr/>
    </dgm:pt>
  </dgm:ptLst>
  <dgm:cxnLst>
    <dgm:cxn modelId="{9972DB03-686D-43F9-A278-D31B49CC927A}" type="presOf" srcId="{5859A3DA-93CE-43B6-A512-962F968D224B}" destId="{A8EF1E07-B997-46A7-BD6E-3FAC6D50EC5B}" srcOrd="1" destOrd="0" presId="urn:microsoft.com/office/officeart/2005/8/layout/hierarchy2"/>
    <dgm:cxn modelId="{2A772312-3330-4C14-A8BE-C64814AF3B36}" type="presOf" srcId="{F79FD08F-6008-4DAD-8CC6-5281EFA55D9B}" destId="{2C3930B4-2DEC-4072-9858-70BEA477AE40}" srcOrd="0" destOrd="0" presId="urn:microsoft.com/office/officeart/2005/8/layout/hierarchy2"/>
    <dgm:cxn modelId="{899FD326-D9FC-49C3-88BF-A12D7789A62C}" type="presOf" srcId="{5E5D8279-DF57-4A26-BD1B-0BC742EA03FD}" destId="{EE4C64CD-A2A9-4947-862B-7A06F398EF48}" srcOrd="0" destOrd="0" presId="urn:microsoft.com/office/officeart/2005/8/layout/hierarchy2"/>
    <dgm:cxn modelId="{D2732F37-D66F-45CE-832F-8839873B3028}" type="presOf" srcId="{34E2DC7F-DF14-4101-ACFF-6812205A8BA7}" destId="{4580492F-4964-4E36-93B0-BBA249419920}" srcOrd="0" destOrd="0" presId="urn:microsoft.com/office/officeart/2005/8/layout/hierarchy2"/>
    <dgm:cxn modelId="{80B53438-06B8-4465-8022-8739248CF9F6}" type="presOf" srcId="{56D90B50-06BA-4906-85FD-6C650D027F7F}" destId="{A86C7410-BB71-407D-BA8E-F7136D2520F0}" srcOrd="1" destOrd="0" presId="urn:microsoft.com/office/officeart/2005/8/layout/hierarchy2"/>
    <dgm:cxn modelId="{63B3E638-0985-46FC-9169-2DF5935BB2A5}" srcId="{34E2DC7F-DF14-4101-ACFF-6812205A8BA7}" destId="{2F5FCD1F-FA78-4E9F-999F-31CA3ED623C2}" srcOrd="0" destOrd="0" parTransId="{5859A3DA-93CE-43B6-A512-962F968D224B}" sibTransId="{173BE37A-421A-4928-89F9-119EA78FFCEB}"/>
    <dgm:cxn modelId="{B18BBA3A-265C-4BE0-8673-EC3C96FA0A79}" type="presOf" srcId="{5E5D8279-DF57-4A26-BD1B-0BC742EA03FD}" destId="{69A4CE89-4858-4334-9BB7-986A2AA29113}" srcOrd="1" destOrd="0" presId="urn:microsoft.com/office/officeart/2005/8/layout/hierarchy2"/>
    <dgm:cxn modelId="{CBFF545D-D8F2-4A92-BF6F-CDB082194D80}" type="presOf" srcId="{1CCAC779-FA72-4A76-A016-895E300553F4}" destId="{431D61E0-959B-48BF-8B2D-03D325AC7A7F}" srcOrd="1" destOrd="0" presId="urn:microsoft.com/office/officeart/2005/8/layout/hierarchy2"/>
    <dgm:cxn modelId="{B4F29A41-1A1A-4E02-B4EE-7EBE0A81BCFB}" type="presOf" srcId="{5859A3DA-93CE-43B6-A512-962F968D224B}" destId="{4582B6DB-3272-4B8D-907A-10E5ECE4A622}" srcOrd="0" destOrd="0" presId="urn:microsoft.com/office/officeart/2005/8/layout/hierarchy2"/>
    <dgm:cxn modelId="{81D7D84C-B7F5-43F4-9D70-067FB87CF87F}" type="presOf" srcId="{3E5911BD-6978-458E-9501-90467DE2958E}" destId="{ABDEF7DD-5947-4ECA-B42B-1831915CC335}" srcOrd="0" destOrd="0" presId="urn:microsoft.com/office/officeart/2005/8/layout/hierarchy2"/>
    <dgm:cxn modelId="{03A3184E-814B-4450-8620-74DBCDA239C8}" type="presOf" srcId="{C6B8D050-BAC3-44CF-A0FA-21660B72F45E}" destId="{38B12400-E1A0-419C-B2BD-8A41EB641AE4}" srcOrd="1" destOrd="0" presId="urn:microsoft.com/office/officeart/2005/8/layout/hierarchy2"/>
    <dgm:cxn modelId="{A28B8552-73CD-459C-8552-95D32411B8F4}" type="presOf" srcId="{C6B8D050-BAC3-44CF-A0FA-21660B72F45E}" destId="{2F003A6D-2D9E-46B5-99C3-A03CFBE54F0B}" srcOrd="0" destOrd="0" presId="urn:microsoft.com/office/officeart/2005/8/layout/hierarchy2"/>
    <dgm:cxn modelId="{DA57857B-8609-4CF9-B013-29F31BBA727E}" srcId="{A3D8BDBD-30B7-44CD-B828-2ADED4D632E1}" destId="{EA4BC824-D50C-4791-B384-D29F17EBDFE0}" srcOrd="1" destOrd="0" parTransId="{56D90B50-06BA-4906-85FD-6C650D027F7F}" sibTransId="{C6C213A6-5BBF-41CC-B719-3A3636A03B63}"/>
    <dgm:cxn modelId="{3863469B-77C7-4ED6-9528-2AF84E9ABFEA}" type="presOf" srcId="{56D90B50-06BA-4906-85FD-6C650D027F7F}" destId="{2E9619E4-5596-4245-9425-94C6475E9FA5}" srcOrd="0" destOrd="0" presId="urn:microsoft.com/office/officeart/2005/8/layout/hierarchy2"/>
    <dgm:cxn modelId="{1D5A4BA5-D79A-476D-BB68-3956318BE67D}" type="presOf" srcId="{2F5FCD1F-FA78-4E9F-999F-31CA3ED623C2}" destId="{56B04B92-2433-4637-BB12-6DE2736CF5FB}" srcOrd="0" destOrd="0" presId="urn:microsoft.com/office/officeart/2005/8/layout/hierarchy2"/>
    <dgm:cxn modelId="{9C19E6A5-1C3D-4424-8821-C2288E60EE24}" srcId="{F79FD08F-6008-4DAD-8CC6-5281EFA55D9B}" destId="{3E5911BD-6978-458E-9501-90467DE2958E}" srcOrd="0" destOrd="0" parTransId="{C6B8D050-BAC3-44CF-A0FA-21660B72F45E}" sibTransId="{01A4DE59-884E-41D2-9A2E-D56D2750E60F}"/>
    <dgm:cxn modelId="{12BD20AB-F3E1-4240-BAA2-6A62C01D73D5}" srcId="{A3D8BDBD-30B7-44CD-B828-2ADED4D632E1}" destId="{34E2DC7F-DF14-4101-ACFF-6812205A8BA7}" srcOrd="0" destOrd="0" parTransId="{5E5D8279-DF57-4A26-BD1B-0BC742EA03FD}" sibTransId="{CAF63C1D-0888-48D9-9A6D-ECDF93C24CB8}"/>
    <dgm:cxn modelId="{A74E1CB3-F512-4CD0-AC60-782891537606}" type="presOf" srcId="{55812B94-36E1-47A3-8C9A-97D52A035676}" destId="{0CB8D5E6-5E72-437D-B0B4-98280A69059F}" srcOrd="0" destOrd="0" presId="urn:microsoft.com/office/officeart/2005/8/layout/hierarchy2"/>
    <dgm:cxn modelId="{749ADDCC-97B4-4C4C-B69C-A51ED2F3622A}" srcId="{EA4BC824-D50C-4791-B384-D29F17EBDFE0}" destId="{55812B94-36E1-47A3-8C9A-97D52A035676}" srcOrd="0" destOrd="0" parTransId="{1719315B-FBCC-4B9B-AE38-C088E72EA949}" sibTransId="{94ACFDAB-B7D4-48D4-9033-33AB00B4122E}"/>
    <dgm:cxn modelId="{4463DED2-FCD8-418C-AD3C-6DBAB570B842}" type="presOf" srcId="{1719315B-FBCC-4B9B-AE38-C088E72EA949}" destId="{606E3DFA-FF41-47D0-A44B-0DFCB1DB0952}" srcOrd="1" destOrd="0" presId="urn:microsoft.com/office/officeart/2005/8/layout/hierarchy2"/>
    <dgm:cxn modelId="{500B64E7-D245-4577-B7CE-A73075DD57B7}" type="presOf" srcId="{9FEA5CB7-B817-4CC4-82C0-D878023FB588}" destId="{C25005B5-6823-4B87-A479-5EAE62402D81}" srcOrd="0" destOrd="0" presId="urn:microsoft.com/office/officeart/2005/8/layout/hierarchy2"/>
    <dgm:cxn modelId="{7BA383EB-2581-4951-A437-258148C33FBE}" type="presOf" srcId="{1719315B-FBCC-4B9B-AE38-C088E72EA949}" destId="{58019E4D-703A-490C-9F15-FDFF9EAC679D}" srcOrd="0" destOrd="0" presId="urn:microsoft.com/office/officeart/2005/8/layout/hierarchy2"/>
    <dgm:cxn modelId="{CFFB27EC-2919-47A4-AF40-34C363149AF7}" type="presOf" srcId="{EA4BC824-D50C-4791-B384-D29F17EBDFE0}" destId="{83ABD6E1-277C-4798-BD12-AB95DFF2928B}" srcOrd="0" destOrd="0" presId="urn:microsoft.com/office/officeart/2005/8/layout/hierarchy2"/>
    <dgm:cxn modelId="{4F220DEE-03A6-4F8A-9B56-D9AC56C1B8FE}" srcId="{9FEA5CB7-B817-4CC4-82C0-D878023FB588}" destId="{A3D8BDBD-30B7-44CD-B828-2ADED4D632E1}" srcOrd="0" destOrd="0" parTransId="{15A62208-5AEA-4D95-B080-39C5B6A83CB1}" sibTransId="{C2721DD8-9947-42B1-B023-1866B7421691}"/>
    <dgm:cxn modelId="{D0052DF6-CCD3-409E-88CD-B964133B2897}" type="presOf" srcId="{A3D8BDBD-30B7-44CD-B828-2ADED4D632E1}" destId="{0C3FF707-C9C0-4A21-8B7F-4B0A59AFDD52}" srcOrd="0" destOrd="0" presId="urn:microsoft.com/office/officeart/2005/8/layout/hierarchy2"/>
    <dgm:cxn modelId="{3CF0B2F8-CCF8-4A78-B942-160523EA4798}" srcId="{A3D8BDBD-30B7-44CD-B828-2ADED4D632E1}" destId="{F79FD08F-6008-4DAD-8CC6-5281EFA55D9B}" srcOrd="2" destOrd="0" parTransId="{1CCAC779-FA72-4A76-A016-895E300553F4}" sibTransId="{49F89111-BA65-46B8-986B-4FA42A2073A5}"/>
    <dgm:cxn modelId="{F37E7FF9-D8B4-484B-89C8-BDBC4F572877}" type="presOf" srcId="{1CCAC779-FA72-4A76-A016-895E300553F4}" destId="{DEB8BC0B-A0CA-4F71-B4FA-4726E0C52EA6}" srcOrd="0" destOrd="0" presId="urn:microsoft.com/office/officeart/2005/8/layout/hierarchy2"/>
    <dgm:cxn modelId="{FD089B3B-D3FB-4F9F-82F2-B47CD919A58F}" type="presParOf" srcId="{C25005B5-6823-4B87-A479-5EAE62402D81}" destId="{17F76536-CC6E-46FE-A713-4A105BD475E4}" srcOrd="0" destOrd="0" presId="urn:microsoft.com/office/officeart/2005/8/layout/hierarchy2"/>
    <dgm:cxn modelId="{C0EB8E89-EA0F-43BB-8CD8-B2EB0A18ACB8}" type="presParOf" srcId="{17F76536-CC6E-46FE-A713-4A105BD475E4}" destId="{0C3FF707-C9C0-4A21-8B7F-4B0A59AFDD52}" srcOrd="0" destOrd="0" presId="urn:microsoft.com/office/officeart/2005/8/layout/hierarchy2"/>
    <dgm:cxn modelId="{37D37211-159E-4646-A295-DC6E711B0592}" type="presParOf" srcId="{17F76536-CC6E-46FE-A713-4A105BD475E4}" destId="{11E8D22B-F257-4804-934D-831B21D50BC3}" srcOrd="1" destOrd="0" presId="urn:microsoft.com/office/officeart/2005/8/layout/hierarchy2"/>
    <dgm:cxn modelId="{16B193D5-A57F-45B8-B317-A1BBCCA10117}" type="presParOf" srcId="{11E8D22B-F257-4804-934D-831B21D50BC3}" destId="{EE4C64CD-A2A9-4947-862B-7A06F398EF48}" srcOrd="0" destOrd="0" presId="urn:microsoft.com/office/officeart/2005/8/layout/hierarchy2"/>
    <dgm:cxn modelId="{2D1EE230-FECE-4369-AFE3-D7F4F1B20DF5}" type="presParOf" srcId="{EE4C64CD-A2A9-4947-862B-7A06F398EF48}" destId="{69A4CE89-4858-4334-9BB7-986A2AA29113}" srcOrd="0" destOrd="0" presId="urn:microsoft.com/office/officeart/2005/8/layout/hierarchy2"/>
    <dgm:cxn modelId="{9C7FBB86-858E-49BB-928E-51C4295D37DC}" type="presParOf" srcId="{11E8D22B-F257-4804-934D-831B21D50BC3}" destId="{50349783-42C8-43D4-A6D0-CD5D889FD0B6}" srcOrd="1" destOrd="0" presId="urn:microsoft.com/office/officeart/2005/8/layout/hierarchy2"/>
    <dgm:cxn modelId="{A1A46B94-D19D-4A27-B8C1-80C2E64B958C}" type="presParOf" srcId="{50349783-42C8-43D4-A6D0-CD5D889FD0B6}" destId="{4580492F-4964-4E36-93B0-BBA249419920}" srcOrd="0" destOrd="0" presId="urn:microsoft.com/office/officeart/2005/8/layout/hierarchy2"/>
    <dgm:cxn modelId="{9011F9A1-E0B8-48D2-B95E-9C03A25654F2}" type="presParOf" srcId="{50349783-42C8-43D4-A6D0-CD5D889FD0B6}" destId="{1228C334-21AF-4249-B5E8-21F340F9225A}" srcOrd="1" destOrd="0" presId="urn:microsoft.com/office/officeart/2005/8/layout/hierarchy2"/>
    <dgm:cxn modelId="{F289F15F-9AFD-47F0-80AC-397D94735261}" type="presParOf" srcId="{1228C334-21AF-4249-B5E8-21F340F9225A}" destId="{4582B6DB-3272-4B8D-907A-10E5ECE4A622}" srcOrd="0" destOrd="0" presId="urn:microsoft.com/office/officeart/2005/8/layout/hierarchy2"/>
    <dgm:cxn modelId="{573082D4-2EEA-4892-88B1-5C1108EE945D}" type="presParOf" srcId="{4582B6DB-3272-4B8D-907A-10E5ECE4A622}" destId="{A8EF1E07-B997-46A7-BD6E-3FAC6D50EC5B}" srcOrd="0" destOrd="0" presId="urn:microsoft.com/office/officeart/2005/8/layout/hierarchy2"/>
    <dgm:cxn modelId="{886611B1-2C57-4411-A955-4465498CD304}" type="presParOf" srcId="{1228C334-21AF-4249-B5E8-21F340F9225A}" destId="{F7EBC40C-5901-48D0-BC0E-05E515FEAD9B}" srcOrd="1" destOrd="0" presId="urn:microsoft.com/office/officeart/2005/8/layout/hierarchy2"/>
    <dgm:cxn modelId="{A99FC11F-A531-4D6B-8580-76BCA6778022}" type="presParOf" srcId="{F7EBC40C-5901-48D0-BC0E-05E515FEAD9B}" destId="{56B04B92-2433-4637-BB12-6DE2736CF5FB}" srcOrd="0" destOrd="0" presId="urn:microsoft.com/office/officeart/2005/8/layout/hierarchy2"/>
    <dgm:cxn modelId="{2BACE48B-1E55-43D5-A486-52F76821CF1D}" type="presParOf" srcId="{F7EBC40C-5901-48D0-BC0E-05E515FEAD9B}" destId="{5BB159B9-9B67-41AD-AF37-F6589B3C0CE0}" srcOrd="1" destOrd="0" presId="urn:microsoft.com/office/officeart/2005/8/layout/hierarchy2"/>
    <dgm:cxn modelId="{8B62D35D-2B84-4EAF-ACC3-BEC373586406}" type="presParOf" srcId="{11E8D22B-F257-4804-934D-831B21D50BC3}" destId="{2E9619E4-5596-4245-9425-94C6475E9FA5}" srcOrd="2" destOrd="0" presId="urn:microsoft.com/office/officeart/2005/8/layout/hierarchy2"/>
    <dgm:cxn modelId="{A40D6065-EAEF-4B48-90A6-D58877B070E7}" type="presParOf" srcId="{2E9619E4-5596-4245-9425-94C6475E9FA5}" destId="{A86C7410-BB71-407D-BA8E-F7136D2520F0}" srcOrd="0" destOrd="0" presId="urn:microsoft.com/office/officeart/2005/8/layout/hierarchy2"/>
    <dgm:cxn modelId="{988000C5-505A-477A-8C43-FFF5F61C6779}" type="presParOf" srcId="{11E8D22B-F257-4804-934D-831B21D50BC3}" destId="{E268957F-A7DC-4B94-A8CC-0F12E0FFB77E}" srcOrd="3" destOrd="0" presId="urn:microsoft.com/office/officeart/2005/8/layout/hierarchy2"/>
    <dgm:cxn modelId="{787E9CD6-1EFD-4169-8C76-CE94459A1751}" type="presParOf" srcId="{E268957F-A7DC-4B94-A8CC-0F12E0FFB77E}" destId="{83ABD6E1-277C-4798-BD12-AB95DFF2928B}" srcOrd="0" destOrd="0" presId="urn:microsoft.com/office/officeart/2005/8/layout/hierarchy2"/>
    <dgm:cxn modelId="{984D9788-609B-4557-BD88-F41A60F7D091}" type="presParOf" srcId="{E268957F-A7DC-4B94-A8CC-0F12E0FFB77E}" destId="{D02E094C-2104-4F89-A4CD-9A1D2272D92B}" srcOrd="1" destOrd="0" presId="urn:microsoft.com/office/officeart/2005/8/layout/hierarchy2"/>
    <dgm:cxn modelId="{D734ECBE-4766-4061-8014-EA9D616B8037}" type="presParOf" srcId="{D02E094C-2104-4F89-A4CD-9A1D2272D92B}" destId="{58019E4D-703A-490C-9F15-FDFF9EAC679D}" srcOrd="0" destOrd="0" presId="urn:microsoft.com/office/officeart/2005/8/layout/hierarchy2"/>
    <dgm:cxn modelId="{E371D58B-8D05-42E5-964E-EC43018553BB}" type="presParOf" srcId="{58019E4D-703A-490C-9F15-FDFF9EAC679D}" destId="{606E3DFA-FF41-47D0-A44B-0DFCB1DB0952}" srcOrd="0" destOrd="0" presId="urn:microsoft.com/office/officeart/2005/8/layout/hierarchy2"/>
    <dgm:cxn modelId="{48CC11B0-5BB8-409F-B8B4-EAE4644F7599}" type="presParOf" srcId="{D02E094C-2104-4F89-A4CD-9A1D2272D92B}" destId="{277E9775-31B5-4390-B599-EBFFF9FFC04F}" srcOrd="1" destOrd="0" presId="urn:microsoft.com/office/officeart/2005/8/layout/hierarchy2"/>
    <dgm:cxn modelId="{CB8918B8-D101-4D9C-80A0-DBF6511EF14E}" type="presParOf" srcId="{277E9775-31B5-4390-B599-EBFFF9FFC04F}" destId="{0CB8D5E6-5E72-437D-B0B4-98280A69059F}" srcOrd="0" destOrd="0" presId="urn:microsoft.com/office/officeart/2005/8/layout/hierarchy2"/>
    <dgm:cxn modelId="{2DE6EFB3-7733-4749-BCEB-0337391A3B5B}" type="presParOf" srcId="{277E9775-31B5-4390-B599-EBFFF9FFC04F}" destId="{27F11FDA-C90B-42FA-BD32-252264544610}" srcOrd="1" destOrd="0" presId="urn:microsoft.com/office/officeart/2005/8/layout/hierarchy2"/>
    <dgm:cxn modelId="{FC92632C-7BB8-4641-ACED-3A3D5B2275E1}" type="presParOf" srcId="{11E8D22B-F257-4804-934D-831B21D50BC3}" destId="{DEB8BC0B-A0CA-4F71-B4FA-4726E0C52EA6}" srcOrd="4" destOrd="0" presId="urn:microsoft.com/office/officeart/2005/8/layout/hierarchy2"/>
    <dgm:cxn modelId="{D188447C-443A-4A94-A91E-523425EAC536}" type="presParOf" srcId="{DEB8BC0B-A0CA-4F71-B4FA-4726E0C52EA6}" destId="{431D61E0-959B-48BF-8B2D-03D325AC7A7F}" srcOrd="0" destOrd="0" presId="urn:microsoft.com/office/officeart/2005/8/layout/hierarchy2"/>
    <dgm:cxn modelId="{F35529B9-4930-4797-8E7E-E878F132F2D5}" type="presParOf" srcId="{11E8D22B-F257-4804-934D-831B21D50BC3}" destId="{B2BC6D7B-CFBE-4E60-A48D-64F0FB28EA1A}" srcOrd="5" destOrd="0" presId="urn:microsoft.com/office/officeart/2005/8/layout/hierarchy2"/>
    <dgm:cxn modelId="{63CEB205-EE06-4F07-A4AC-83D04E885C90}" type="presParOf" srcId="{B2BC6D7B-CFBE-4E60-A48D-64F0FB28EA1A}" destId="{2C3930B4-2DEC-4072-9858-70BEA477AE40}" srcOrd="0" destOrd="0" presId="urn:microsoft.com/office/officeart/2005/8/layout/hierarchy2"/>
    <dgm:cxn modelId="{6324A0FA-172B-46EF-835D-46B9BCF430A3}" type="presParOf" srcId="{B2BC6D7B-CFBE-4E60-A48D-64F0FB28EA1A}" destId="{AD29FB05-DAF6-489A-8054-A610C7934E6E}" srcOrd="1" destOrd="0" presId="urn:microsoft.com/office/officeart/2005/8/layout/hierarchy2"/>
    <dgm:cxn modelId="{723F6599-5C39-4CBE-A732-C147DFC6C070}" type="presParOf" srcId="{AD29FB05-DAF6-489A-8054-A610C7934E6E}" destId="{2F003A6D-2D9E-46B5-99C3-A03CFBE54F0B}" srcOrd="0" destOrd="0" presId="urn:microsoft.com/office/officeart/2005/8/layout/hierarchy2"/>
    <dgm:cxn modelId="{4D05EE71-6C26-4C38-BDCE-D9D4C03B0D00}" type="presParOf" srcId="{2F003A6D-2D9E-46B5-99C3-A03CFBE54F0B}" destId="{38B12400-E1A0-419C-B2BD-8A41EB641AE4}" srcOrd="0" destOrd="0" presId="urn:microsoft.com/office/officeart/2005/8/layout/hierarchy2"/>
    <dgm:cxn modelId="{0372D402-3655-4996-9012-5251FF7CBC23}" type="presParOf" srcId="{AD29FB05-DAF6-489A-8054-A610C7934E6E}" destId="{C5856DE4-15FF-4952-AFC5-CC1ABEC20F8B}" srcOrd="1" destOrd="0" presId="urn:microsoft.com/office/officeart/2005/8/layout/hierarchy2"/>
    <dgm:cxn modelId="{925B573F-01FE-4F56-8ED0-43F5E079D901}" type="presParOf" srcId="{C5856DE4-15FF-4952-AFC5-CC1ABEC20F8B}" destId="{ABDEF7DD-5947-4ECA-B42B-1831915CC335}" srcOrd="0" destOrd="0" presId="urn:microsoft.com/office/officeart/2005/8/layout/hierarchy2"/>
    <dgm:cxn modelId="{E2FFE5D8-F736-4296-A018-97CAAED8F526}" type="presParOf" srcId="{C5856DE4-15FF-4952-AFC5-CC1ABEC20F8B}" destId="{F840BD8C-A7E4-4275-8093-C0BD52CCB0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2B046-0362-4FAC-BBB4-29B3D03CC8C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F99ABB5-307C-4292-98E4-E7DE7A8B38BF}">
      <dgm:prSet phldrT="[Texto]"/>
      <dgm:spPr/>
      <dgm:t>
        <a:bodyPr/>
        <a:lstStyle/>
        <a:p>
          <a:r>
            <a:rPr lang="pt-BR" dirty="0"/>
            <a:t>Métodos de abordagens da pesquisa</a:t>
          </a:r>
        </a:p>
      </dgm:t>
    </dgm:pt>
    <dgm:pt modelId="{56E141A3-CDEC-41B6-94CF-20D1E0E0B399}" type="parTrans" cxnId="{B14834EE-EE87-479D-A1C1-B1B8BC8CE833}">
      <dgm:prSet/>
      <dgm:spPr/>
      <dgm:t>
        <a:bodyPr/>
        <a:lstStyle/>
        <a:p>
          <a:endParaRPr lang="pt-BR"/>
        </a:p>
      </dgm:t>
    </dgm:pt>
    <dgm:pt modelId="{DB5C9D21-BC0D-4044-B413-4384FFEC785D}" type="sibTrans" cxnId="{B14834EE-EE87-479D-A1C1-B1B8BC8CE833}">
      <dgm:prSet/>
      <dgm:spPr/>
      <dgm:t>
        <a:bodyPr/>
        <a:lstStyle/>
        <a:p>
          <a:endParaRPr lang="pt-BR"/>
        </a:p>
      </dgm:t>
    </dgm:pt>
    <dgm:pt modelId="{C7D09C0C-190F-4404-A44D-E7D7FBA306C5}">
      <dgm:prSet phldrT="[Texto]"/>
      <dgm:spPr/>
      <dgm:t>
        <a:bodyPr/>
        <a:lstStyle/>
        <a:p>
          <a:r>
            <a:rPr lang="pt-BR" dirty="0"/>
            <a:t>Coleta e análise de dados</a:t>
          </a:r>
        </a:p>
      </dgm:t>
    </dgm:pt>
    <dgm:pt modelId="{27273E07-5FF3-404C-8D31-F00AB8623696}" type="parTrans" cxnId="{C223BB95-2FD1-472B-928C-DF2D92D03C17}">
      <dgm:prSet/>
      <dgm:spPr/>
      <dgm:t>
        <a:bodyPr/>
        <a:lstStyle/>
        <a:p>
          <a:endParaRPr lang="pt-BR"/>
        </a:p>
      </dgm:t>
    </dgm:pt>
    <dgm:pt modelId="{6C5FD8D0-8B98-4B85-8EB1-7227AC5353A7}" type="sibTrans" cxnId="{C223BB95-2FD1-472B-928C-DF2D92D03C17}">
      <dgm:prSet/>
      <dgm:spPr/>
      <dgm:t>
        <a:bodyPr/>
        <a:lstStyle/>
        <a:p>
          <a:endParaRPr lang="pt-BR"/>
        </a:p>
      </dgm:t>
    </dgm:pt>
    <dgm:pt modelId="{17BEE315-B4C4-43FB-89FC-7F8EF2056819}">
      <dgm:prSet phldrT="[Texto]"/>
      <dgm:spPr/>
      <dgm:t>
        <a:bodyPr/>
        <a:lstStyle/>
        <a:p>
          <a:r>
            <a:rPr lang="pt-BR" dirty="0"/>
            <a:t>Entrevistas</a:t>
          </a:r>
        </a:p>
      </dgm:t>
    </dgm:pt>
    <dgm:pt modelId="{A8092B56-4BF9-4163-A70B-D418F7252FE5}" type="parTrans" cxnId="{81335DFB-5ED8-4B05-8E10-A11933A3713C}">
      <dgm:prSet/>
      <dgm:spPr/>
      <dgm:t>
        <a:bodyPr/>
        <a:lstStyle/>
        <a:p>
          <a:endParaRPr lang="pt-BR"/>
        </a:p>
      </dgm:t>
    </dgm:pt>
    <dgm:pt modelId="{2D977220-701B-4E17-BDF8-218F9F691E84}" type="sibTrans" cxnId="{81335DFB-5ED8-4B05-8E10-A11933A3713C}">
      <dgm:prSet/>
      <dgm:spPr/>
      <dgm:t>
        <a:bodyPr/>
        <a:lstStyle/>
        <a:p>
          <a:endParaRPr lang="pt-BR"/>
        </a:p>
      </dgm:t>
    </dgm:pt>
    <dgm:pt modelId="{5C2F2E87-7205-49B2-82F9-C08E5863C724}">
      <dgm:prSet/>
      <dgm:spPr/>
      <dgm:t>
        <a:bodyPr/>
        <a:lstStyle/>
        <a:p>
          <a:r>
            <a:rPr lang="pt-BR" dirty="0"/>
            <a:t>Fichamento bibliográfico</a:t>
          </a:r>
        </a:p>
      </dgm:t>
    </dgm:pt>
    <dgm:pt modelId="{49F098D6-F106-4773-8418-88981EC33811}" type="parTrans" cxnId="{951ECB8C-DA28-41D9-8EBA-735E408C3E8B}">
      <dgm:prSet/>
      <dgm:spPr/>
      <dgm:t>
        <a:bodyPr/>
        <a:lstStyle/>
        <a:p>
          <a:endParaRPr lang="pt-BR"/>
        </a:p>
      </dgm:t>
    </dgm:pt>
    <dgm:pt modelId="{CF769E67-B25B-4F82-96AC-458DC1049019}" type="sibTrans" cxnId="{951ECB8C-DA28-41D9-8EBA-735E408C3E8B}">
      <dgm:prSet/>
      <dgm:spPr/>
      <dgm:t>
        <a:bodyPr/>
        <a:lstStyle/>
        <a:p>
          <a:endParaRPr lang="pt-BR"/>
        </a:p>
      </dgm:t>
    </dgm:pt>
    <dgm:pt modelId="{386B00B9-AD10-4AA5-9162-029C1A812B38}" type="pres">
      <dgm:prSet presAssocID="{EC42B046-0362-4FAC-BBB4-29B3D03CC8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82F3EA-8CA9-4320-8357-88B1DE759BBA}" type="pres">
      <dgm:prSet presAssocID="{CF99ABB5-307C-4292-98E4-E7DE7A8B38BF}" presName="root1" presStyleCnt="0"/>
      <dgm:spPr/>
    </dgm:pt>
    <dgm:pt modelId="{DD05FB04-B92D-4634-B7EE-95C3D82F33C8}" type="pres">
      <dgm:prSet presAssocID="{CF99ABB5-307C-4292-98E4-E7DE7A8B38BF}" presName="LevelOneTextNode" presStyleLbl="node0" presStyleIdx="0" presStyleCnt="1">
        <dgm:presLayoutVars>
          <dgm:chPref val="3"/>
        </dgm:presLayoutVars>
      </dgm:prSet>
      <dgm:spPr/>
    </dgm:pt>
    <dgm:pt modelId="{9A46D017-2A11-4510-9CD3-341B82747F0E}" type="pres">
      <dgm:prSet presAssocID="{CF99ABB5-307C-4292-98E4-E7DE7A8B38BF}" presName="level2hierChild" presStyleCnt="0"/>
      <dgm:spPr/>
    </dgm:pt>
    <dgm:pt modelId="{84FF9407-2385-4052-8A1F-1245C1E5177A}" type="pres">
      <dgm:prSet presAssocID="{27273E07-5FF3-404C-8D31-F00AB8623696}" presName="conn2-1" presStyleLbl="parChTrans1D2" presStyleIdx="0" presStyleCnt="3"/>
      <dgm:spPr/>
    </dgm:pt>
    <dgm:pt modelId="{4F9B77AF-9B5C-4F4A-92BF-E069F5526112}" type="pres">
      <dgm:prSet presAssocID="{27273E07-5FF3-404C-8D31-F00AB8623696}" presName="connTx" presStyleLbl="parChTrans1D2" presStyleIdx="0" presStyleCnt="3"/>
      <dgm:spPr/>
    </dgm:pt>
    <dgm:pt modelId="{103EEB16-5601-47DA-8E7F-291B8C8319AF}" type="pres">
      <dgm:prSet presAssocID="{C7D09C0C-190F-4404-A44D-E7D7FBA306C5}" presName="root2" presStyleCnt="0"/>
      <dgm:spPr/>
    </dgm:pt>
    <dgm:pt modelId="{C2D2F40F-B27B-4094-A0AB-B14E9C09CDDB}" type="pres">
      <dgm:prSet presAssocID="{C7D09C0C-190F-4404-A44D-E7D7FBA306C5}" presName="LevelTwoTextNode" presStyleLbl="node2" presStyleIdx="0" presStyleCnt="3">
        <dgm:presLayoutVars>
          <dgm:chPref val="3"/>
        </dgm:presLayoutVars>
      </dgm:prSet>
      <dgm:spPr/>
    </dgm:pt>
    <dgm:pt modelId="{1449B279-3E83-483F-AA76-D42AE4E6945B}" type="pres">
      <dgm:prSet presAssocID="{C7D09C0C-190F-4404-A44D-E7D7FBA306C5}" presName="level3hierChild" presStyleCnt="0"/>
      <dgm:spPr/>
    </dgm:pt>
    <dgm:pt modelId="{C4222742-552E-4736-B8EA-9D0DDD3CAA29}" type="pres">
      <dgm:prSet presAssocID="{A8092B56-4BF9-4163-A70B-D418F7252FE5}" presName="conn2-1" presStyleLbl="parChTrans1D2" presStyleIdx="1" presStyleCnt="3"/>
      <dgm:spPr/>
    </dgm:pt>
    <dgm:pt modelId="{2A51A41A-6221-4385-9D30-0B2E1D57582C}" type="pres">
      <dgm:prSet presAssocID="{A8092B56-4BF9-4163-A70B-D418F7252FE5}" presName="connTx" presStyleLbl="parChTrans1D2" presStyleIdx="1" presStyleCnt="3"/>
      <dgm:spPr/>
    </dgm:pt>
    <dgm:pt modelId="{E4DD57E4-0777-4F1C-945D-86007567DA1A}" type="pres">
      <dgm:prSet presAssocID="{17BEE315-B4C4-43FB-89FC-7F8EF2056819}" presName="root2" presStyleCnt="0"/>
      <dgm:spPr/>
    </dgm:pt>
    <dgm:pt modelId="{185E1D3D-06BC-4CD0-9BB2-07CE5E5F1DA9}" type="pres">
      <dgm:prSet presAssocID="{17BEE315-B4C4-43FB-89FC-7F8EF2056819}" presName="LevelTwoTextNode" presStyleLbl="node2" presStyleIdx="1" presStyleCnt="3">
        <dgm:presLayoutVars>
          <dgm:chPref val="3"/>
        </dgm:presLayoutVars>
      </dgm:prSet>
      <dgm:spPr/>
    </dgm:pt>
    <dgm:pt modelId="{605C39F0-6101-431E-8B01-83E87FFE004E}" type="pres">
      <dgm:prSet presAssocID="{17BEE315-B4C4-43FB-89FC-7F8EF2056819}" presName="level3hierChild" presStyleCnt="0"/>
      <dgm:spPr/>
    </dgm:pt>
    <dgm:pt modelId="{0A31EEC9-B246-4E52-AF95-E03B638B294E}" type="pres">
      <dgm:prSet presAssocID="{49F098D6-F106-4773-8418-88981EC33811}" presName="conn2-1" presStyleLbl="parChTrans1D2" presStyleIdx="2" presStyleCnt="3"/>
      <dgm:spPr/>
    </dgm:pt>
    <dgm:pt modelId="{AC350721-6642-486C-B63A-A3FA790E49E2}" type="pres">
      <dgm:prSet presAssocID="{49F098D6-F106-4773-8418-88981EC33811}" presName="connTx" presStyleLbl="parChTrans1D2" presStyleIdx="2" presStyleCnt="3"/>
      <dgm:spPr/>
    </dgm:pt>
    <dgm:pt modelId="{F5B5DC9E-FC16-4EAB-B9DF-1A1A065EB9D7}" type="pres">
      <dgm:prSet presAssocID="{5C2F2E87-7205-49B2-82F9-C08E5863C724}" presName="root2" presStyleCnt="0"/>
      <dgm:spPr/>
    </dgm:pt>
    <dgm:pt modelId="{AA254807-4631-43C8-AD03-FA61DC0B136C}" type="pres">
      <dgm:prSet presAssocID="{5C2F2E87-7205-49B2-82F9-C08E5863C724}" presName="LevelTwoTextNode" presStyleLbl="node2" presStyleIdx="2" presStyleCnt="3">
        <dgm:presLayoutVars>
          <dgm:chPref val="3"/>
        </dgm:presLayoutVars>
      </dgm:prSet>
      <dgm:spPr/>
    </dgm:pt>
    <dgm:pt modelId="{3CFF8450-A001-47E6-8D6D-AE0A32851F81}" type="pres">
      <dgm:prSet presAssocID="{5C2F2E87-7205-49B2-82F9-C08E5863C724}" presName="level3hierChild" presStyleCnt="0"/>
      <dgm:spPr/>
    </dgm:pt>
  </dgm:ptLst>
  <dgm:cxnLst>
    <dgm:cxn modelId="{3F72B10B-DB9D-44E9-AE1F-D73EB717B1B6}" type="presOf" srcId="{EC42B046-0362-4FAC-BBB4-29B3D03CC8C7}" destId="{386B00B9-AD10-4AA5-9162-029C1A812B38}" srcOrd="0" destOrd="0" presId="urn:microsoft.com/office/officeart/2005/8/layout/hierarchy2"/>
    <dgm:cxn modelId="{779E8110-BA37-49AC-89B5-F8D08E9E6207}" type="presOf" srcId="{27273E07-5FF3-404C-8D31-F00AB8623696}" destId="{4F9B77AF-9B5C-4F4A-92BF-E069F5526112}" srcOrd="1" destOrd="0" presId="urn:microsoft.com/office/officeart/2005/8/layout/hierarchy2"/>
    <dgm:cxn modelId="{8EA3CE2E-9CAB-4BC3-A73E-8CECA893519E}" type="presOf" srcId="{CF99ABB5-307C-4292-98E4-E7DE7A8B38BF}" destId="{DD05FB04-B92D-4634-B7EE-95C3D82F33C8}" srcOrd="0" destOrd="0" presId="urn:microsoft.com/office/officeart/2005/8/layout/hierarchy2"/>
    <dgm:cxn modelId="{2B935E3F-5C03-4E88-A446-716F48B4F4C9}" type="presOf" srcId="{5C2F2E87-7205-49B2-82F9-C08E5863C724}" destId="{AA254807-4631-43C8-AD03-FA61DC0B136C}" srcOrd="0" destOrd="0" presId="urn:microsoft.com/office/officeart/2005/8/layout/hierarchy2"/>
    <dgm:cxn modelId="{7E1FF741-DF67-49CE-9620-1047ABEC2AD3}" type="presOf" srcId="{A8092B56-4BF9-4163-A70B-D418F7252FE5}" destId="{2A51A41A-6221-4385-9D30-0B2E1D57582C}" srcOrd="1" destOrd="0" presId="urn:microsoft.com/office/officeart/2005/8/layout/hierarchy2"/>
    <dgm:cxn modelId="{24179845-5385-42E5-978D-1134755BA3F2}" type="presOf" srcId="{27273E07-5FF3-404C-8D31-F00AB8623696}" destId="{84FF9407-2385-4052-8A1F-1245C1E5177A}" srcOrd="0" destOrd="0" presId="urn:microsoft.com/office/officeart/2005/8/layout/hierarchy2"/>
    <dgm:cxn modelId="{1BEBBB68-70C7-4DEE-97A4-AB7AB8F8ED4C}" type="presOf" srcId="{17BEE315-B4C4-43FB-89FC-7F8EF2056819}" destId="{185E1D3D-06BC-4CD0-9BB2-07CE5E5F1DA9}" srcOrd="0" destOrd="0" presId="urn:microsoft.com/office/officeart/2005/8/layout/hierarchy2"/>
    <dgm:cxn modelId="{035B5A6D-6156-47E5-8F5C-503DF97D63A9}" type="presOf" srcId="{49F098D6-F106-4773-8418-88981EC33811}" destId="{AC350721-6642-486C-B63A-A3FA790E49E2}" srcOrd="1" destOrd="0" presId="urn:microsoft.com/office/officeart/2005/8/layout/hierarchy2"/>
    <dgm:cxn modelId="{951ECB8C-DA28-41D9-8EBA-735E408C3E8B}" srcId="{CF99ABB5-307C-4292-98E4-E7DE7A8B38BF}" destId="{5C2F2E87-7205-49B2-82F9-C08E5863C724}" srcOrd="2" destOrd="0" parTransId="{49F098D6-F106-4773-8418-88981EC33811}" sibTransId="{CF769E67-B25B-4F82-96AC-458DC1049019}"/>
    <dgm:cxn modelId="{C223BB95-2FD1-472B-928C-DF2D92D03C17}" srcId="{CF99ABB5-307C-4292-98E4-E7DE7A8B38BF}" destId="{C7D09C0C-190F-4404-A44D-E7D7FBA306C5}" srcOrd="0" destOrd="0" parTransId="{27273E07-5FF3-404C-8D31-F00AB8623696}" sibTransId="{6C5FD8D0-8B98-4B85-8EB1-7227AC5353A7}"/>
    <dgm:cxn modelId="{BB4860C8-3CED-44A7-9CEB-D6F7971676EB}" type="presOf" srcId="{49F098D6-F106-4773-8418-88981EC33811}" destId="{0A31EEC9-B246-4E52-AF95-E03B638B294E}" srcOrd="0" destOrd="0" presId="urn:microsoft.com/office/officeart/2005/8/layout/hierarchy2"/>
    <dgm:cxn modelId="{9EB40BCC-776D-4B08-BC61-2718977F8032}" type="presOf" srcId="{A8092B56-4BF9-4163-A70B-D418F7252FE5}" destId="{C4222742-552E-4736-B8EA-9D0DDD3CAA29}" srcOrd="0" destOrd="0" presId="urn:microsoft.com/office/officeart/2005/8/layout/hierarchy2"/>
    <dgm:cxn modelId="{7CAC60E2-619F-4444-9268-7AEF3F2E308A}" type="presOf" srcId="{C7D09C0C-190F-4404-A44D-E7D7FBA306C5}" destId="{C2D2F40F-B27B-4094-A0AB-B14E9C09CDDB}" srcOrd="0" destOrd="0" presId="urn:microsoft.com/office/officeart/2005/8/layout/hierarchy2"/>
    <dgm:cxn modelId="{B14834EE-EE87-479D-A1C1-B1B8BC8CE833}" srcId="{EC42B046-0362-4FAC-BBB4-29B3D03CC8C7}" destId="{CF99ABB5-307C-4292-98E4-E7DE7A8B38BF}" srcOrd="0" destOrd="0" parTransId="{56E141A3-CDEC-41B6-94CF-20D1E0E0B399}" sibTransId="{DB5C9D21-BC0D-4044-B413-4384FFEC785D}"/>
    <dgm:cxn modelId="{81335DFB-5ED8-4B05-8E10-A11933A3713C}" srcId="{CF99ABB5-307C-4292-98E4-E7DE7A8B38BF}" destId="{17BEE315-B4C4-43FB-89FC-7F8EF2056819}" srcOrd="1" destOrd="0" parTransId="{A8092B56-4BF9-4163-A70B-D418F7252FE5}" sibTransId="{2D977220-701B-4E17-BDF8-218F9F691E84}"/>
    <dgm:cxn modelId="{F90F2ADB-6A91-4625-A4E2-052406ADDAD4}" type="presParOf" srcId="{386B00B9-AD10-4AA5-9162-029C1A812B38}" destId="{6182F3EA-8CA9-4320-8357-88B1DE759BBA}" srcOrd="0" destOrd="0" presId="urn:microsoft.com/office/officeart/2005/8/layout/hierarchy2"/>
    <dgm:cxn modelId="{CE74D5A5-02AC-461F-8541-B6CE6EB0106E}" type="presParOf" srcId="{6182F3EA-8CA9-4320-8357-88B1DE759BBA}" destId="{DD05FB04-B92D-4634-B7EE-95C3D82F33C8}" srcOrd="0" destOrd="0" presId="urn:microsoft.com/office/officeart/2005/8/layout/hierarchy2"/>
    <dgm:cxn modelId="{1BE4479C-AC7A-492E-9CF6-555DA07AD2AD}" type="presParOf" srcId="{6182F3EA-8CA9-4320-8357-88B1DE759BBA}" destId="{9A46D017-2A11-4510-9CD3-341B82747F0E}" srcOrd="1" destOrd="0" presId="urn:microsoft.com/office/officeart/2005/8/layout/hierarchy2"/>
    <dgm:cxn modelId="{1C119FB6-BD0E-4B38-A944-BF3BC312F08F}" type="presParOf" srcId="{9A46D017-2A11-4510-9CD3-341B82747F0E}" destId="{84FF9407-2385-4052-8A1F-1245C1E5177A}" srcOrd="0" destOrd="0" presId="urn:microsoft.com/office/officeart/2005/8/layout/hierarchy2"/>
    <dgm:cxn modelId="{014790C8-FEDF-4DF6-A279-CC316FDA1064}" type="presParOf" srcId="{84FF9407-2385-4052-8A1F-1245C1E5177A}" destId="{4F9B77AF-9B5C-4F4A-92BF-E069F5526112}" srcOrd="0" destOrd="0" presId="urn:microsoft.com/office/officeart/2005/8/layout/hierarchy2"/>
    <dgm:cxn modelId="{FA7A3795-8D51-4AA3-BBAF-05E12C75C832}" type="presParOf" srcId="{9A46D017-2A11-4510-9CD3-341B82747F0E}" destId="{103EEB16-5601-47DA-8E7F-291B8C8319AF}" srcOrd="1" destOrd="0" presId="urn:microsoft.com/office/officeart/2005/8/layout/hierarchy2"/>
    <dgm:cxn modelId="{6B58DAC4-8422-4138-A716-076879FDA0FF}" type="presParOf" srcId="{103EEB16-5601-47DA-8E7F-291B8C8319AF}" destId="{C2D2F40F-B27B-4094-A0AB-B14E9C09CDDB}" srcOrd="0" destOrd="0" presId="urn:microsoft.com/office/officeart/2005/8/layout/hierarchy2"/>
    <dgm:cxn modelId="{3886EBE1-D3AE-4B9D-8B2A-CB58DF482171}" type="presParOf" srcId="{103EEB16-5601-47DA-8E7F-291B8C8319AF}" destId="{1449B279-3E83-483F-AA76-D42AE4E6945B}" srcOrd="1" destOrd="0" presId="urn:microsoft.com/office/officeart/2005/8/layout/hierarchy2"/>
    <dgm:cxn modelId="{3F196A5F-2DC4-497D-BF39-0AA565B15AD4}" type="presParOf" srcId="{9A46D017-2A11-4510-9CD3-341B82747F0E}" destId="{C4222742-552E-4736-B8EA-9D0DDD3CAA29}" srcOrd="2" destOrd="0" presId="urn:microsoft.com/office/officeart/2005/8/layout/hierarchy2"/>
    <dgm:cxn modelId="{181DF649-883A-4F19-A82F-95DEADE1FB9D}" type="presParOf" srcId="{C4222742-552E-4736-B8EA-9D0DDD3CAA29}" destId="{2A51A41A-6221-4385-9D30-0B2E1D57582C}" srcOrd="0" destOrd="0" presId="urn:microsoft.com/office/officeart/2005/8/layout/hierarchy2"/>
    <dgm:cxn modelId="{20246F3C-835B-4466-8BCB-7262DB9681B8}" type="presParOf" srcId="{9A46D017-2A11-4510-9CD3-341B82747F0E}" destId="{E4DD57E4-0777-4F1C-945D-86007567DA1A}" srcOrd="3" destOrd="0" presId="urn:microsoft.com/office/officeart/2005/8/layout/hierarchy2"/>
    <dgm:cxn modelId="{9F5EC000-372E-4FA3-97A7-2C86CE70682F}" type="presParOf" srcId="{E4DD57E4-0777-4F1C-945D-86007567DA1A}" destId="{185E1D3D-06BC-4CD0-9BB2-07CE5E5F1DA9}" srcOrd="0" destOrd="0" presId="urn:microsoft.com/office/officeart/2005/8/layout/hierarchy2"/>
    <dgm:cxn modelId="{CCD9C3F7-5BE8-4F02-B0DA-A8F816624167}" type="presParOf" srcId="{E4DD57E4-0777-4F1C-945D-86007567DA1A}" destId="{605C39F0-6101-431E-8B01-83E87FFE004E}" srcOrd="1" destOrd="0" presId="urn:microsoft.com/office/officeart/2005/8/layout/hierarchy2"/>
    <dgm:cxn modelId="{9B655445-C223-4121-AE53-0421CFFAB562}" type="presParOf" srcId="{9A46D017-2A11-4510-9CD3-341B82747F0E}" destId="{0A31EEC9-B246-4E52-AF95-E03B638B294E}" srcOrd="4" destOrd="0" presId="urn:microsoft.com/office/officeart/2005/8/layout/hierarchy2"/>
    <dgm:cxn modelId="{F034F619-C777-49D3-B59D-079482E0E979}" type="presParOf" srcId="{0A31EEC9-B246-4E52-AF95-E03B638B294E}" destId="{AC350721-6642-486C-B63A-A3FA790E49E2}" srcOrd="0" destOrd="0" presId="urn:microsoft.com/office/officeart/2005/8/layout/hierarchy2"/>
    <dgm:cxn modelId="{D56E5B24-29D9-4088-832D-D33F7A1F8070}" type="presParOf" srcId="{9A46D017-2A11-4510-9CD3-341B82747F0E}" destId="{F5B5DC9E-FC16-4EAB-B9DF-1A1A065EB9D7}" srcOrd="5" destOrd="0" presId="urn:microsoft.com/office/officeart/2005/8/layout/hierarchy2"/>
    <dgm:cxn modelId="{5D4BAB6F-F6AC-462A-9953-DAE0A0023D51}" type="presParOf" srcId="{F5B5DC9E-FC16-4EAB-B9DF-1A1A065EB9D7}" destId="{AA254807-4631-43C8-AD03-FA61DC0B136C}" srcOrd="0" destOrd="0" presId="urn:microsoft.com/office/officeart/2005/8/layout/hierarchy2"/>
    <dgm:cxn modelId="{FC851A34-EACE-40D7-9FF8-3F8205C18418}" type="presParOf" srcId="{F5B5DC9E-FC16-4EAB-B9DF-1A1A065EB9D7}" destId="{3CFF8450-A001-47E6-8D6D-AE0A32851F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833F00-E114-4D2B-B610-F2E20B6C540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B7AC12-5CA6-4AA8-9A46-B09F6C750398}">
      <dgm:prSet phldrT="[Texto]"/>
      <dgm:spPr/>
      <dgm:t>
        <a:bodyPr/>
        <a:lstStyle/>
        <a:p>
          <a:r>
            <a:rPr lang="pt-BR" dirty="0"/>
            <a:t>Elaborar informação a ser coletada</a:t>
          </a:r>
        </a:p>
      </dgm:t>
    </dgm:pt>
    <dgm:pt modelId="{78EF0CDB-96CC-4610-9607-30DEF79C54C3}" type="parTrans" cxnId="{61533F15-DF9C-48F1-B5FF-375DAAE9AE81}">
      <dgm:prSet/>
      <dgm:spPr/>
      <dgm:t>
        <a:bodyPr/>
        <a:lstStyle/>
        <a:p>
          <a:endParaRPr lang="pt-BR"/>
        </a:p>
      </dgm:t>
    </dgm:pt>
    <dgm:pt modelId="{BEFCD654-A2AA-4AE1-825E-188FCB440CE0}" type="sibTrans" cxnId="{61533F15-DF9C-48F1-B5FF-375DAAE9AE81}">
      <dgm:prSet/>
      <dgm:spPr/>
      <dgm:t>
        <a:bodyPr/>
        <a:lstStyle/>
        <a:p>
          <a:endParaRPr lang="pt-BR"/>
        </a:p>
      </dgm:t>
    </dgm:pt>
    <dgm:pt modelId="{020E8DC9-93B7-4B9D-9C8D-831AF667406F}">
      <dgm:prSet phldrT="[Texto]"/>
      <dgm:spPr/>
      <dgm:t>
        <a:bodyPr/>
        <a:lstStyle/>
        <a:p>
          <a:r>
            <a:rPr lang="pt-BR" u="sng" dirty="0"/>
            <a:t>Validar</a:t>
          </a:r>
        </a:p>
      </dgm:t>
    </dgm:pt>
    <dgm:pt modelId="{AA8AD223-9175-48DB-8EAB-B036DE3A1CBB}" type="parTrans" cxnId="{496EECDE-1F01-4EB5-80AB-C7C5A65231CB}">
      <dgm:prSet/>
      <dgm:spPr/>
      <dgm:t>
        <a:bodyPr/>
        <a:lstStyle/>
        <a:p>
          <a:endParaRPr lang="pt-BR"/>
        </a:p>
      </dgm:t>
    </dgm:pt>
    <dgm:pt modelId="{88C6DDB1-4DFD-4E27-8D4D-3FEE90CF8183}" type="sibTrans" cxnId="{496EECDE-1F01-4EB5-80AB-C7C5A65231CB}">
      <dgm:prSet/>
      <dgm:spPr/>
      <dgm:t>
        <a:bodyPr/>
        <a:lstStyle/>
        <a:p>
          <a:endParaRPr lang="pt-BR"/>
        </a:p>
      </dgm:t>
    </dgm:pt>
    <dgm:pt modelId="{8A457DC2-5D15-49C3-86C2-BB806846CA00}">
      <dgm:prSet phldrT="[Texto]"/>
      <dgm:spPr/>
      <dgm:t>
        <a:bodyPr/>
        <a:lstStyle/>
        <a:p>
          <a:r>
            <a:rPr lang="pt-BR" u="sng" dirty="0"/>
            <a:t>Tabulação (pode ser eletrônico)</a:t>
          </a:r>
        </a:p>
      </dgm:t>
    </dgm:pt>
    <dgm:pt modelId="{C3A15CFB-E4DE-4023-9718-C8398F8AAEA8}" type="parTrans" cxnId="{663B6C06-5931-448D-BE26-732423173103}">
      <dgm:prSet/>
      <dgm:spPr/>
      <dgm:t>
        <a:bodyPr/>
        <a:lstStyle/>
        <a:p>
          <a:endParaRPr lang="pt-BR"/>
        </a:p>
      </dgm:t>
    </dgm:pt>
    <dgm:pt modelId="{0E6EF187-D578-4831-A81C-2B34EA4B183F}" type="sibTrans" cxnId="{663B6C06-5931-448D-BE26-732423173103}">
      <dgm:prSet/>
      <dgm:spPr/>
      <dgm:t>
        <a:bodyPr/>
        <a:lstStyle/>
        <a:p>
          <a:endParaRPr lang="pt-BR"/>
        </a:p>
      </dgm:t>
    </dgm:pt>
    <dgm:pt modelId="{BE754D5B-CD7F-4D82-BE26-716052E76844}">
      <dgm:prSet phldrT="[Texto]"/>
      <dgm:spPr/>
      <dgm:t>
        <a:bodyPr/>
        <a:lstStyle/>
        <a:p>
          <a:r>
            <a:rPr lang="pt-BR" dirty="0"/>
            <a:t>Considerar </a:t>
          </a:r>
          <a:r>
            <a:rPr lang="pt-BR" u="sng" dirty="0"/>
            <a:t>desvio padrão </a:t>
          </a:r>
        </a:p>
      </dgm:t>
    </dgm:pt>
    <dgm:pt modelId="{15AAF6A5-3B31-4AD1-AC76-227791D7490B}" type="parTrans" cxnId="{64C4BD09-998B-4096-81D7-34498EA45F0E}">
      <dgm:prSet/>
      <dgm:spPr/>
      <dgm:t>
        <a:bodyPr/>
        <a:lstStyle/>
        <a:p>
          <a:endParaRPr lang="pt-BR"/>
        </a:p>
      </dgm:t>
    </dgm:pt>
    <dgm:pt modelId="{8CE71865-E1E3-49FA-82CE-305BE8344AAA}" type="sibTrans" cxnId="{64C4BD09-998B-4096-81D7-34498EA45F0E}">
      <dgm:prSet/>
      <dgm:spPr/>
      <dgm:t>
        <a:bodyPr/>
        <a:lstStyle/>
        <a:p>
          <a:endParaRPr lang="pt-BR"/>
        </a:p>
      </dgm:t>
    </dgm:pt>
    <dgm:pt modelId="{DE2EBF5E-D273-4EC6-957C-BD380BB4F740}">
      <dgm:prSet/>
      <dgm:spPr/>
      <dgm:t>
        <a:bodyPr/>
        <a:lstStyle/>
        <a:p>
          <a:r>
            <a:rPr lang="pt-BR" dirty="0"/>
            <a:t>Verificar </a:t>
          </a:r>
          <a:r>
            <a:rPr lang="pt-BR" u="sng" dirty="0"/>
            <a:t>deformações</a:t>
          </a:r>
          <a:r>
            <a:rPr lang="pt-BR" dirty="0"/>
            <a:t> (pré-testes)</a:t>
          </a:r>
        </a:p>
      </dgm:t>
    </dgm:pt>
    <dgm:pt modelId="{0E035F8A-3A09-40E5-86D5-BBEAA9F2B006}" type="parTrans" cxnId="{699BC5EA-987B-4833-A09B-5ABD45DBDA04}">
      <dgm:prSet/>
      <dgm:spPr/>
      <dgm:t>
        <a:bodyPr/>
        <a:lstStyle/>
        <a:p>
          <a:endParaRPr lang="pt-BR"/>
        </a:p>
      </dgm:t>
    </dgm:pt>
    <dgm:pt modelId="{F096B969-28BF-4DA7-BC17-CE66661ECDD5}" type="sibTrans" cxnId="{699BC5EA-987B-4833-A09B-5ABD45DBDA04}">
      <dgm:prSet/>
      <dgm:spPr/>
      <dgm:t>
        <a:bodyPr/>
        <a:lstStyle/>
        <a:p>
          <a:endParaRPr lang="pt-BR"/>
        </a:p>
      </dgm:t>
    </dgm:pt>
    <dgm:pt modelId="{7E601004-61DC-4020-A19F-923C883DC3C9}">
      <dgm:prSet/>
      <dgm:spPr/>
      <dgm:t>
        <a:bodyPr/>
        <a:lstStyle/>
        <a:p>
          <a:r>
            <a:rPr lang="pt-BR" dirty="0"/>
            <a:t>aplicação</a:t>
          </a:r>
        </a:p>
      </dgm:t>
    </dgm:pt>
    <dgm:pt modelId="{50A0643A-C13C-4682-AFE2-94C50248DEA7}" type="parTrans" cxnId="{476AAAE3-10DB-4BFD-A0EB-FF992E93E63E}">
      <dgm:prSet/>
      <dgm:spPr/>
      <dgm:t>
        <a:bodyPr/>
        <a:lstStyle/>
        <a:p>
          <a:endParaRPr lang="pt-BR"/>
        </a:p>
      </dgm:t>
    </dgm:pt>
    <dgm:pt modelId="{F3EF568E-B322-4ED6-B7C9-1BF6C96E4D0A}" type="sibTrans" cxnId="{476AAAE3-10DB-4BFD-A0EB-FF992E93E63E}">
      <dgm:prSet/>
      <dgm:spPr/>
      <dgm:t>
        <a:bodyPr/>
        <a:lstStyle/>
        <a:p>
          <a:endParaRPr lang="pt-BR"/>
        </a:p>
      </dgm:t>
    </dgm:pt>
    <dgm:pt modelId="{EC790C5B-851D-40BA-B8FA-334B310638F2}" type="pres">
      <dgm:prSet presAssocID="{0A833F00-E114-4D2B-B610-F2E20B6C540D}" presName="diagram" presStyleCnt="0">
        <dgm:presLayoutVars>
          <dgm:dir/>
          <dgm:resizeHandles val="exact"/>
        </dgm:presLayoutVars>
      </dgm:prSet>
      <dgm:spPr/>
    </dgm:pt>
    <dgm:pt modelId="{0F4D5C14-B0F8-48B6-B4C3-EA349E6EC7CA}" type="pres">
      <dgm:prSet presAssocID="{2FB7AC12-5CA6-4AA8-9A46-B09F6C750398}" presName="node" presStyleLbl="node1" presStyleIdx="0" presStyleCnt="6">
        <dgm:presLayoutVars>
          <dgm:bulletEnabled val="1"/>
        </dgm:presLayoutVars>
      </dgm:prSet>
      <dgm:spPr/>
    </dgm:pt>
    <dgm:pt modelId="{2687FE49-567E-4727-9F20-E1FD50356049}" type="pres">
      <dgm:prSet presAssocID="{BEFCD654-A2AA-4AE1-825E-188FCB440CE0}" presName="sibTrans" presStyleLbl="sibTrans2D1" presStyleIdx="0" presStyleCnt="5"/>
      <dgm:spPr/>
    </dgm:pt>
    <dgm:pt modelId="{C62CC1BE-A772-4079-9C1A-E3A8B907A403}" type="pres">
      <dgm:prSet presAssocID="{BEFCD654-A2AA-4AE1-825E-188FCB440CE0}" presName="connectorText" presStyleLbl="sibTrans2D1" presStyleIdx="0" presStyleCnt="5"/>
      <dgm:spPr/>
    </dgm:pt>
    <dgm:pt modelId="{64C914D9-3972-4674-917E-58EAFAED9FEB}" type="pres">
      <dgm:prSet presAssocID="{020E8DC9-93B7-4B9D-9C8D-831AF667406F}" presName="node" presStyleLbl="node1" presStyleIdx="1" presStyleCnt="6">
        <dgm:presLayoutVars>
          <dgm:bulletEnabled val="1"/>
        </dgm:presLayoutVars>
      </dgm:prSet>
      <dgm:spPr/>
    </dgm:pt>
    <dgm:pt modelId="{56B36054-394C-452C-A902-10372F9F916C}" type="pres">
      <dgm:prSet presAssocID="{88C6DDB1-4DFD-4E27-8D4D-3FEE90CF8183}" presName="sibTrans" presStyleLbl="sibTrans2D1" presStyleIdx="1" presStyleCnt="5"/>
      <dgm:spPr/>
    </dgm:pt>
    <dgm:pt modelId="{E5FE3CC6-476C-4BC9-AC23-58FCFDFEE7AF}" type="pres">
      <dgm:prSet presAssocID="{88C6DDB1-4DFD-4E27-8D4D-3FEE90CF8183}" presName="connectorText" presStyleLbl="sibTrans2D1" presStyleIdx="1" presStyleCnt="5"/>
      <dgm:spPr/>
    </dgm:pt>
    <dgm:pt modelId="{225DF622-975B-40ED-A129-6998303AEDCA}" type="pres">
      <dgm:prSet presAssocID="{DE2EBF5E-D273-4EC6-957C-BD380BB4F740}" presName="node" presStyleLbl="node1" presStyleIdx="2" presStyleCnt="6">
        <dgm:presLayoutVars>
          <dgm:bulletEnabled val="1"/>
        </dgm:presLayoutVars>
      </dgm:prSet>
      <dgm:spPr/>
    </dgm:pt>
    <dgm:pt modelId="{04EBB2EE-DC7F-4C27-8719-5618E52889B2}" type="pres">
      <dgm:prSet presAssocID="{F096B969-28BF-4DA7-BC17-CE66661ECDD5}" presName="sibTrans" presStyleLbl="sibTrans2D1" presStyleIdx="2" presStyleCnt="5"/>
      <dgm:spPr/>
    </dgm:pt>
    <dgm:pt modelId="{DC15867B-FEFF-426A-8AA3-06B9E5886955}" type="pres">
      <dgm:prSet presAssocID="{F096B969-28BF-4DA7-BC17-CE66661ECDD5}" presName="connectorText" presStyleLbl="sibTrans2D1" presStyleIdx="2" presStyleCnt="5"/>
      <dgm:spPr/>
    </dgm:pt>
    <dgm:pt modelId="{408BF2A9-D308-4693-8C5B-5629ECC33B78}" type="pres">
      <dgm:prSet presAssocID="{7E601004-61DC-4020-A19F-923C883DC3C9}" presName="node" presStyleLbl="node1" presStyleIdx="3" presStyleCnt="6">
        <dgm:presLayoutVars>
          <dgm:bulletEnabled val="1"/>
        </dgm:presLayoutVars>
      </dgm:prSet>
      <dgm:spPr/>
    </dgm:pt>
    <dgm:pt modelId="{EC32C66F-D8EB-46E3-9057-8F06DEDE3A49}" type="pres">
      <dgm:prSet presAssocID="{F3EF568E-B322-4ED6-B7C9-1BF6C96E4D0A}" presName="sibTrans" presStyleLbl="sibTrans2D1" presStyleIdx="3" presStyleCnt="5"/>
      <dgm:spPr/>
    </dgm:pt>
    <dgm:pt modelId="{CE28B2E2-3E4A-4376-BB64-0B3BAB1526BA}" type="pres">
      <dgm:prSet presAssocID="{F3EF568E-B322-4ED6-B7C9-1BF6C96E4D0A}" presName="connectorText" presStyleLbl="sibTrans2D1" presStyleIdx="3" presStyleCnt="5"/>
      <dgm:spPr/>
    </dgm:pt>
    <dgm:pt modelId="{11AA7D20-FE16-4B64-96CE-28687DF5ADC1}" type="pres">
      <dgm:prSet presAssocID="{8A457DC2-5D15-49C3-86C2-BB806846CA00}" presName="node" presStyleLbl="node1" presStyleIdx="4" presStyleCnt="6">
        <dgm:presLayoutVars>
          <dgm:bulletEnabled val="1"/>
        </dgm:presLayoutVars>
      </dgm:prSet>
      <dgm:spPr/>
    </dgm:pt>
    <dgm:pt modelId="{0928889B-8045-49FE-AEDA-912E1C3141FE}" type="pres">
      <dgm:prSet presAssocID="{0E6EF187-D578-4831-A81C-2B34EA4B183F}" presName="sibTrans" presStyleLbl="sibTrans2D1" presStyleIdx="4" presStyleCnt="5"/>
      <dgm:spPr/>
    </dgm:pt>
    <dgm:pt modelId="{B7FF4E2D-EBCC-410C-837B-4B5B428EB804}" type="pres">
      <dgm:prSet presAssocID="{0E6EF187-D578-4831-A81C-2B34EA4B183F}" presName="connectorText" presStyleLbl="sibTrans2D1" presStyleIdx="4" presStyleCnt="5"/>
      <dgm:spPr/>
    </dgm:pt>
    <dgm:pt modelId="{FF41119F-12A2-48DA-A468-EEB438BF3E2C}" type="pres">
      <dgm:prSet presAssocID="{BE754D5B-CD7F-4D82-BE26-716052E76844}" presName="node" presStyleLbl="node1" presStyleIdx="5" presStyleCnt="6">
        <dgm:presLayoutVars>
          <dgm:bulletEnabled val="1"/>
        </dgm:presLayoutVars>
      </dgm:prSet>
      <dgm:spPr/>
    </dgm:pt>
  </dgm:ptLst>
  <dgm:cxnLst>
    <dgm:cxn modelId="{663B6C06-5931-448D-BE26-732423173103}" srcId="{0A833F00-E114-4D2B-B610-F2E20B6C540D}" destId="{8A457DC2-5D15-49C3-86C2-BB806846CA00}" srcOrd="4" destOrd="0" parTransId="{C3A15CFB-E4DE-4023-9718-C8398F8AAEA8}" sibTransId="{0E6EF187-D578-4831-A81C-2B34EA4B183F}"/>
    <dgm:cxn modelId="{64C4BD09-998B-4096-81D7-34498EA45F0E}" srcId="{0A833F00-E114-4D2B-B610-F2E20B6C540D}" destId="{BE754D5B-CD7F-4D82-BE26-716052E76844}" srcOrd="5" destOrd="0" parTransId="{15AAF6A5-3B31-4AD1-AC76-227791D7490B}" sibTransId="{8CE71865-E1E3-49FA-82CE-305BE8344AAA}"/>
    <dgm:cxn modelId="{61533F15-DF9C-48F1-B5FF-375DAAE9AE81}" srcId="{0A833F00-E114-4D2B-B610-F2E20B6C540D}" destId="{2FB7AC12-5CA6-4AA8-9A46-B09F6C750398}" srcOrd="0" destOrd="0" parTransId="{78EF0CDB-96CC-4610-9607-30DEF79C54C3}" sibTransId="{BEFCD654-A2AA-4AE1-825E-188FCB440CE0}"/>
    <dgm:cxn modelId="{4A88F216-7B4C-40B3-965A-5A02F0CA44E4}" type="presOf" srcId="{F096B969-28BF-4DA7-BC17-CE66661ECDD5}" destId="{DC15867B-FEFF-426A-8AA3-06B9E5886955}" srcOrd="1" destOrd="0" presId="urn:microsoft.com/office/officeart/2005/8/layout/process5"/>
    <dgm:cxn modelId="{5E30EA32-D0D3-4B80-854A-416DB0DB06E8}" type="presOf" srcId="{F3EF568E-B322-4ED6-B7C9-1BF6C96E4D0A}" destId="{CE28B2E2-3E4A-4376-BB64-0B3BAB1526BA}" srcOrd="1" destOrd="0" presId="urn:microsoft.com/office/officeart/2005/8/layout/process5"/>
    <dgm:cxn modelId="{8C7BA833-E41B-48CC-813A-C54179CEBDB0}" type="presOf" srcId="{88C6DDB1-4DFD-4E27-8D4D-3FEE90CF8183}" destId="{E5FE3CC6-476C-4BC9-AC23-58FCFDFEE7AF}" srcOrd="1" destOrd="0" presId="urn:microsoft.com/office/officeart/2005/8/layout/process5"/>
    <dgm:cxn modelId="{261B4C66-8F85-40C2-AFF3-E579372B91EA}" type="presOf" srcId="{F096B969-28BF-4DA7-BC17-CE66661ECDD5}" destId="{04EBB2EE-DC7F-4C27-8719-5618E52889B2}" srcOrd="0" destOrd="0" presId="urn:microsoft.com/office/officeart/2005/8/layout/process5"/>
    <dgm:cxn modelId="{6309B44D-9E35-445E-8945-5F8505EA5DE7}" type="presOf" srcId="{2FB7AC12-5CA6-4AA8-9A46-B09F6C750398}" destId="{0F4D5C14-B0F8-48B6-B4C3-EA349E6EC7CA}" srcOrd="0" destOrd="0" presId="urn:microsoft.com/office/officeart/2005/8/layout/process5"/>
    <dgm:cxn modelId="{1352196E-4629-4932-A7B9-D962FF8EA009}" type="presOf" srcId="{88C6DDB1-4DFD-4E27-8D4D-3FEE90CF8183}" destId="{56B36054-394C-452C-A902-10372F9F916C}" srcOrd="0" destOrd="0" presId="urn:microsoft.com/office/officeart/2005/8/layout/process5"/>
    <dgm:cxn modelId="{A3D4D184-978B-4EC9-B42C-7B9946BC7A0F}" type="presOf" srcId="{0E6EF187-D578-4831-A81C-2B34EA4B183F}" destId="{0928889B-8045-49FE-AEDA-912E1C3141FE}" srcOrd="0" destOrd="0" presId="urn:microsoft.com/office/officeart/2005/8/layout/process5"/>
    <dgm:cxn modelId="{31407B8B-7E39-49A2-A300-5EB6686A1B58}" type="presOf" srcId="{7E601004-61DC-4020-A19F-923C883DC3C9}" destId="{408BF2A9-D308-4693-8C5B-5629ECC33B78}" srcOrd="0" destOrd="0" presId="urn:microsoft.com/office/officeart/2005/8/layout/process5"/>
    <dgm:cxn modelId="{F79C7EA9-1373-4779-909D-4A87176C8CD5}" type="presOf" srcId="{DE2EBF5E-D273-4EC6-957C-BD380BB4F740}" destId="{225DF622-975B-40ED-A129-6998303AEDCA}" srcOrd="0" destOrd="0" presId="urn:microsoft.com/office/officeart/2005/8/layout/process5"/>
    <dgm:cxn modelId="{DB268AB4-2958-4998-A0CF-279CFCF4BF72}" type="presOf" srcId="{8A457DC2-5D15-49C3-86C2-BB806846CA00}" destId="{11AA7D20-FE16-4B64-96CE-28687DF5ADC1}" srcOrd="0" destOrd="0" presId="urn:microsoft.com/office/officeart/2005/8/layout/process5"/>
    <dgm:cxn modelId="{DDC2C3B6-9C33-405E-B8DB-EA00D9204E3B}" type="presOf" srcId="{020E8DC9-93B7-4B9D-9C8D-831AF667406F}" destId="{64C914D9-3972-4674-917E-58EAFAED9FEB}" srcOrd="0" destOrd="0" presId="urn:microsoft.com/office/officeart/2005/8/layout/process5"/>
    <dgm:cxn modelId="{35D38DC5-2207-4747-B0EB-144324E634EA}" type="presOf" srcId="{BEFCD654-A2AA-4AE1-825E-188FCB440CE0}" destId="{C62CC1BE-A772-4079-9C1A-E3A8B907A403}" srcOrd="1" destOrd="0" presId="urn:microsoft.com/office/officeart/2005/8/layout/process5"/>
    <dgm:cxn modelId="{4AC442C9-CAF7-4EE8-9B0E-C626F9200A18}" type="presOf" srcId="{F3EF568E-B322-4ED6-B7C9-1BF6C96E4D0A}" destId="{EC32C66F-D8EB-46E3-9057-8F06DEDE3A49}" srcOrd="0" destOrd="0" presId="urn:microsoft.com/office/officeart/2005/8/layout/process5"/>
    <dgm:cxn modelId="{FFC4ECCC-D380-40C9-B416-112808A85043}" type="presOf" srcId="{0A833F00-E114-4D2B-B610-F2E20B6C540D}" destId="{EC790C5B-851D-40BA-B8FA-334B310638F2}" srcOrd="0" destOrd="0" presId="urn:microsoft.com/office/officeart/2005/8/layout/process5"/>
    <dgm:cxn modelId="{A97E83D7-5AD3-4551-93C3-7D617BF203F8}" type="presOf" srcId="{0E6EF187-D578-4831-A81C-2B34EA4B183F}" destId="{B7FF4E2D-EBCC-410C-837B-4B5B428EB804}" srcOrd="1" destOrd="0" presId="urn:microsoft.com/office/officeart/2005/8/layout/process5"/>
    <dgm:cxn modelId="{496EECDE-1F01-4EB5-80AB-C7C5A65231CB}" srcId="{0A833F00-E114-4D2B-B610-F2E20B6C540D}" destId="{020E8DC9-93B7-4B9D-9C8D-831AF667406F}" srcOrd="1" destOrd="0" parTransId="{AA8AD223-9175-48DB-8EAB-B036DE3A1CBB}" sibTransId="{88C6DDB1-4DFD-4E27-8D4D-3FEE90CF8183}"/>
    <dgm:cxn modelId="{476AAAE3-10DB-4BFD-A0EB-FF992E93E63E}" srcId="{0A833F00-E114-4D2B-B610-F2E20B6C540D}" destId="{7E601004-61DC-4020-A19F-923C883DC3C9}" srcOrd="3" destOrd="0" parTransId="{50A0643A-C13C-4682-AFE2-94C50248DEA7}" sibTransId="{F3EF568E-B322-4ED6-B7C9-1BF6C96E4D0A}"/>
    <dgm:cxn modelId="{699BC5EA-987B-4833-A09B-5ABD45DBDA04}" srcId="{0A833F00-E114-4D2B-B610-F2E20B6C540D}" destId="{DE2EBF5E-D273-4EC6-957C-BD380BB4F740}" srcOrd="2" destOrd="0" parTransId="{0E035F8A-3A09-40E5-86D5-BBEAA9F2B006}" sibTransId="{F096B969-28BF-4DA7-BC17-CE66661ECDD5}"/>
    <dgm:cxn modelId="{3F4985EC-64BD-4E09-8549-6555FBAADD6B}" type="presOf" srcId="{BEFCD654-A2AA-4AE1-825E-188FCB440CE0}" destId="{2687FE49-567E-4727-9F20-E1FD50356049}" srcOrd="0" destOrd="0" presId="urn:microsoft.com/office/officeart/2005/8/layout/process5"/>
    <dgm:cxn modelId="{BFA1B9F9-8C7E-4914-9831-A4359F021E60}" type="presOf" srcId="{BE754D5B-CD7F-4D82-BE26-716052E76844}" destId="{FF41119F-12A2-48DA-A468-EEB438BF3E2C}" srcOrd="0" destOrd="0" presId="urn:microsoft.com/office/officeart/2005/8/layout/process5"/>
    <dgm:cxn modelId="{267ABCC3-978B-400D-81A8-A980889EFDBF}" type="presParOf" srcId="{EC790C5B-851D-40BA-B8FA-334B310638F2}" destId="{0F4D5C14-B0F8-48B6-B4C3-EA349E6EC7CA}" srcOrd="0" destOrd="0" presId="urn:microsoft.com/office/officeart/2005/8/layout/process5"/>
    <dgm:cxn modelId="{5C6CBFAE-473F-4818-AF09-2E0857DB359A}" type="presParOf" srcId="{EC790C5B-851D-40BA-B8FA-334B310638F2}" destId="{2687FE49-567E-4727-9F20-E1FD50356049}" srcOrd="1" destOrd="0" presId="urn:microsoft.com/office/officeart/2005/8/layout/process5"/>
    <dgm:cxn modelId="{71400042-52E7-411D-AAB8-823319DE4F1B}" type="presParOf" srcId="{2687FE49-567E-4727-9F20-E1FD50356049}" destId="{C62CC1BE-A772-4079-9C1A-E3A8B907A403}" srcOrd="0" destOrd="0" presId="urn:microsoft.com/office/officeart/2005/8/layout/process5"/>
    <dgm:cxn modelId="{5A376323-7363-4C11-93D7-7293C0D44782}" type="presParOf" srcId="{EC790C5B-851D-40BA-B8FA-334B310638F2}" destId="{64C914D9-3972-4674-917E-58EAFAED9FEB}" srcOrd="2" destOrd="0" presId="urn:microsoft.com/office/officeart/2005/8/layout/process5"/>
    <dgm:cxn modelId="{875D0558-3F0B-46ED-BFED-F034B723B7C1}" type="presParOf" srcId="{EC790C5B-851D-40BA-B8FA-334B310638F2}" destId="{56B36054-394C-452C-A902-10372F9F916C}" srcOrd="3" destOrd="0" presId="urn:microsoft.com/office/officeart/2005/8/layout/process5"/>
    <dgm:cxn modelId="{B9BB265B-25FE-4311-ACC2-96E0DC90B6D8}" type="presParOf" srcId="{56B36054-394C-452C-A902-10372F9F916C}" destId="{E5FE3CC6-476C-4BC9-AC23-58FCFDFEE7AF}" srcOrd="0" destOrd="0" presId="urn:microsoft.com/office/officeart/2005/8/layout/process5"/>
    <dgm:cxn modelId="{86E885F6-9ABE-4BF1-9FF9-16CD169BE0DE}" type="presParOf" srcId="{EC790C5B-851D-40BA-B8FA-334B310638F2}" destId="{225DF622-975B-40ED-A129-6998303AEDCA}" srcOrd="4" destOrd="0" presId="urn:microsoft.com/office/officeart/2005/8/layout/process5"/>
    <dgm:cxn modelId="{C59F331A-EBA4-4791-A913-494483279524}" type="presParOf" srcId="{EC790C5B-851D-40BA-B8FA-334B310638F2}" destId="{04EBB2EE-DC7F-4C27-8719-5618E52889B2}" srcOrd="5" destOrd="0" presId="urn:microsoft.com/office/officeart/2005/8/layout/process5"/>
    <dgm:cxn modelId="{992D266B-BFA1-4C8C-9EA0-6EF99CF5F4E4}" type="presParOf" srcId="{04EBB2EE-DC7F-4C27-8719-5618E52889B2}" destId="{DC15867B-FEFF-426A-8AA3-06B9E5886955}" srcOrd="0" destOrd="0" presId="urn:microsoft.com/office/officeart/2005/8/layout/process5"/>
    <dgm:cxn modelId="{5EB1B196-ACB5-4EB4-8006-56DC62BEFDA5}" type="presParOf" srcId="{EC790C5B-851D-40BA-B8FA-334B310638F2}" destId="{408BF2A9-D308-4693-8C5B-5629ECC33B78}" srcOrd="6" destOrd="0" presId="urn:microsoft.com/office/officeart/2005/8/layout/process5"/>
    <dgm:cxn modelId="{731F03EF-DB90-4896-A468-BC1C399F7D73}" type="presParOf" srcId="{EC790C5B-851D-40BA-B8FA-334B310638F2}" destId="{EC32C66F-D8EB-46E3-9057-8F06DEDE3A49}" srcOrd="7" destOrd="0" presId="urn:microsoft.com/office/officeart/2005/8/layout/process5"/>
    <dgm:cxn modelId="{F093F2C4-3745-4FFC-8D7D-00C141D7D391}" type="presParOf" srcId="{EC32C66F-D8EB-46E3-9057-8F06DEDE3A49}" destId="{CE28B2E2-3E4A-4376-BB64-0B3BAB1526BA}" srcOrd="0" destOrd="0" presId="urn:microsoft.com/office/officeart/2005/8/layout/process5"/>
    <dgm:cxn modelId="{139C31F5-B3DC-4EB7-B056-6F399237A924}" type="presParOf" srcId="{EC790C5B-851D-40BA-B8FA-334B310638F2}" destId="{11AA7D20-FE16-4B64-96CE-28687DF5ADC1}" srcOrd="8" destOrd="0" presId="urn:microsoft.com/office/officeart/2005/8/layout/process5"/>
    <dgm:cxn modelId="{8B7E49CB-07A5-440F-86D6-51DF55781519}" type="presParOf" srcId="{EC790C5B-851D-40BA-B8FA-334B310638F2}" destId="{0928889B-8045-49FE-AEDA-912E1C3141FE}" srcOrd="9" destOrd="0" presId="urn:microsoft.com/office/officeart/2005/8/layout/process5"/>
    <dgm:cxn modelId="{9125E519-7AE8-4501-B83F-F612A45AAFDC}" type="presParOf" srcId="{0928889B-8045-49FE-AEDA-912E1C3141FE}" destId="{B7FF4E2D-EBCC-410C-837B-4B5B428EB804}" srcOrd="0" destOrd="0" presId="urn:microsoft.com/office/officeart/2005/8/layout/process5"/>
    <dgm:cxn modelId="{B779EF2A-4ECC-4C94-814B-D0B845F964C9}" type="presParOf" srcId="{EC790C5B-851D-40BA-B8FA-334B310638F2}" destId="{FF41119F-12A2-48DA-A468-EEB438BF3E2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A1C932-EF00-47AA-B6FA-9484E63D9CD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74EE7D-8561-49D7-8690-8F2DCC14EC4F}">
      <dgm:prSet/>
      <dgm:spPr/>
      <dgm:t>
        <a:bodyPr/>
        <a:lstStyle/>
        <a:p>
          <a:r>
            <a:rPr lang="pt-BR" dirty="0"/>
            <a:t>Tão logo o questionário, formulário, ou roteiro da entrevista estejam redigidos, passa-se a seu pré-teste</a:t>
          </a:r>
        </a:p>
      </dgm:t>
    </dgm:pt>
    <dgm:pt modelId="{D23CAA12-02B4-49CF-BE8B-86D74AC17A40}" type="parTrans" cxnId="{5B47C8D5-082D-49DF-9BEF-BFFBFF64CC1F}">
      <dgm:prSet/>
      <dgm:spPr/>
      <dgm:t>
        <a:bodyPr/>
        <a:lstStyle/>
        <a:p>
          <a:endParaRPr lang="pt-BR"/>
        </a:p>
      </dgm:t>
    </dgm:pt>
    <dgm:pt modelId="{FB834E26-4D19-4FC0-9FED-CF8D9084235E}" type="sibTrans" cxnId="{5B47C8D5-082D-49DF-9BEF-BFFBFF64CC1F}">
      <dgm:prSet/>
      <dgm:spPr/>
      <dgm:t>
        <a:bodyPr/>
        <a:lstStyle/>
        <a:p>
          <a:endParaRPr lang="pt-BR"/>
        </a:p>
      </dgm:t>
    </dgm:pt>
    <dgm:pt modelId="{147CE73A-A2EB-4A91-9234-963AAA668683}">
      <dgm:prSet/>
      <dgm:spPr/>
      <dgm:t>
        <a:bodyPr/>
        <a:lstStyle/>
        <a:p>
          <a:r>
            <a:rPr lang="pt-BR" dirty="0"/>
            <a:t>Muitos pesquisadores descuidam dessa tarefa, mas somente a partir daí é que tais instrumentos estarão validados para o levantamento</a:t>
          </a:r>
        </a:p>
      </dgm:t>
    </dgm:pt>
    <dgm:pt modelId="{0619A910-20E0-4D60-85A2-A95DB3B09F04}" type="parTrans" cxnId="{1F498D44-C2F8-4A14-9683-5B33B83AF90C}">
      <dgm:prSet/>
      <dgm:spPr/>
      <dgm:t>
        <a:bodyPr/>
        <a:lstStyle/>
        <a:p>
          <a:endParaRPr lang="pt-BR"/>
        </a:p>
      </dgm:t>
    </dgm:pt>
    <dgm:pt modelId="{E2809AA6-62D3-451D-AD04-CCACE396C248}" type="sibTrans" cxnId="{1F498D44-C2F8-4A14-9683-5B33B83AF90C}">
      <dgm:prSet/>
      <dgm:spPr/>
      <dgm:t>
        <a:bodyPr/>
        <a:lstStyle/>
        <a:p>
          <a:endParaRPr lang="pt-BR"/>
        </a:p>
      </dgm:t>
    </dgm:pt>
    <dgm:pt modelId="{82F72AEB-A6BC-4F71-8928-76102A3EEF29}">
      <dgm:prSet/>
      <dgm:spPr/>
      <dgm:t>
        <a:bodyPr/>
        <a:lstStyle/>
        <a:p>
          <a:r>
            <a:rPr lang="pt-BR" dirty="0"/>
            <a:t>O pré-teste não visa captar aspectos que constituem os objetivos do levantamento. </a:t>
          </a:r>
        </a:p>
      </dgm:t>
    </dgm:pt>
    <dgm:pt modelId="{D7E776A8-2E49-4CEF-8F9F-8B97A8962284}" type="parTrans" cxnId="{13CCE792-4085-41D4-8845-C54E0DF930DD}">
      <dgm:prSet/>
      <dgm:spPr/>
      <dgm:t>
        <a:bodyPr/>
        <a:lstStyle/>
        <a:p>
          <a:endParaRPr lang="pt-BR"/>
        </a:p>
      </dgm:t>
    </dgm:pt>
    <dgm:pt modelId="{4AB38BCB-13A1-4C9A-B689-3F90D91FB107}" type="sibTrans" cxnId="{13CCE792-4085-41D4-8845-C54E0DF930DD}">
      <dgm:prSet/>
      <dgm:spPr/>
      <dgm:t>
        <a:bodyPr/>
        <a:lstStyle/>
        <a:p>
          <a:endParaRPr lang="pt-BR"/>
        </a:p>
      </dgm:t>
    </dgm:pt>
    <dgm:pt modelId="{F8B1DCDE-F889-4309-AA53-FBF3270EBF1E}" type="pres">
      <dgm:prSet presAssocID="{94A1C932-EF00-47AA-B6FA-9484E63D9CD0}" presName="rootnode" presStyleCnt="0">
        <dgm:presLayoutVars>
          <dgm:chMax/>
          <dgm:chPref/>
          <dgm:dir/>
          <dgm:animLvl val="lvl"/>
        </dgm:presLayoutVars>
      </dgm:prSet>
      <dgm:spPr/>
    </dgm:pt>
    <dgm:pt modelId="{C86CC2FB-4F52-45D9-9EDB-B825AD636344}" type="pres">
      <dgm:prSet presAssocID="{3E74EE7D-8561-49D7-8690-8F2DCC14EC4F}" presName="composite" presStyleCnt="0"/>
      <dgm:spPr/>
    </dgm:pt>
    <dgm:pt modelId="{E0CCBB22-54BE-465D-A190-35160167B7C4}" type="pres">
      <dgm:prSet presAssocID="{3E74EE7D-8561-49D7-8690-8F2DCC14EC4F}" presName="bentUpArrow1" presStyleLbl="alignImgPlace1" presStyleIdx="0" presStyleCnt="2"/>
      <dgm:spPr/>
    </dgm:pt>
    <dgm:pt modelId="{E43FBD71-F05B-4203-81AE-701530060C70}" type="pres">
      <dgm:prSet presAssocID="{3E74EE7D-8561-49D7-8690-8F2DCC14EC4F}" presName="ParentText" presStyleLbl="node1" presStyleIdx="0" presStyleCnt="3" custScaleX="129246">
        <dgm:presLayoutVars>
          <dgm:chMax val="1"/>
          <dgm:chPref val="1"/>
          <dgm:bulletEnabled val="1"/>
        </dgm:presLayoutVars>
      </dgm:prSet>
      <dgm:spPr/>
    </dgm:pt>
    <dgm:pt modelId="{3E4A2F4F-8675-4F59-BADD-83471BA36F7E}" type="pres">
      <dgm:prSet presAssocID="{3E74EE7D-8561-49D7-8690-8F2DCC14EC4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4484F8E-B347-4CDE-8F93-BF25A0C096D4}" type="pres">
      <dgm:prSet presAssocID="{FB834E26-4D19-4FC0-9FED-CF8D9084235E}" presName="sibTrans" presStyleCnt="0"/>
      <dgm:spPr/>
    </dgm:pt>
    <dgm:pt modelId="{729F8582-8E61-4011-956A-94B04363D67B}" type="pres">
      <dgm:prSet presAssocID="{147CE73A-A2EB-4A91-9234-963AAA668683}" presName="composite" presStyleCnt="0"/>
      <dgm:spPr/>
    </dgm:pt>
    <dgm:pt modelId="{50A16911-8129-4A94-814A-0AECB82A40BD}" type="pres">
      <dgm:prSet presAssocID="{147CE73A-A2EB-4A91-9234-963AAA668683}" presName="bentUpArrow1" presStyleLbl="alignImgPlace1" presStyleIdx="1" presStyleCnt="2"/>
      <dgm:spPr/>
    </dgm:pt>
    <dgm:pt modelId="{AFE44D7E-E459-4BD4-B87D-195C3ADBDE95}" type="pres">
      <dgm:prSet presAssocID="{147CE73A-A2EB-4A91-9234-963AAA668683}" presName="ParentText" presStyleLbl="node1" presStyleIdx="1" presStyleCnt="3" custScaleX="147078" custLinFactNeighborX="8336" custLinFactNeighborY="-2408">
        <dgm:presLayoutVars>
          <dgm:chMax val="1"/>
          <dgm:chPref val="1"/>
          <dgm:bulletEnabled val="1"/>
        </dgm:presLayoutVars>
      </dgm:prSet>
      <dgm:spPr/>
    </dgm:pt>
    <dgm:pt modelId="{9AD3F68E-08E3-4B24-8D01-A99ADE2A9708}" type="pres">
      <dgm:prSet presAssocID="{147CE73A-A2EB-4A91-9234-963AAA66868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94B353D2-00D5-48E4-A5BE-543D96C62D91}" type="pres">
      <dgm:prSet presAssocID="{E2809AA6-62D3-451D-AD04-CCACE396C248}" presName="sibTrans" presStyleCnt="0"/>
      <dgm:spPr/>
    </dgm:pt>
    <dgm:pt modelId="{136F73EE-BCAC-4DC8-B5F5-D1888DF26B25}" type="pres">
      <dgm:prSet presAssocID="{82F72AEB-A6BC-4F71-8928-76102A3EEF29}" presName="composite" presStyleCnt="0"/>
      <dgm:spPr/>
    </dgm:pt>
    <dgm:pt modelId="{FBDA1F21-EEF1-45ED-B434-19FD33E66B78}" type="pres">
      <dgm:prSet presAssocID="{82F72AEB-A6BC-4F71-8928-76102A3EEF29}" presName="ParentText" presStyleLbl="node1" presStyleIdx="2" presStyleCnt="3" custScaleX="133714" custLinFactNeighborX="20818" custLinFactNeighborY="216">
        <dgm:presLayoutVars>
          <dgm:chMax val="1"/>
          <dgm:chPref val="1"/>
          <dgm:bulletEnabled val="1"/>
        </dgm:presLayoutVars>
      </dgm:prSet>
      <dgm:spPr/>
    </dgm:pt>
  </dgm:ptLst>
  <dgm:cxnLst>
    <dgm:cxn modelId="{816E6433-D619-4BFF-A8CA-59260CF712E4}" type="presOf" srcId="{82F72AEB-A6BC-4F71-8928-76102A3EEF29}" destId="{FBDA1F21-EEF1-45ED-B434-19FD33E66B78}" srcOrd="0" destOrd="0" presId="urn:microsoft.com/office/officeart/2005/8/layout/StepDownProcess"/>
    <dgm:cxn modelId="{FA7CEF5F-7846-410C-A762-D18B6B1B9C1C}" type="presOf" srcId="{147CE73A-A2EB-4A91-9234-963AAA668683}" destId="{AFE44D7E-E459-4BD4-B87D-195C3ADBDE95}" srcOrd="0" destOrd="0" presId="urn:microsoft.com/office/officeart/2005/8/layout/StepDownProcess"/>
    <dgm:cxn modelId="{1F498D44-C2F8-4A14-9683-5B33B83AF90C}" srcId="{94A1C932-EF00-47AA-B6FA-9484E63D9CD0}" destId="{147CE73A-A2EB-4A91-9234-963AAA668683}" srcOrd="1" destOrd="0" parTransId="{0619A910-20E0-4D60-85A2-A95DB3B09F04}" sibTransId="{E2809AA6-62D3-451D-AD04-CCACE396C248}"/>
    <dgm:cxn modelId="{EE45417B-BF19-431A-85C6-0CCEE7897C9C}" type="presOf" srcId="{94A1C932-EF00-47AA-B6FA-9484E63D9CD0}" destId="{F8B1DCDE-F889-4309-AA53-FBF3270EBF1E}" srcOrd="0" destOrd="0" presId="urn:microsoft.com/office/officeart/2005/8/layout/StepDownProcess"/>
    <dgm:cxn modelId="{13CCE792-4085-41D4-8845-C54E0DF930DD}" srcId="{94A1C932-EF00-47AA-B6FA-9484E63D9CD0}" destId="{82F72AEB-A6BC-4F71-8928-76102A3EEF29}" srcOrd="2" destOrd="0" parTransId="{D7E776A8-2E49-4CEF-8F9F-8B97A8962284}" sibTransId="{4AB38BCB-13A1-4C9A-B689-3F90D91FB107}"/>
    <dgm:cxn modelId="{5B47C8D5-082D-49DF-9BEF-BFFBFF64CC1F}" srcId="{94A1C932-EF00-47AA-B6FA-9484E63D9CD0}" destId="{3E74EE7D-8561-49D7-8690-8F2DCC14EC4F}" srcOrd="0" destOrd="0" parTransId="{D23CAA12-02B4-49CF-BE8B-86D74AC17A40}" sibTransId="{FB834E26-4D19-4FC0-9FED-CF8D9084235E}"/>
    <dgm:cxn modelId="{CEC1D8EE-4A0C-4F93-9166-C986C99D3D70}" type="presOf" srcId="{3E74EE7D-8561-49D7-8690-8F2DCC14EC4F}" destId="{E43FBD71-F05B-4203-81AE-701530060C70}" srcOrd="0" destOrd="0" presId="urn:microsoft.com/office/officeart/2005/8/layout/StepDownProcess"/>
    <dgm:cxn modelId="{7672C7E9-9E59-4213-87BC-060E23655000}" type="presParOf" srcId="{F8B1DCDE-F889-4309-AA53-FBF3270EBF1E}" destId="{C86CC2FB-4F52-45D9-9EDB-B825AD636344}" srcOrd="0" destOrd="0" presId="urn:microsoft.com/office/officeart/2005/8/layout/StepDownProcess"/>
    <dgm:cxn modelId="{C73B0B1B-EE60-411A-9177-02BE2543C577}" type="presParOf" srcId="{C86CC2FB-4F52-45D9-9EDB-B825AD636344}" destId="{E0CCBB22-54BE-465D-A190-35160167B7C4}" srcOrd="0" destOrd="0" presId="urn:microsoft.com/office/officeart/2005/8/layout/StepDownProcess"/>
    <dgm:cxn modelId="{C2C63FA6-2FF9-49D6-A4C5-6675AD9B3216}" type="presParOf" srcId="{C86CC2FB-4F52-45D9-9EDB-B825AD636344}" destId="{E43FBD71-F05B-4203-81AE-701530060C70}" srcOrd="1" destOrd="0" presId="urn:microsoft.com/office/officeart/2005/8/layout/StepDownProcess"/>
    <dgm:cxn modelId="{6A50CD84-34AD-4DDA-BCC8-E25892BB2557}" type="presParOf" srcId="{C86CC2FB-4F52-45D9-9EDB-B825AD636344}" destId="{3E4A2F4F-8675-4F59-BADD-83471BA36F7E}" srcOrd="2" destOrd="0" presId="urn:microsoft.com/office/officeart/2005/8/layout/StepDownProcess"/>
    <dgm:cxn modelId="{2D5E6D5E-2472-4890-BC4B-1145D750C0C4}" type="presParOf" srcId="{F8B1DCDE-F889-4309-AA53-FBF3270EBF1E}" destId="{54484F8E-B347-4CDE-8F93-BF25A0C096D4}" srcOrd="1" destOrd="0" presId="urn:microsoft.com/office/officeart/2005/8/layout/StepDownProcess"/>
    <dgm:cxn modelId="{38E28630-2141-471D-B200-6AF9A430310A}" type="presParOf" srcId="{F8B1DCDE-F889-4309-AA53-FBF3270EBF1E}" destId="{729F8582-8E61-4011-956A-94B04363D67B}" srcOrd="2" destOrd="0" presId="urn:microsoft.com/office/officeart/2005/8/layout/StepDownProcess"/>
    <dgm:cxn modelId="{BD1F8E32-8A6C-4BEF-9506-5D1F89C622CF}" type="presParOf" srcId="{729F8582-8E61-4011-956A-94B04363D67B}" destId="{50A16911-8129-4A94-814A-0AECB82A40BD}" srcOrd="0" destOrd="0" presId="urn:microsoft.com/office/officeart/2005/8/layout/StepDownProcess"/>
    <dgm:cxn modelId="{08AF744B-E5A0-4680-8054-C062015BF0AE}" type="presParOf" srcId="{729F8582-8E61-4011-956A-94B04363D67B}" destId="{AFE44D7E-E459-4BD4-B87D-195C3ADBDE95}" srcOrd="1" destOrd="0" presId="urn:microsoft.com/office/officeart/2005/8/layout/StepDownProcess"/>
    <dgm:cxn modelId="{12AC4E39-97D6-4C17-9D71-F38288E281C4}" type="presParOf" srcId="{729F8582-8E61-4011-956A-94B04363D67B}" destId="{9AD3F68E-08E3-4B24-8D01-A99ADE2A9708}" srcOrd="2" destOrd="0" presId="urn:microsoft.com/office/officeart/2005/8/layout/StepDownProcess"/>
    <dgm:cxn modelId="{F751306E-69BE-4DB9-8136-EB1B2C478178}" type="presParOf" srcId="{F8B1DCDE-F889-4309-AA53-FBF3270EBF1E}" destId="{94B353D2-00D5-48E4-A5BE-543D96C62D91}" srcOrd="3" destOrd="0" presId="urn:microsoft.com/office/officeart/2005/8/layout/StepDownProcess"/>
    <dgm:cxn modelId="{184BC2B8-84F5-4DA1-A65E-FFB81714A733}" type="presParOf" srcId="{F8B1DCDE-F889-4309-AA53-FBF3270EBF1E}" destId="{136F73EE-BCAC-4DC8-B5F5-D1888DF26B25}" srcOrd="4" destOrd="0" presId="urn:microsoft.com/office/officeart/2005/8/layout/StepDownProcess"/>
    <dgm:cxn modelId="{E7F24EC3-AD85-4919-ACD9-C144A0D30D01}" type="presParOf" srcId="{136F73EE-BCAC-4DC8-B5F5-D1888DF26B25}" destId="{FBDA1F21-EEF1-45ED-B434-19FD33E66B7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195BC7-9194-4982-BE0C-22880B3D60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FFD62B-CDD8-48E5-A24B-745FE9309716}">
      <dgm:prSet phldrT="[Texto]" custT="1"/>
      <dgm:spPr/>
      <dgm:t>
        <a:bodyPr/>
        <a:lstStyle/>
        <a:p>
          <a:r>
            <a:rPr lang="pt-BR" sz="1500" dirty="0"/>
            <a:t>LEITURA EXPLORATÓRIA</a:t>
          </a:r>
        </a:p>
        <a:p>
          <a:r>
            <a:rPr lang="pt-BR" sz="1500" dirty="0"/>
            <a:t>(resumos / folha de rosto)</a:t>
          </a:r>
        </a:p>
      </dgm:t>
    </dgm:pt>
    <dgm:pt modelId="{CDC55F83-823A-424E-A7C8-E088C0012230}" type="parTrans" cxnId="{FD8ABE88-D883-4934-BD5D-F38AE9A5C1C6}">
      <dgm:prSet/>
      <dgm:spPr/>
      <dgm:t>
        <a:bodyPr/>
        <a:lstStyle/>
        <a:p>
          <a:endParaRPr lang="pt-BR"/>
        </a:p>
      </dgm:t>
    </dgm:pt>
    <dgm:pt modelId="{DBEBE160-4C1C-4136-9824-44DC2D2E41B8}" type="sibTrans" cxnId="{FD8ABE88-D883-4934-BD5D-F38AE9A5C1C6}">
      <dgm:prSet custT="1"/>
      <dgm:spPr/>
      <dgm:t>
        <a:bodyPr/>
        <a:lstStyle/>
        <a:p>
          <a:endParaRPr lang="pt-BR" sz="1500"/>
        </a:p>
      </dgm:t>
    </dgm:pt>
    <dgm:pt modelId="{0A2D81C3-7256-4ACC-822A-787326E3471C}">
      <dgm:prSet phldrT="[Texto]" custT="1"/>
      <dgm:spPr/>
      <dgm:t>
        <a:bodyPr/>
        <a:lstStyle/>
        <a:p>
          <a:r>
            <a:rPr lang="pt-BR" sz="1500" dirty="0"/>
            <a:t>LEITURA SELETIVA</a:t>
          </a:r>
        </a:p>
        <a:p>
          <a:r>
            <a:rPr lang="pt-BR" sz="1500" dirty="0"/>
            <a:t>(seleção de parte dos materiais, conforme objetivo)</a:t>
          </a:r>
        </a:p>
      </dgm:t>
    </dgm:pt>
    <dgm:pt modelId="{C38C253D-FD6F-4837-A0C1-4539872C7899}" type="parTrans" cxnId="{4C509074-B260-47B4-A118-B1EB73C822EB}">
      <dgm:prSet/>
      <dgm:spPr/>
      <dgm:t>
        <a:bodyPr/>
        <a:lstStyle/>
        <a:p>
          <a:endParaRPr lang="pt-BR"/>
        </a:p>
      </dgm:t>
    </dgm:pt>
    <dgm:pt modelId="{C7860107-BE72-4DFE-B6EE-326FBCCDC5BC}" type="sibTrans" cxnId="{4C509074-B260-47B4-A118-B1EB73C822EB}">
      <dgm:prSet custT="1"/>
      <dgm:spPr/>
      <dgm:t>
        <a:bodyPr/>
        <a:lstStyle/>
        <a:p>
          <a:endParaRPr lang="pt-BR" sz="1500"/>
        </a:p>
      </dgm:t>
    </dgm:pt>
    <dgm:pt modelId="{45082B92-036A-43A3-A7AD-179DEF22928A}">
      <dgm:prSet phldrT="[Texto]" custT="1"/>
      <dgm:spPr/>
      <dgm:t>
        <a:bodyPr/>
        <a:lstStyle/>
        <a:p>
          <a:r>
            <a:rPr lang="pt-BR" sz="1500" dirty="0"/>
            <a:t>LEITURA ANALÍTICA</a:t>
          </a:r>
        </a:p>
        <a:p>
          <a:r>
            <a:rPr lang="pt-BR" sz="1500" dirty="0"/>
            <a:t>(leitura nos textos selecionados)</a:t>
          </a:r>
        </a:p>
      </dgm:t>
    </dgm:pt>
    <dgm:pt modelId="{9E168CC4-2280-4F14-8F4A-B003876E5E80}" type="parTrans" cxnId="{2324164D-0B38-4FE3-A89E-B2F94EBFF3F8}">
      <dgm:prSet/>
      <dgm:spPr/>
      <dgm:t>
        <a:bodyPr/>
        <a:lstStyle/>
        <a:p>
          <a:endParaRPr lang="pt-BR"/>
        </a:p>
      </dgm:t>
    </dgm:pt>
    <dgm:pt modelId="{3F359D83-CE23-4B49-BF15-AB65F288BB9A}" type="sibTrans" cxnId="{2324164D-0B38-4FE3-A89E-B2F94EBFF3F8}">
      <dgm:prSet custT="1"/>
      <dgm:spPr/>
      <dgm:t>
        <a:bodyPr/>
        <a:lstStyle/>
        <a:p>
          <a:endParaRPr lang="pt-BR" sz="1500"/>
        </a:p>
      </dgm:t>
    </dgm:pt>
    <dgm:pt modelId="{4A0AF8C3-B6EF-4E1A-8250-42E1E9BC4CC7}">
      <dgm:prSet custT="1"/>
      <dgm:spPr/>
      <dgm:t>
        <a:bodyPr/>
        <a:lstStyle/>
        <a:p>
          <a:r>
            <a:rPr lang="pt-BR" sz="1500" dirty="0"/>
            <a:t>- Resumos</a:t>
          </a:r>
        </a:p>
        <a:p>
          <a:r>
            <a:rPr lang="pt-BR" sz="1500" dirty="0"/>
            <a:t>- Fichamentos</a:t>
          </a:r>
        </a:p>
        <a:p>
          <a:r>
            <a:rPr lang="pt-BR" sz="1500" dirty="0"/>
            <a:t>- Anotação das Fontes</a:t>
          </a:r>
        </a:p>
      </dgm:t>
    </dgm:pt>
    <dgm:pt modelId="{88619AA2-A03C-4D45-8C18-DD820EFB2C4B}" type="parTrans" cxnId="{DA7A4501-E5C9-4B82-A6E1-9540190D9F1D}">
      <dgm:prSet/>
      <dgm:spPr/>
      <dgm:t>
        <a:bodyPr/>
        <a:lstStyle/>
        <a:p>
          <a:endParaRPr lang="pt-BR"/>
        </a:p>
      </dgm:t>
    </dgm:pt>
    <dgm:pt modelId="{CC02F1AA-BE67-4B4B-B63B-472CC0C0E41D}" type="sibTrans" cxnId="{DA7A4501-E5C9-4B82-A6E1-9540190D9F1D}">
      <dgm:prSet/>
      <dgm:spPr/>
      <dgm:t>
        <a:bodyPr/>
        <a:lstStyle/>
        <a:p>
          <a:endParaRPr lang="pt-BR"/>
        </a:p>
      </dgm:t>
    </dgm:pt>
    <dgm:pt modelId="{82477145-9653-4AEF-8ED9-B32B5FB01182}" type="pres">
      <dgm:prSet presAssocID="{05195BC7-9194-4982-BE0C-22880B3D603E}" presName="Name0" presStyleCnt="0">
        <dgm:presLayoutVars>
          <dgm:dir/>
          <dgm:resizeHandles val="exact"/>
        </dgm:presLayoutVars>
      </dgm:prSet>
      <dgm:spPr/>
    </dgm:pt>
    <dgm:pt modelId="{5FB7EFC2-B943-4A8E-AE72-26115BA49CAD}" type="pres">
      <dgm:prSet presAssocID="{28FFD62B-CDD8-48E5-A24B-745FE9309716}" presName="node" presStyleLbl="node1" presStyleIdx="0" presStyleCnt="4">
        <dgm:presLayoutVars>
          <dgm:bulletEnabled val="1"/>
        </dgm:presLayoutVars>
      </dgm:prSet>
      <dgm:spPr/>
    </dgm:pt>
    <dgm:pt modelId="{B4D79798-BCD0-418A-AD1E-24E68984AA6C}" type="pres">
      <dgm:prSet presAssocID="{DBEBE160-4C1C-4136-9824-44DC2D2E41B8}" presName="sibTrans" presStyleLbl="sibTrans2D1" presStyleIdx="0" presStyleCnt="3"/>
      <dgm:spPr/>
    </dgm:pt>
    <dgm:pt modelId="{6A87A08B-4762-48A8-869D-A0EE7934CF32}" type="pres">
      <dgm:prSet presAssocID="{DBEBE160-4C1C-4136-9824-44DC2D2E41B8}" presName="connectorText" presStyleLbl="sibTrans2D1" presStyleIdx="0" presStyleCnt="3"/>
      <dgm:spPr/>
    </dgm:pt>
    <dgm:pt modelId="{E4866BD1-DEC8-406B-A747-F76B605FFEB0}" type="pres">
      <dgm:prSet presAssocID="{0A2D81C3-7256-4ACC-822A-787326E3471C}" presName="node" presStyleLbl="node1" presStyleIdx="1" presStyleCnt="4">
        <dgm:presLayoutVars>
          <dgm:bulletEnabled val="1"/>
        </dgm:presLayoutVars>
      </dgm:prSet>
      <dgm:spPr/>
    </dgm:pt>
    <dgm:pt modelId="{E9504646-4F4D-4C25-944A-939B2A0D6FE7}" type="pres">
      <dgm:prSet presAssocID="{C7860107-BE72-4DFE-B6EE-326FBCCDC5BC}" presName="sibTrans" presStyleLbl="sibTrans2D1" presStyleIdx="1" presStyleCnt="3"/>
      <dgm:spPr/>
    </dgm:pt>
    <dgm:pt modelId="{442A39D7-0B6F-4140-A58E-C3E08BF47E3D}" type="pres">
      <dgm:prSet presAssocID="{C7860107-BE72-4DFE-B6EE-326FBCCDC5BC}" presName="connectorText" presStyleLbl="sibTrans2D1" presStyleIdx="1" presStyleCnt="3"/>
      <dgm:spPr/>
    </dgm:pt>
    <dgm:pt modelId="{8B25C7C9-C231-4439-A4A5-BE83E967C207}" type="pres">
      <dgm:prSet presAssocID="{45082B92-036A-43A3-A7AD-179DEF22928A}" presName="node" presStyleLbl="node1" presStyleIdx="2" presStyleCnt="4">
        <dgm:presLayoutVars>
          <dgm:bulletEnabled val="1"/>
        </dgm:presLayoutVars>
      </dgm:prSet>
      <dgm:spPr/>
    </dgm:pt>
    <dgm:pt modelId="{A126B979-866A-46A9-A26D-1EA8A468222A}" type="pres">
      <dgm:prSet presAssocID="{3F359D83-CE23-4B49-BF15-AB65F288BB9A}" presName="sibTrans" presStyleLbl="sibTrans2D1" presStyleIdx="2" presStyleCnt="3"/>
      <dgm:spPr/>
    </dgm:pt>
    <dgm:pt modelId="{C188416E-9012-4422-9400-7134299B1730}" type="pres">
      <dgm:prSet presAssocID="{3F359D83-CE23-4B49-BF15-AB65F288BB9A}" presName="connectorText" presStyleLbl="sibTrans2D1" presStyleIdx="2" presStyleCnt="3"/>
      <dgm:spPr/>
    </dgm:pt>
    <dgm:pt modelId="{F2C934A5-C7F6-40EB-90B8-71785D0CD48E}" type="pres">
      <dgm:prSet presAssocID="{4A0AF8C3-B6EF-4E1A-8250-42E1E9BC4CC7}" presName="node" presStyleLbl="node1" presStyleIdx="3" presStyleCnt="4">
        <dgm:presLayoutVars>
          <dgm:bulletEnabled val="1"/>
        </dgm:presLayoutVars>
      </dgm:prSet>
      <dgm:spPr/>
    </dgm:pt>
  </dgm:ptLst>
  <dgm:cxnLst>
    <dgm:cxn modelId="{DA7A4501-E5C9-4B82-A6E1-9540190D9F1D}" srcId="{05195BC7-9194-4982-BE0C-22880B3D603E}" destId="{4A0AF8C3-B6EF-4E1A-8250-42E1E9BC4CC7}" srcOrd="3" destOrd="0" parTransId="{88619AA2-A03C-4D45-8C18-DD820EFB2C4B}" sibTransId="{CC02F1AA-BE67-4B4B-B63B-472CC0C0E41D}"/>
    <dgm:cxn modelId="{D5C7CF0B-166E-40C4-9DC0-FEB0399B27C5}" type="presOf" srcId="{C7860107-BE72-4DFE-B6EE-326FBCCDC5BC}" destId="{E9504646-4F4D-4C25-944A-939B2A0D6FE7}" srcOrd="0" destOrd="0" presId="urn:microsoft.com/office/officeart/2005/8/layout/process1"/>
    <dgm:cxn modelId="{603B912F-0CE6-4E52-8B5E-43CF2A40532D}" type="presOf" srcId="{3F359D83-CE23-4B49-BF15-AB65F288BB9A}" destId="{A126B979-866A-46A9-A26D-1EA8A468222A}" srcOrd="0" destOrd="0" presId="urn:microsoft.com/office/officeart/2005/8/layout/process1"/>
    <dgm:cxn modelId="{6B9AC432-7C9A-466F-BA00-3E29C60880E4}" type="presOf" srcId="{C7860107-BE72-4DFE-B6EE-326FBCCDC5BC}" destId="{442A39D7-0B6F-4140-A58E-C3E08BF47E3D}" srcOrd="1" destOrd="0" presId="urn:microsoft.com/office/officeart/2005/8/layout/process1"/>
    <dgm:cxn modelId="{6F2FCA35-D16B-4674-A2D7-1C21ABBF4301}" type="presOf" srcId="{05195BC7-9194-4982-BE0C-22880B3D603E}" destId="{82477145-9653-4AEF-8ED9-B32B5FB01182}" srcOrd="0" destOrd="0" presId="urn:microsoft.com/office/officeart/2005/8/layout/process1"/>
    <dgm:cxn modelId="{2324164D-0B38-4FE3-A89E-B2F94EBFF3F8}" srcId="{05195BC7-9194-4982-BE0C-22880B3D603E}" destId="{45082B92-036A-43A3-A7AD-179DEF22928A}" srcOrd="2" destOrd="0" parTransId="{9E168CC4-2280-4F14-8F4A-B003876E5E80}" sibTransId="{3F359D83-CE23-4B49-BF15-AB65F288BB9A}"/>
    <dgm:cxn modelId="{4C509074-B260-47B4-A118-B1EB73C822EB}" srcId="{05195BC7-9194-4982-BE0C-22880B3D603E}" destId="{0A2D81C3-7256-4ACC-822A-787326E3471C}" srcOrd="1" destOrd="0" parTransId="{C38C253D-FD6F-4837-A0C1-4539872C7899}" sibTransId="{C7860107-BE72-4DFE-B6EE-326FBCCDC5BC}"/>
    <dgm:cxn modelId="{EF7FC759-E5F0-4767-A0D1-289EFA37FCF2}" type="presOf" srcId="{DBEBE160-4C1C-4136-9824-44DC2D2E41B8}" destId="{6A87A08B-4762-48A8-869D-A0EE7934CF32}" srcOrd="1" destOrd="0" presId="urn:microsoft.com/office/officeart/2005/8/layout/process1"/>
    <dgm:cxn modelId="{FD8ABE88-D883-4934-BD5D-F38AE9A5C1C6}" srcId="{05195BC7-9194-4982-BE0C-22880B3D603E}" destId="{28FFD62B-CDD8-48E5-A24B-745FE9309716}" srcOrd="0" destOrd="0" parTransId="{CDC55F83-823A-424E-A7C8-E088C0012230}" sibTransId="{DBEBE160-4C1C-4136-9824-44DC2D2E41B8}"/>
    <dgm:cxn modelId="{D570DBB9-5605-4920-957B-394FA27B08C2}" type="presOf" srcId="{DBEBE160-4C1C-4136-9824-44DC2D2E41B8}" destId="{B4D79798-BCD0-418A-AD1E-24E68984AA6C}" srcOrd="0" destOrd="0" presId="urn:microsoft.com/office/officeart/2005/8/layout/process1"/>
    <dgm:cxn modelId="{CB1C13E1-A1AF-4904-8005-B06B4075AA30}" type="presOf" srcId="{3F359D83-CE23-4B49-BF15-AB65F288BB9A}" destId="{C188416E-9012-4422-9400-7134299B1730}" srcOrd="1" destOrd="0" presId="urn:microsoft.com/office/officeart/2005/8/layout/process1"/>
    <dgm:cxn modelId="{C01B65E7-7677-407D-9D43-921F1FD6FEC0}" type="presOf" srcId="{45082B92-036A-43A3-A7AD-179DEF22928A}" destId="{8B25C7C9-C231-4439-A4A5-BE83E967C207}" srcOrd="0" destOrd="0" presId="urn:microsoft.com/office/officeart/2005/8/layout/process1"/>
    <dgm:cxn modelId="{E52D4CF8-811F-4FBF-9037-1010796D4961}" type="presOf" srcId="{4A0AF8C3-B6EF-4E1A-8250-42E1E9BC4CC7}" destId="{F2C934A5-C7F6-40EB-90B8-71785D0CD48E}" srcOrd="0" destOrd="0" presId="urn:microsoft.com/office/officeart/2005/8/layout/process1"/>
    <dgm:cxn modelId="{E6B975FA-B0BD-495B-A0C2-53CAACE4B57A}" type="presOf" srcId="{28FFD62B-CDD8-48E5-A24B-745FE9309716}" destId="{5FB7EFC2-B943-4A8E-AE72-26115BA49CAD}" srcOrd="0" destOrd="0" presId="urn:microsoft.com/office/officeart/2005/8/layout/process1"/>
    <dgm:cxn modelId="{13C6E9FC-4BCB-442C-A1BB-116F95BA50F2}" type="presOf" srcId="{0A2D81C3-7256-4ACC-822A-787326E3471C}" destId="{E4866BD1-DEC8-406B-A747-F76B605FFEB0}" srcOrd="0" destOrd="0" presId="urn:microsoft.com/office/officeart/2005/8/layout/process1"/>
    <dgm:cxn modelId="{CECD5FA2-B32D-4407-A6F8-0DE44D426CA2}" type="presParOf" srcId="{82477145-9653-4AEF-8ED9-B32B5FB01182}" destId="{5FB7EFC2-B943-4A8E-AE72-26115BA49CAD}" srcOrd="0" destOrd="0" presId="urn:microsoft.com/office/officeart/2005/8/layout/process1"/>
    <dgm:cxn modelId="{B856AC45-DDEB-44A1-9B3E-CE88AEF7BACF}" type="presParOf" srcId="{82477145-9653-4AEF-8ED9-B32B5FB01182}" destId="{B4D79798-BCD0-418A-AD1E-24E68984AA6C}" srcOrd="1" destOrd="0" presId="urn:microsoft.com/office/officeart/2005/8/layout/process1"/>
    <dgm:cxn modelId="{CE992ACA-C206-4751-A458-D01B9257B335}" type="presParOf" srcId="{B4D79798-BCD0-418A-AD1E-24E68984AA6C}" destId="{6A87A08B-4762-48A8-869D-A0EE7934CF32}" srcOrd="0" destOrd="0" presId="urn:microsoft.com/office/officeart/2005/8/layout/process1"/>
    <dgm:cxn modelId="{23B36ADD-D441-40DC-8A57-B770A5E9A4B2}" type="presParOf" srcId="{82477145-9653-4AEF-8ED9-B32B5FB01182}" destId="{E4866BD1-DEC8-406B-A747-F76B605FFEB0}" srcOrd="2" destOrd="0" presId="urn:microsoft.com/office/officeart/2005/8/layout/process1"/>
    <dgm:cxn modelId="{ADC8859F-CEB4-4609-A009-54C3998F7D1A}" type="presParOf" srcId="{82477145-9653-4AEF-8ED9-B32B5FB01182}" destId="{E9504646-4F4D-4C25-944A-939B2A0D6FE7}" srcOrd="3" destOrd="0" presId="urn:microsoft.com/office/officeart/2005/8/layout/process1"/>
    <dgm:cxn modelId="{F90CB034-B2CA-4DE5-B451-D645C7B83E56}" type="presParOf" srcId="{E9504646-4F4D-4C25-944A-939B2A0D6FE7}" destId="{442A39D7-0B6F-4140-A58E-C3E08BF47E3D}" srcOrd="0" destOrd="0" presId="urn:microsoft.com/office/officeart/2005/8/layout/process1"/>
    <dgm:cxn modelId="{7CBAC2B9-E553-44F4-A16D-05CFC9B1C49D}" type="presParOf" srcId="{82477145-9653-4AEF-8ED9-B32B5FB01182}" destId="{8B25C7C9-C231-4439-A4A5-BE83E967C207}" srcOrd="4" destOrd="0" presId="urn:microsoft.com/office/officeart/2005/8/layout/process1"/>
    <dgm:cxn modelId="{43B3776C-6531-4B92-84D0-342157A3CD63}" type="presParOf" srcId="{82477145-9653-4AEF-8ED9-B32B5FB01182}" destId="{A126B979-866A-46A9-A26D-1EA8A468222A}" srcOrd="5" destOrd="0" presId="urn:microsoft.com/office/officeart/2005/8/layout/process1"/>
    <dgm:cxn modelId="{35AD563C-0C00-4326-B645-8146506C6E47}" type="presParOf" srcId="{A126B979-866A-46A9-A26D-1EA8A468222A}" destId="{C188416E-9012-4422-9400-7134299B1730}" srcOrd="0" destOrd="0" presId="urn:microsoft.com/office/officeart/2005/8/layout/process1"/>
    <dgm:cxn modelId="{A3EFA72B-8542-4D07-8150-0795DAD3A3B3}" type="presParOf" srcId="{82477145-9653-4AEF-8ED9-B32B5FB01182}" destId="{F2C934A5-C7F6-40EB-90B8-71785D0CD48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870116-DAD7-44E0-A071-7B3BBFCF56E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69EAEF-8325-4C13-A042-1467AB9A2F25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FONTES</a:t>
          </a:r>
        </a:p>
      </dgm:t>
    </dgm:pt>
    <dgm:pt modelId="{B6A9DD88-4CF9-437B-8243-93ACC0335D46}" type="parTrans" cxnId="{CEBBA623-95DA-45E3-ABC8-8A701941533E}">
      <dgm:prSet/>
      <dgm:spPr/>
      <dgm:t>
        <a:bodyPr/>
        <a:lstStyle/>
        <a:p>
          <a:endParaRPr lang="pt-BR"/>
        </a:p>
      </dgm:t>
    </dgm:pt>
    <dgm:pt modelId="{C507D68C-F016-4E04-943B-84912A71965E}" type="sibTrans" cxnId="{CEBBA623-95DA-45E3-ABC8-8A701941533E}">
      <dgm:prSet/>
      <dgm:spPr/>
      <dgm:t>
        <a:bodyPr/>
        <a:lstStyle/>
        <a:p>
          <a:endParaRPr lang="pt-BR"/>
        </a:p>
      </dgm:t>
    </dgm:pt>
    <dgm:pt modelId="{5A380077-3107-4669-A6C2-0B7AFE93DBF2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Livros leitura corrente</a:t>
          </a:r>
        </a:p>
      </dgm:t>
    </dgm:pt>
    <dgm:pt modelId="{71A69160-7D83-4222-AF31-25127CD25FAA}" type="parTrans" cxnId="{53C3F349-A53A-426B-B935-7653AA77809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5369FC35-A1AC-4DD0-B463-3E7C1CD5CA74}" type="sibTrans" cxnId="{53C3F349-A53A-426B-B935-7653AA77809C}">
      <dgm:prSet/>
      <dgm:spPr/>
      <dgm:t>
        <a:bodyPr/>
        <a:lstStyle/>
        <a:p>
          <a:endParaRPr lang="pt-BR"/>
        </a:p>
      </dgm:t>
    </dgm:pt>
    <dgm:pt modelId="{1CA7E817-59F0-4E18-87C5-0B90E763C773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Romance, poesia</a:t>
          </a:r>
        </a:p>
      </dgm:t>
    </dgm:pt>
    <dgm:pt modelId="{207924C8-C64F-47D2-8381-92372CBC087C}" type="parTrans" cxnId="{E4AFA6CB-70D7-4146-AB1F-EE94A501CD6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71D851B4-1318-46FB-837A-462AE7CEEEF5}" type="sibTrans" cxnId="{E4AFA6CB-70D7-4146-AB1F-EE94A501CD67}">
      <dgm:prSet/>
      <dgm:spPr/>
      <dgm:t>
        <a:bodyPr/>
        <a:lstStyle/>
        <a:p>
          <a:endParaRPr lang="pt-BR"/>
        </a:p>
      </dgm:t>
    </dgm:pt>
    <dgm:pt modelId="{16D66032-A1E6-43BE-8B8E-43C27EB37919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Sociológico, histórico, antropológico (Jorge Amado ciclo cacau), Saramago,  Pedro J. Gutierrez</a:t>
          </a:r>
        </a:p>
      </dgm:t>
    </dgm:pt>
    <dgm:pt modelId="{DE116335-25B6-4050-83C4-720C7FBC41CB}" type="parTrans" cxnId="{D5896413-EF0B-46BC-82C3-7B8E4269B22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68C78AFE-72E8-4CC6-B4E2-0845991BDCB7}" type="sibTrans" cxnId="{D5896413-EF0B-46BC-82C3-7B8E4269B220}">
      <dgm:prSet/>
      <dgm:spPr/>
      <dgm:t>
        <a:bodyPr/>
        <a:lstStyle/>
        <a:p>
          <a:endParaRPr lang="pt-BR"/>
        </a:p>
      </dgm:t>
    </dgm:pt>
    <dgm:pt modelId="{41516F38-1DCC-4854-804A-6171A2559376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Literatura científica</a:t>
          </a:r>
        </a:p>
      </dgm:t>
    </dgm:pt>
    <dgm:pt modelId="{EF6620FB-8735-409A-9D17-CC276EDD4B52}" type="parTrans" cxnId="{22426592-7757-4A90-8EA7-A6ACCBF8448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21938479-92BF-46E5-BC14-FA59530982BA}" type="sibTrans" cxnId="{22426592-7757-4A90-8EA7-A6ACCBF84482}">
      <dgm:prSet/>
      <dgm:spPr/>
      <dgm:t>
        <a:bodyPr/>
        <a:lstStyle/>
        <a:p>
          <a:endParaRPr lang="pt-BR"/>
        </a:p>
      </dgm:t>
    </dgm:pt>
    <dgm:pt modelId="{30198D27-1868-4C67-805C-00C7FBEFC205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 dirty="0">
            <a:solidFill>
              <a:schemeClr val="tx1"/>
            </a:solidFill>
          </a:endParaRPr>
        </a:p>
        <a:p>
          <a:r>
            <a:rPr lang="pt-BR" sz="1600" b="1" dirty="0">
              <a:solidFill>
                <a:schemeClr val="tx1"/>
              </a:solidFill>
            </a:rPr>
            <a:t>Obras bibliográficas (não Manuais / Resumos / </a:t>
          </a:r>
          <a:r>
            <a:rPr lang="pt-BR" sz="1600" b="1" dirty="0" err="1">
              <a:solidFill>
                <a:schemeClr val="tx1"/>
              </a:solidFill>
            </a:rPr>
            <a:t>Dto</a:t>
          </a:r>
          <a:r>
            <a:rPr lang="pt-BR" sz="1600" b="1" dirty="0">
              <a:solidFill>
                <a:schemeClr val="tx1"/>
              </a:solidFill>
            </a:rPr>
            <a:t> Esquematizado)</a:t>
          </a:r>
        </a:p>
        <a:p>
          <a:r>
            <a:rPr lang="pt-BR" sz="1600" b="1" dirty="0">
              <a:solidFill>
                <a:schemeClr val="tx1"/>
              </a:solidFill>
            </a:rPr>
            <a:t>Dicionários (temáticos)</a:t>
          </a:r>
        </a:p>
        <a:p>
          <a:endParaRPr lang="pt-BR" sz="1600" b="1" dirty="0">
            <a:solidFill>
              <a:schemeClr val="tx1"/>
            </a:solidFill>
          </a:endParaRPr>
        </a:p>
      </dgm:t>
    </dgm:pt>
    <dgm:pt modelId="{CA817FFF-8009-4ED1-8E87-413610657CA6}" type="parTrans" cxnId="{E10542E1-BA6C-4E87-AE3B-0EC1897BA4C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1FBAF94F-7876-4AB1-A0AB-B6F3DF7935F6}" type="sibTrans" cxnId="{E10542E1-BA6C-4E87-AE3B-0EC1897BA4C5}">
      <dgm:prSet/>
      <dgm:spPr/>
      <dgm:t>
        <a:bodyPr/>
        <a:lstStyle/>
        <a:p>
          <a:endParaRPr lang="pt-BR"/>
        </a:p>
      </dgm:t>
    </dgm:pt>
    <dgm:pt modelId="{28E81F80-93C6-4FD3-BCDA-82378BF4C4A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Periódicos Científicos </a:t>
          </a:r>
        </a:p>
      </dgm:t>
    </dgm:pt>
    <dgm:pt modelId="{14D22228-3C4A-45B4-A77B-49F968A2CEE8}" type="parTrans" cxnId="{B53EFB5C-8B67-4B52-B0F4-07D471DB256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04740883-CA53-4B22-9500-DB9F8B8B16B1}" type="sibTrans" cxnId="{B53EFB5C-8B67-4B52-B0F4-07D471DB256B}">
      <dgm:prSet/>
      <dgm:spPr/>
      <dgm:t>
        <a:bodyPr/>
        <a:lstStyle/>
        <a:p>
          <a:endParaRPr lang="pt-BR"/>
        </a:p>
      </dgm:t>
    </dgm:pt>
    <dgm:pt modelId="{80687BBD-3B6C-46C3-AFF3-23B271D6D82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Teses e dissertações</a:t>
          </a:r>
        </a:p>
      </dgm:t>
    </dgm:pt>
    <dgm:pt modelId="{ED965297-E1C2-4D04-B19A-936087D477B5}" type="parTrans" cxnId="{21B7B89B-B6A3-46B4-A32D-35C60CF065E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C6DA71EC-9A3D-46F8-AE7A-A6462B83768D}" type="sibTrans" cxnId="{21B7B89B-B6A3-46B4-A32D-35C60CF065E1}">
      <dgm:prSet/>
      <dgm:spPr/>
      <dgm:t>
        <a:bodyPr/>
        <a:lstStyle/>
        <a:p>
          <a:endParaRPr lang="pt-BR"/>
        </a:p>
      </dgm:t>
    </dgm:pt>
    <dgm:pt modelId="{AA3F5CA6-7DFE-4BF8-9FA7-BC0B6D57709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Versão </a:t>
          </a:r>
          <a:r>
            <a:rPr lang="pt-BR" sz="1600" b="1" dirty="0" err="1">
              <a:solidFill>
                <a:schemeClr val="tx1"/>
              </a:solidFill>
            </a:rPr>
            <a:t>on</a:t>
          </a:r>
          <a:r>
            <a:rPr lang="pt-BR" sz="1600" b="1" dirty="0">
              <a:solidFill>
                <a:schemeClr val="tx1"/>
              </a:solidFill>
            </a:rPr>
            <a:t> </a:t>
          </a:r>
          <a:r>
            <a:rPr lang="pt-BR" sz="1600" b="1" dirty="0" err="1">
              <a:solidFill>
                <a:schemeClr val="tx1"/>
              </a:solidFill>
            </a:rPr>
            <a:t>line</a:t>
          </a:r>
          <a:r>
            <a:rPr lang="pt-BR" sz="1600" b="1" dirty="0">
              <a:solidFill>
                <a:schemeClr val="tx1"/>
              </a:solidFill>
            </a:rPr>
            <a:t> ou física</a:t>
          </a:r>
        </a:p>
      </dgm:t>
    </dgm:pt>
    <dgm:pt modelId="{5E500AEC-1D01-40C8-9C55-5A1973FD73B5}" type="parTrans" cxnId="{9BA329E3-20E2-4871-9DE4-E94B706FCCD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4DD3F81A-55F7-494F-B1A5-3D9714D5F3F1}" type="sibTrans" cxnId="{9BA329E3-20E2-4871-9DE4-E94B706FCCDA}">
      <dgm:prSet/>
      <dgm:spPr/>
      <dgm:t>
        <a:bodyPr/>
        <a:lstStyle/>
        <a:p>
          <a:endParaRPr lang="pt-BR"/>
        </a:p>
      </dgm:t>
    </dgm:pt>
    <dgm:pt modelId="{A6AA17E4-FE0B-493A-B289-3BEB9567828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Não  monografias!</a:t>
          </a:r>
        </a:p>
      </dgm:t>
    </dgm:pt>
    <dgm:pt modelId="{D252C1D5-7178-4CFA-9442-06B36E717C76}" type="parTrans" cxnId="{CEF399B2-9C15-4C89-B829-A2BA7B1DE8BE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7F09C479-D069-4297-9103-9128420EA635}" type="sibTrans" cxnId="{CEF399B2-9C15-4C89-B829-A2BA7B1DE8BE}">
      <dgm:prSet/>
      <dgm:spPr/>
      <dgm:t>
        <a:bodyPr/>
        <a:lstStyle/>
        <a:p>
          <a:endParaRPr lang="pt-BR"/>
        </a:p>
      </dgm:t>
    </dgm:pt>
    <dgm:pt modelId="{53D4BF3A-D7D3-4EE0-8C90-5A0089ABBBF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Anais de encontros científicos </a:t>
          </a:r>
        </a:p>
      </dgm:t>
    </dgm:pt>
    <dgm:pt modelId="{A8B48120-99E6-48F7-8FB4-B6E0846E59D6}" type="parTrans" cxnId="{A82A2B2C-E989-4F4C-BEB0-B6B9586940AE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D8F97845-8E0F-4581-94B8-FFA57312F40F}" type="sibTrans" cxnId="{A82A2B2C-E989-4F4C-BEB0-B6B9586940AE}">
      <dgm:prSet/>
      <dgm:spPr/>
      <dgm:t>
        <a:bodyPr/>
        <a:lstStyle/>
        <a:p>
          <a:endParaRPr lang="pt-BR"/>
        </a:p>
      </dgm:t>
    </dgm:pt>
    <dgm:pt modelId="{99F7D2DE-1847-436A-B721-F74D82F42D2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Congressos, simpósios, fóruns, etc. </a:t>
          </a:r>
        </a:p>
      </dgm:t>
    </dgm:pt>
    <dgm:pt modelId="{8C3ACD34-D651-45D1-BA90-FD60BBA41296}" type="parTrans" cxnId="{5F2F34B6-DDD7-4110-8376-4747350894E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331FAA37-FE15-4D3F-BF0B-B189BFE7595D}" type="sibTrans" cxnId="{5F2F34B6-DDD7-4110-8376-4747350894EA}">
      <dgm:prSet/>
      <dgm:spPr/>
      <dgm:t>
        <a:bodyPr/>
        <a:lstStyle/>
        <a:p>
          <a:endParaRPr lang="pt-BR"/>
        </a:p>
      </dgm:t>
    </dgm:pt>
    <dgm:pt modelId="{43DD65C4-AB07-4D36-AE28-44529DC54EAD}" type="pres">
      <dgm:prSet presAssocID="{E4870116-DAD7-44E0-A071-7B3BBFCF56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34F744-D428-4090-B85D-8D20D97DD6BB}" type="pres">
      <dgm:prSet presAssocID="{7E69EAEF-8325-4C13-A042-1467AB9A2F25}" presName="root1" presStyleCnt="0"/>
      <dgm:spPr/>
    </dgm:pt>
    <dgm:pt modelId="{58C90BD3-66D5-489A-B92A-283B5AC20A24}" type="pres">
      <dgm:prSet presAssocID="{7E69EAEF-8325-4C13-A042-1467AB9A2F25}" presName="LevelOneTextNode" presStyleLbl="node0" presStyleIdx="0" presStyleCnt="1" custScaleX="74343">
        <dgm:presLayoutVars>
          <dgm:chPref val="3"/>
        </dgm:presLayoutVars>
      </dgm:prSet>
      <dgm:spPr/>
    </dgm:pt>
    <dgm:pt modelId="{E3117D36-AF6C-4338-8D11-1795F07278F8}" type="pres">
      <dgm:prSet presAssocID="{7E69EAEF-8325-4C13-A042-1467AB9A2F25}" presName="level2hierChild" presStyleCnt="0"/>
      <dgm:spPr/>
    </dgm:pt>
    <dgm:pt modelId="{606151EC-1AA8-46DF-9667-F4A55C511C82}" type="pres">
      <dgm:prSet presAssocID="{71A69160-7D83-4222-AF31-25127CD25FAA}" presName="conn2-1" presStyleLbl="parChTrans1D2" presStyleIdx="0" presStyleCnt="5"/>
      <dgm:spPr/>
    </dgm:pt>
    <dgm:pt modelId="{4FAD0D3A-B779-495F-9D16-32B4FD98EF1E}" type="pres">
      <dgm:prSet presAssocID="{71A69160-7D83-4222-AF31-25127CD25FAA}" presName="connTx" presStyleLbl="parChTrans1D2" presStyleIdx="0" presStyleCnt="5"/>
      <dgm:spPr/>
    </dgm:pt>
    <dgm:pt modelId="{92EC318E-0475-4A3B-8800-C1579000B2C8}" type="pres">
      <dgm:prSet presAssocID="{5A380077-3107-4669-A6C2-0B7AFE93DBF2}" presName="root2" presStyleCnt="0"/>
      <dgm:spPr/>
    </dgm:pt>
    <dgm:pt modelId="{74A0E25E-CAFA-41FD-AA30-0FA58F07D1FD}" type="pres">
      <dgm:prSet presAssocID="{5A380077-3107-4669-A6C2-0B7AFE93DBF2}" presName="LevelTwoTextNode" presStyleLbl="node2" presStyleIdx="0" presStyleCnt="5">
        <dgm:presLayoutVars>
          <dgm:chPref val="3"/>
        </dgm:presLayoutVars>
      </dgm:prSet>
      <dgm:spPr/>
    </dgm:pt>
    <dgm:pt modelId="{5BE4219C-ADF1-4C0F-863B-C0241A46502B}" type="pres">
      <dgm:prSet presAssocID="{5A380077-3107-4669-A6C2-0B7AFE93DBF2}" presName="level3hierChild" presStyleCnt="0"/>
      <dgm:spPr/>
    </dgm:pt>
    <dgm:pt modelId="{35B17A38-6687-41BD-A3C8-2515B6BCF02A}" type="pres">
      <dgm:prSet presAssocID="{207924C8-C64F-47D2-8381-92372CBC087C}" presName="conn2-1" presStyleLbl="parChTrans1D3" presStyleIdx="0" presStyleCnt="6"/>
      <dgm:spPr/>
    </dgm:pt>
    <dgm:pt modelId="{84DE69B4-E0F3-4C82-A05B-4EB1F81EE8DA}" type="pres">
      <dgm:prSet presAssocID="{207924C8-C64F-47D2-8381-92372CBC087C}" presName="connTx" presStyleLbl="parChTrans1D3" presStyleIdx="0" presStyleCnt="6"/>
      <dgm:spPr/>
    </dgm:pt>
    <dgm:pt modelId="{C5C45620-6FFD-4689-BB77-76DE8E9D0040}" type="pres">
      <dgm:prSet presAssocID="{1CA7E817-59F0-4E18-87C5-0B90E763C773}" presName="root2" presStyleCnt="0"/>
      <dgm:spPr/>
    </dgm:pt>
    <dgm:pt modelId="{9E7929F7-7E71-4FA6-A780-20579E91556E}" type="pres">
      <dgm:prSet presAssocID="{1CA7E817-59F0-4E18-87C5-0B90E763C773}" presName="LevelTwoTextNode" presStyleLbl="node3" presStyleIdx="0" presStyleCnt="6" custScaleX="133928">
        <dgm:presLayoutVars>
          <dgm:chPref val="3"/>
        </dgm:presLayoutVars>
      </dgm:prSet>
      <dgm:spPr/>
    </dgm:pt>
    <dgm:pt modelId="{A929716C-51C4-4590-A489-E207673AB3C4}" type="pres">
      <dgm:prSet presAssocID="{1CA7E817-59F0-4E18-87C5-0B90E763C773}" presName="level3hierChild" presStyleCnt="0"/>
      <dgm:spPr/>
    </dgm:pt>
    <dgm:pt modelId="{797E5058-CB3A-46C8-B4AF-5F5348197E84}" type="pres">
      <dgm:prSet presAssocID="{DE116335-25B6-4050-83C4-720C7FBC41CB}" presName="conn2-1" presStyleLbl="parChTrans1D3" presStyleIdx="1" presStyleCnt="6"/>
      <dgm:spPr/>
    </dgm:pt>
    <dgm:pt modelId="{A677D5D8-6EA3-49DF-9143-47DE122A27C0}" type="pres">
      <dgm:prSet presAssocID="{DE116335-25B6-4050-83C4-720C7FBC41CB}" presName="connTx" presStyleLbl="parChTrans1D3" presStyleIdx="1" presStyleCnt="6"/>
      <dgm:spPr/>
    </dgm:pt>
    <dgm:pt modelId="{0E6130E6-7CC3-468B-AB8B-F98DAA7A704A}" type="pres">
      <dgm:prSet presAssocID="{16D66032-A1E6-43BE-8B8E-43C27EB37919}" presName="root2" presStyleCnt="0"/>
      <dgm:spPr/>
    </dgm:pt>
    <dgm:pt modelId="{BBE3220F-8971-428F-9AA0-0F0178F5DBCD}" type="pres">
      <dgm:prSet presAssocID="{16D66032-A1E6-43BE-8B8E-43C27EB37919}" presName="LevelTwoTextNode" presStyleLbl="node3" presStyleIdx="1" presStyleCnt="6" custScaleX="242674">
        <dgm:presLayoutVars>
          <dgm:chPref val="3"/>
        </dgm:presLayoutVars>
      </dgm:prSet>
      <dgm:spPr/>
    </dgm:pt>
    <dgm:pt modelId="{0250A7E0-0FAA-49C5-AE3D-0BBFF665A316}" type="pres">
      <dgm:prSet presAssocID="{16D66032-A1E6-43BE-8B8E-43C27EB37919}" presName="level3hierChild" presStyleCnt="0"/>
      <dgm:spPr/>
    </dgm:pt>
    <dgm:pt modelId="{EA7A80E9-A05B-49B3-935D-90A5D8497490}" type="pres">
      <dgm:prSet presAssocID="{EF6620FB-8735-409A-9D17-CC276EDD4B52}" presName="conn2-1" presStyleLbl="parChTrans1D2" presStyleIdx="1" presStyleCnt="5"/>
      <dgm:spPr/>
    </dgm:pt>
    <dgm:pt modelId="{D0D180EB-E0CF-48E5-8FCC-6C4ECA7FE3AE}" type="pres">
      <dgm:prSet presAssocID="{EF6620FB-8735-409A-9D17-CC276EDD4B52}" presName="connTx" presStyleLbl="parChTrans1D2" presStyleIdx="1" presStyleCnt="5"/>
      <dgm:spPr/>
    </dgm:pt>
    <dgm:pt modelId="{845CE6A9-C217-4C06-80E9-A2978DD195B4}" type="pres">
      <dgm:prSet presAssocID="{41516F38-1DCC-4854-804A-6171A2559376}" presName="root2" presStyleCnt="0"/>
      <dgm:spPr/>
    </dgm:pt>
    <dgm:pt modelId="{3A26E606-6E8D-48B4-98D5-48ED809C6550}" type="pres">
      <dgm:prSet presAssocID="{41516F38-1DCC-4854-804A-6171A2559376}" presName="LevelTwoTextNode" presStyleLbl="node2" presStyleIdx="1" presStyleCnt="5">
        <dgm:presLayoutVars>
          <dgm:chPref val="3"/>
        </dgm:presLayoutVars>
      </dgm:prSet>
      <dgm:spPr/>
    </dgm:pt>
    <dgm:pt modelId="{52C39649-8217-4E58-AF19-2338C5C2E6BE}" type="pres">
      <dgm:prSet presAssocID="{41516F38-1DCC-4854-804A-6171A2559376}" presName="level3hierChild" presStyleCnt="0"/>
      <dgm:spPr/>
    </dgm:pt>
    <dgm:pt modelId="{6FFEE7E9-A11A-4F66-B7DB-A5449BCEF37C}" type="pres">
      <dgm:prSet presAssocID="{CA817FFF-8009-4ED1-8E87-413610657CA6}" presName="conn2-1" presStyleLbl="parChTrans1D3" presStyleIdx="2" presStyleCnt="6"/>
      <dgm:spPr/>
    </dgm:pt>
    <dgm:pt modelId="{8CCAC755-65B9-4A91-80AA-8B7AEC5CB1E4}" type="pres">
      <dgm:prSet presAssocID="{CA817FFF-8009-4ED1-8E87-413610657CA6}" presName="connTx" presStyleLbl="parChTrans1D3" presStyleIdx="2" presStyleCnt="6"/>
      <dgm:spPr/>
    </dgm:pt>
    <dgm:pt modelId="{0980BFD5-603D-426D-8264-8F602089141F}" type="pres">
      <dgm:prSet presAssocID="{30198D27-1868-4C67-805C-00C7FBEFC205}" presName="root2" presStyleCnt="0"/>
      <dgm:spPr/>
    </dgm:pt>
    <dgm:pt modelId="{13B4CBC6-58C6-491D-BD10-4B8FF6353D84}" type="pres">
      <dgm:prSet presAssocID="{30198D27-1868-4C67-805C-00C7FBEFC205}" presName="LevelTwoTextNode" presStyleLbl="node3" presStyleIdx="2" presStyleCnt="6" custScaleX="232659">
        <dgm:presLayoutVars>
          <dgm:chPref val="3"/>
        </dgm:presLayoutVars>
      </dgm:prSet>
      <dgm:spPr/>
    </dgm:pt>
    <dgm:pt modelId="{48695DF3-37B8-4C34-861F-B5183AE2BE91}" type="pres">
      <dgm:prSet presAssocID="{30198D27-1868-4C67-805C-00C7FBEFC205}" presName="level3hierChild" presStyleCnt="0"/>
      <dgm:spPr/>
    </dgm:pt>
    <dgm:pt modelId="{C78B65A2-381E-44E9-A4A4-3F5115C2842A}" type="pres">
      <dgm:prSet presAssocID="{14D22228-3C4A-45B4-A77B-49F968A2CEE8}" presName="conn2-1" presStyleLbl="parChTrans1D2" presStyleIdx="2" presStyleCnt="5"/>
      <dgm:spPr/>
    </dgm:pt>
    <dgm:pt modelId="{3529D933-710B-4866-92A6-0FE7A5FB7BC1}" type="pres">
      <dgm:prSet presAssocID="{14D22228-3C4A-45B4-A77B-49F968A2CEE8}" presName="connTx" presStyleLbl="parChTrans1D2" presStyleIdx="2" presStyleCnt="5"/>
      <dgm:spPr/>
    </dgm:pt>
    <dgm:pt modelId="{08513A78-CA28-49C0-BFE8-CDD59A46971B}" type="pres">
      <dgm:prSet presAssocID="{28E81F80-93C6-4FD3-BCDA-82378BF4C4AB}" presName="root2" presStyleCnt="0"/>
      <dgm:spPr/>
    </dgm:pt>
    <dgm:pt modelId="{49FB8C4F-C9A3-4A55-89CE-6C83F8D5CC9D}" type="pres">
      <dgm:prSet presAssocID="{28E81F80-93C6-4FD3-BCDA-82378BF4C4AB}" presName="LevelTwoTextNode" presStyleLbl="node2" presStyleIdx="2" presStyleCnt="5">
        <dgm:presLayoutVars>
          <dgm:chPref val="3"/>
        </dgm:presLayoutVars>
      </dgm:prSet>
      <dgm:spPr/>
    </dgm:pt>
    <dgm:pt modelId="{B1FA0AFA-9B96-4C88-9234-656072FFF11E}" type="pres">
      <dgm:prSet presAssocID="{28E81F80-93C6-4FD3-BCDA-82378BF4C4AB}" presName="level3hierChild" presStyleCnt="0"/>
      <dgm:spPr/>
    </dgm:pt>
    <dgm:pt modelId="{E9F09CB7-D18E-4F47-806D-88AC33918535}" type="pres">
      <dgm:prSet presAssocID="{5E500AEC-1D01-40C8-9C55-5A1973FD73B5}" presName="conn2-1" presStyleLbl="parChTrans1D3" presStyleIdx="3" presStyleCnt="6"/>
      <dgm:spPr/>
    </dgm:pt>
    <dgm:pt modelId="{69699BB1-FA17-4ED4-8F51-E0FA46EFD022}" type="pres">
      <dgm:prSet presAssocID="{5E500AEC-1D01-40C8-9C55-5A1973FD73B5}" presName="connTx" presStyleLbl="parChTrans1D3" presStyleIdx="3" presStyleCnt="6"/>
      <dgm:spPr/>
    </dgm:pt>
    <dgm:pt modelId="{A99DA8E7-0DA0-43DD-9299-110EB022A9CC}" type="pres">
      <dgm:prSet presAssocID="{AA3F5CA6-7DFE-4BF8-9FA7-BC0B6D577092}" presName="root2" presStyleCnt="0"/>
      <dgm:spPr/>
    </dgm:pt>
    <dgm:pt modelId="{0C0BC8A6-2602-4970-BE22-6CB3D60F332F}" type="pres">
      <dgm:prSet presAssocID="{AA3F5CA6-7DFE-4BF8-9FA7-BC0B6D577092}" presName="LevelTwoTextNode" presStyleLbl="node3" presStyleIdx="3" presStyleCnt="6" custScaleX="230403">
        <dgm:presLayoutVars>
          <dgm:chPref val="3"/>
        </dgm:presLayoutVars>
      </dgm:prSet>
      <dgm:spPr/>
    </dgm:pt>
    <dgm:pt modelId="{52B2E004-CEE9-4146-ADB9-D260A2F88AD8}" type="pres">
      <dgm:prSet presAssocID="{AA3F5CA6-7DFE-4BF8-9FA7-BC0B6D577092}" presName="level3hierChild" presStyleCnt="0"/>
      <dgm:spPr/>
    </dgm:pt>
    <dgm:pt modelId="{7FA1AA97-5B6B-418A-BB0F-5FDB4E26B8BD}" type="pres">
      <dgm:prSet presAssocID="{ED965297-E1C2-4D04-B19A-936087D477B5}" presName="conn2-1" presStyleLbl="parChTrans1D2" presStyleIdx="3" presStyleCnt="5"/>
      <dgm:spPr/>
    </dgm:pt>
    <dgm:pt modelId="{6D8DD6F0-2CB3-4557-A803-F73C225B3683}" type="pres">
      <dgm:prSet presAssocID="{ED965297-E1C2-4D04-B19A-936087D477B5}" presName="connTx" presStyleLbl="parChTrans1D2" presStyleIdx="3" presStyleCnt="5"/>
      <dgm:spPr/>
    </dgm:pt>
    <dgm:pt modelId="{89C55ED2-28EE-41E9-91F2-3A7917B6AAFB}" type="pres">
      <dgm:prSet presAssocID="{80687BBD-3B6C-46C3-AFF3-23B271D6D826}" presName="root2" presStyleCnt="0"/>
      <dgm:spPr/>
    </dgm:pt>
    <dgm:pt modelId="{2CF33DA2-7764-4421-AB55-7BF91689B2A5}" type="pres">
      <dgm:prSet presAssocID="{80687BBD-3B6C-46C3-AFF3-23B271D6D826}" presName="LevelTwoTextNode" presStyleLbl="node2" presStyleIdx="3" presStyleCnt="5">
        <dgm:presLayoutVars>
          <dgm:chPref val="3"/>
        </dgm:presLayoutVars>
      </dgm:prSet>
      <dgm:spPr/>
    </dgm:pt>
    <dgm:pt modelId="{68D75C30-B40B-4B64-A12B-D931C82C35A6}" type="pres">
      <dgm:prSet presAssocID="{80687BBD-3B6C-46C3-AFF3-23B271D6D826}" presName="level3hierChild" presStyleCnt="0"/>
      <dgm:spPr/>
    </dgm:pt>
    <dgm:pt modelId="{415911F5-8773-4504-A147-45BE94B56F05}" type="pres">
      <dgm:prSet presAssocID="{D252C1D5-7178-4CFA-9442-06B36E717C76}" presName="conn2-1" presStyleLbl="parChTrans1D3" presStyleIdx="4" presStyleCnt="6"/>
      <dgm:spPr/>
    </dgm:pt>
    <dgm:pt modelId="{9E74F7D3-4053-419D-9339-30C8651B8675}" type="pres">
      <dgm:prSet presAssocID="{D252C1D5-7178-4CFA-9442-06B36E717C76}" presName="connTx" presStyleLbl="parChTrans1D3" presStyleIdx="4" presStyleCnt="6"/>
      <dgm:spPr/>
    </dgm:pt>
    <dgm:pt modelId="{9D59E819-67C2-49C1-88F5-06FBA16DE4FA}" type="pres">
      <dgm:prSet presAssocID="{A6AA17E4-FE0B-493A-B289-3BEB9567828D}" presName="root2" presStyleCnt="0"/>
      <dgm:spPr/>
    </dgm:pt>
    <dgm:pt modelId="{E8F5ABE2-F7F8-4702-B92C-01A0282F380F}" type="pres">
      <dgm:prSet presAssocID="{A6AA17E4-FE0B-493A-B289-3BEB9567828D}" presName="LevelTwoTextNode" presStyleLbl="node3" presStyleIdx="4" presStyleCnt="6" custScaleX="134494">
        <dgm:presLayoutVars>
          <dgm:chPref val="3"/>
        </dgm:presLayoutVars>
      </dgm:prSet>
      <dgm:spPr/>
    </dgm:pt>
    <dgm:pt modelId="{F527DB14-BA9E-4286-B48E-CDEC5B144F59}" type="pres">
      <dgm:prSet presAssocID="{A6AA17E4-FE0B-493A-B289-3BEB9567828D}" presName="level3hierChild" presStyleCnt="0"/>
      <dgm:spPr/>
    </dgm:pt>
    <dgm:pt modelId="{80297D55-C5ED-46F8-83AD-8B5F7BCEDEE5}" type="pres">
      <dgm:prSet presAssocID="{A8B48120-99E6-48F7-8FB4-B6E0846E59D6}" presName="conn2-1" presStyleLbl="parChTrans1D2" presStyleIdx="4" presStyleCnt="5"/>
      <dgm:spPr/>
    </dgm:pt>
    <dgm:pt modelId="{37133715-1DAB-40E6-B71D-183ED12623EB}" type="pres">
      <dgm:prSet presAssocID="{A8B48120-99E6-48F7-8FB4-B6E0846E59D6}" presName="connTx" presStyleLbl="parChTrans1D2" presStyleIdx="4" presStyleCnt="5"/>
      <dgm:spPr/>
    </dgm:pt>
    <dgm:pt modelId="{9C79F599-D9DD-46B8-84EF-93E49C77D1EE}" type="pres">
      <dgm:prSet presAssocID="{53D4BF3A-D7D3-4EE0-8C90-5A0089ABBBF0}" presName="root2" presStyleCnt="0"/>
      <dgm:spPr/>
    </dgm:pt>
    <dgm:pt modelId="{86422190-1EEF-4A13-A33D-75A6A852C270}" type="pres">
      <dgm:prSet presAssocID="{53D4BF3A-D7D3-4EE0-8C90-5A0089ABBBF0}" presName="LevelTwoTextNode" presStyleLbl="node2" presStyleIdx="4" presStyleCnt="5">
        <dgm:presLayoutVars>
          <dgm:chPref val="3"/>
        </dgm:presLayoutVars>
      </dgm:prSet>
      <dgm:spPr/>
    </dgm:pt>
    <dgm:pt modelId="{664C99FA-3633-4A30-9F2D-A4D742AF18D5}" type="pres">
      <dgm:prSet presAssocID="{53D4BF3A-D7D3-4EE0-8C90-5A0089ABBBF0}" presName="level3hierChild" presStyleCnt="0"/>
      <dgm:spPr/>
    </dgm:pt>
    <dgm:pt modelId="{FEE91FA3-5389-4B6D-A073-9F2D0F3A293D}" type="pres">
      <dgm:prSet presAssocID="{8C3ACD34-D651-45D1-BA90-FD60BBA41296}" presName="conn2-1" presStyleLbl="parChTrans1D3" presStyleIdx="5" presStyleCnt="6"/>
      <dgm:spPr/>
    </dgm:pt>
    <dgm:pt modelId="{34766933-0459-4153-A241-86E09C3085A4}" type="pres">
      <dgm:prSet presAssocID="{8C3ACD34-D651-45D1-BA90-FD60BBA41296}" presName="connTx" presStyleLbl="parChTrans1D3" presStyleIdx="5" presStyleCnt="6"/>
      <dgm:spPr/>
    </dgm:pt>
    <dgm:pt modelId="{1D01CA80-43BA-4FFB-B4A0-6FF633DAE94B}" type="pres">
      <dgm:prSet presAssocID="{99F7D2DE-1847-436A-B721-F74D82F42D2A}" presName="root2" presStyleCnt="0"/>
      <dgm:spPr/>
    </dgm:pt>
    <dgm:pt modelId="{23A87F69-3743-413F-8DC4-51552A56CC8F}" type="pres">
      <dgm:prSet presAssocID="{99F7D2DE-1847-436A-B721-F74D82F42D2A}" presName="LevelTwoTextNode" presStyleLbl="node3" presStyleIdx="5" presStyleCnt="6" custScaleX="229322">
        <dgm:presLayoutVars>
          <dgm:chPref val="3"/>
        </dgm:presLayoutVars>
      </dgm:prSet>
      <dgm:spPr/>
    </dgm:pt>
    <dgm:pt modelId="{A1CFF581-8ED8-4C46-8C9B-B57A45ACE146}" type="pres">
      <dgm:prSet presAssocID="{99F7D2DE-1847-436A-B721-F74D82F42D2A}" presName="level3hierChild" presStyleCnt="0"/>
      <dgm:spPr/>
    </dgm:pt>
  </dgm:ptLst>
  <dgm:cxnLst>
    <dgm:cxn modelId="{D86B0B0E-A135-4DAE-9125-04873B521A7E}" type="presOf" srcId="{14D22228-3C4A-45B4-A77B-49F968A2CEE8}" destId="{3529D933-710B-4866-92A6-0FE7A5FB7BC1}" srcOrd="1" destOrd="0" presId="urn:microsoft.com/office/officeart/2005/8/layout/hierarchy2"/>
    <dgm:cxn modelId="{D5896413-EF0B-46BC-82C3-7B8E4269B220}" srcId="{5A380077-3107-4669-A6C2-0B7AFE93DBF2}" destId="{16D66032-A1E6-43BE-8B8E-43C27EB37919}" srcOrd="1" destOrd="0" parTransId="{DE116335-25B6-4050-83C4-720C7FBC41CB}" sibTransId="{68C78AFE-72E8-4CC6-B4E2-0845991BDCB7}"/>
    <dgm:cxn modelId="{340DF213-F01C-44C3-8E64-58EFCA5FC19D}" type="presOf" srcId="{CA817FFF-8009-4ED1-8E87-413610657CA6}" destId="{6FFEE7E9-A11A-4F66-B7DB-A5449BCEF37C}" srcOrd="0" destOrd="0" presId="urn:microsoft.com/office/officeart/2005/8/layout/hierarchy2"/>
    <dgm:cxn modelId="{4263A522-9AFF-4242-9521-12ECA302A63E}" type="presOf" srcId="{5A380077-3107-4669-A6C2-0B7AFE93DBF2}" destId="{74A0E25E-CAFA-41FD-AA30-0FA58F07D1FD}" srcOrd="0" destOrd="0" presId="urn:microsoft.com/office/officeart/2005/8/layout/hierarchy2"/>
    <dgm:cxn modelId="{CEBBA623-95DA-45E3-ABC8-8A701941533E}" srcId="{E4870116-DAD7-44E0-A071-7B3BBFCF56ED}" destId="{7E69EAEF-8325-4C13-A042-1467AB9A2F25}" srcOrd="0" destOrd="0" parTransId="{B6A9DD88-4CF9-437B-8243-93ACC0335D46}" sibTransId="{C507D68C-F016-4E04-943B-84912A71965E}"/>
    <dgm:cxn modelId="{A82A2B2C-E989-4F4C-BEB0-B6B9586940AE}" srcId="{7E69EAEF-8325-4C13-A042-1467AB9A2F25}" destId="{53D4BF3A-D7D3-4EE0-8C90-5A0089ABBBF0}" srcOrd="4" destOrd="0" parTransId="{A8B48120-99E6-48F7-8FB4-B6E0846E59D6}" sibTransId="{D8F97845-8E0F-4581-94B8-FFA57312F40F}"/>
    <dgm:cxn modelId="{56588E32-737D-4C3C-AA63-4DB790B4B067}" type="presOf" srcId="{DE116335-25B6-4050-83C4-720C7FBC41CB}" destId="{797E5058-CB3A-46C8-B4AF-5F5348197E84}" srcOrd="0" destOrd="0" presId="urn:microsoft.com/office/officeart/2005/8/layout/hierarchy2"/>
    <dgm:cxn modelId="{CC22F238-37A2-418D-A901-A2FF080CABA3}" type="presOf" srcId="{41516F38-1DCC-4854-804A-6171A2559376}" destId="{3A26E606-6E8D-48B4-98D5-48ED809C6550}" srcOrd="0" destOrd="0" presId="urn:microsoft.com/office/officeart/2005/8/layout/hierarchy2"/>
    <dgm:cxn modelId="{B53EFB5C-8B67-4B52-B0F4-07D471DB256B}" srcId="{7E69EAEF-8325-4C13-A042-1467AB9A2F25}" destId="{28E81F80-93C6-4FD3-BCDA-82378BF4C4AB}" srcOrd="2" destOrd="0" parTransId="{14D22228-3C4A-45B4-A77B-49F968A2CEE8}" sibTransId="{04740883-CA53-4B22-9500-DB9F8B8B16B1}"/>
    <dgm:cxn modelId="{798E8D5D-089C-4CC3-BB72-1313716481A7}" type="presOf" srcId="{EF6620FB-8735-409A-9D17-CC276EDD4B52}" destId="{D0D180EB-E0CF-48E5-8FCC-6C4ECA7FE3AE}" srcOrd="1" destOrd="0" presId="urn:microsoft.com/office/officeart/2005/8/layout/hierarchy2"/>
    <dgm:cxn modelId="{252B5660-C0BB-4A0D-B9C6-985F6C5A94A5}" type="presOf" srcId="{ED965297-E1C2-4D04-B19A-936087D477B5}" destId="{7FA1AA97-5B6B-418A-BB0F-5FDB4E26B8BD}" srcOrd="0" destOrd="0" presId="urn:microsoft.com/office/officeart/2005/8/layout/hierarchy2"/>
    <dgm:cxn modelId="{53C3F349-A53A-426B-B935-7653AA77809C}" srcId="{7E69EAEF-8325-4C13-A042-1467AB9A2F25}" destId="{5A380077-3107-4669-A6C2-0B7AFE93DBF2}" srcOrd="0" destOrd="0" parTransId="{71A69160-7D83-4222-AF31-25127CD25FAA}" sibTransId="{5369FC35-A1AC-4DD0-B463-3E7C1CD5CA74}"/>
    <dgm:cxn modelId="{D1784A4F-2477-44C5-B8E9-BD304513EA82}" type="presOf" srcId="{DE116335-25B6-4050-83C4-720C7FBC41CB}" destId="{A677D5D8-6EA3-49DF-9143-47DE122A27C0}" srcOrd="1" destOrd="0" presId="urn:microsoft.com/office/officeart/2005/8/layout/hierarchy2"/>
    <dgm:cxn modelId="{51D1DA51-195C-4C70-AA23-7C254697D371}" type="presOf" srcId="{ED965297-E1C2-4D04-B19A-936087D477B5}" destId="{6D8DD6F0-2CB3-4557-A803-F73C225B3683}" srcOrd="1" destOrd="0" presId="urn:microsoft.com/office/officeart/2005/8/layout/hierarchy2"/>
    <dgm:cxn modelId="{7D2DFA52-C054-4DA3-8911-8F946CA45756}" type="presOf" srcId="{D252C1D5-7178-4CFA-9442-06B36E717C76}" destId="{9E74F7D3-4053-419D-9339-30C8651B8675}" srcOrd="1" destOrd="0" presId="urn:microsoft.com/office/officeart/2005/8/layout/hierarchy2"/>
    <dgm:cxn modelId="{4E5C6374-098C-4FA9-8324-47ED433D5CB4}" type="presOf" srcId="{71A69160-7D83-4222-AF31-25127CD25FAA}" destId="{4FAD0D3A-B779-495F-9D16-32B4FD98EF1E}" srcOrd="1" destOrd="0" presId="urn:microsoft.com/office/officeart/2005/8/layout/hierarchy2"/>
    <dgm:cxn modelId="{763F197D-290E-40B3-BD91-B119F3EFD7F0}" type="presOf" srcId="{28E81F80-93C6-4FD3-BCDA-82378BF4C4AB}" destId="{49FB8C4F-C9A3-4A55-89CE-6C83F8D5CC9D}" srcOrd="0" destOrd="0" presId="urn:microsoft.com/office/officeart/2005/8/layout/hierarchy2"/>
    <dgm:cxn modelId="{95322C7F-FFD5-4EC6-8CFE-EE3BB5B92093}" type="presOf" srcId="{CA817FFF-8009-4ED1-8E87-413610657CA6}" destId="{8CCAC755-65B9-4A91-80AA-8B7AEC5CB1E4}" srcOrd="1" destOrd="0" presId="urn:microsoft.com/office/officeart/2005/8/layout/hierarchy2"/>
    <dgm:cxn modelId="{2370BF80-7024-448A-8212-FCA52158030D}" type="presOf" srcId="{A8B48120-99E6-48F7-8FB4-B6E0846E59D6}" destId="{37133715-1DAB-40E6-B71D-183ED12623EB}" srcOrd="1" destOrd="0" presId="urn:microsoft.com/office/officeart/2005/8/layout/hierarchy2"/>
    <dgm:cxn modelId="{86580581-393E-410B-8560-C6EAD3787483}" type="presOf" srcId="{5E500AEC-1D01-40C8-9C55-5A1973FD73B5}" destId="{E9F09CB7-D18E-4F47-806D-88AC33918535}" srcOrd="0" destOrd="0" presId="urn:microsoft.com/office/officeart/2005/8/layout/hierarchy2"/>
    <dgm:cxn modelId="{A7880C81-7000-4068-92BC-7522384F0805}" type="presOf" srcId="{30198D27-1868-4C67-805C-00C7FBEFC205}" destId="{13B4CBC6-58C6-491D-BD10-4B8FF6353D84}" srcOrd="0" destOrd="0" presId="urn:microsoft.com/office/officeart/2005/8/layout/hierarchy2"/>
    <dgm:cxn modelId="{2D5E3582-BB88-460C-9C3D-5A54DB146886}" type="presOf" srcId="{A8B48120-99E6-48F7-8FB4-B6E0846E59D6}" destId="{80297D55-C5ED-46F8-83AD-8B5F7BCEDEE5}" srcOrd="0" destOrd="0" presId="urn:microsoft.com/office/officeart/2005/8/layout/hierarchy2"/>
    <dgm:cxn modelId="{22426592-7757-4A90-8EA7-A6ACCBF84482}" srcId="{7E69EAEF-8325-4C13-A042-1467AB9A2F25}" destId="{41516F38-1DCC-4854-804A-6171A2559376}" srcOrd="1" destOrd="0" parTransId="{EF6620FB-8735-409A-9D17-CC276EDD4B52}" sibTransId="{21938479-92BF-46E5-BC14-FA59530982BA}"/>
    <dgm:cxn modelId="{9285729A-FA5F-472A-8451-D4F555BBD192}" type="presOf" srcId="{D252C1D5-7178-4CFA-9442-06B36E717C76}" destId="{415911F5-8773-4504-A147-45BE94B56F05}" srcOrd="0" destOrd="0" presId="urn:microsoft.com/office/officeart/2005/8/layout/hierarchy2"/>
    <dgm:cxn modelId="{21B7B89B-B6A3-46B4-A32D-35C60CF065E1}" srcId="{7E69EAEF-8325-4C13-A042-1467AB9A2F25}" destId="{80687BBD-3B6C-46C3-AFF3-23B271D6D826}" srcOrd="3" destOrd="0" parTransId="{ED965297-E1C2-4D04-B19A-936087D477B5}" sibTransId="{C6DA71EC-9A3D-46F8-AE7A-A6462B83768D}"/>
    <dgm:cxn modelId="{1B1006A8-F3F3-4E72-AC41-47F4675C26F1}" type="presOf" srcId="{8C3ACD34-D651-45D1-BA90-FD60BBA41296}" destId="{34766933-0459-4153-A241-86E09C3085A4}" srcOrd="1" destOrd="0" presId="urn:microsoft.com/office/officeart/2005/8/layout/hierarchy2"/>
    <dgm:cxn modelId="{35637BA8-F6AA-4088-A7E4-855C4FEE33CE}" type="presOf" srcId="{14D22228-3C4A-45B4-A77B-49F968A2CEE8}" destId="{C78B65A2-381E-44E9-A4A4-3F5115C2842A}" srcOrd="0" destOrd="0" presId="urn:microsoft.com/office/officeart/2005/8/layout/hierarchy2"/>
    <dgm:cxn modelId="{E4EAAEA8-5AD5-4E39-B449-DBE5F2ACD3AE}" type="presOf" srcId="{80687BBD-3B6C-46C3-AFF3-23B271D6D826}" destId="{2CF33DA2-7764-4421-AB55-7BF91689B2A5}" srcOrd="0" destOrd="0" presId="urn:microsoft.com/office/officeart/2005/8/layout/hierarchy2"/>
    <dgm:cxn modelId="{DF6EA4A9-3C26-4724-80E6-8CE131235CE8}" type="presOf" srcId="{53D4BF3A-D7D3-4EE0-8C90-5A0089ABBBF0}" destId="{86422190-1EEF-4A13-A33D-75A6A852C270}" srcOrd="0" destOrd="0" presId="urn:microsoft.com/office/officeart/2005/8/layout/hierarchy2"/>
    <dgm:cxn modelId="{9D2C3BAC-4623-460B-9F1B-D95B3F3A0852}" type="presOf" srcId="{A6AA17E4-FE0B-493A-B289-3BEB9567828D}" destId="{E8F5ABE2-F7F8-4702-B92C-01A0282F380F}" srcOrd="0" destOrd="0" presId="urn:microsoft.com/office/officeart/2005/8/layout/hierarchy2"/>
    <dgm:cxn modelId="{4FB642B0-E4CE-4F05-851E-7B0CD7CD7931}" type="presOf" srcId="{5E500AEC-1D01-40C8-9C55-5A1973FD73B5}" destId="{69699BB1-FA17-4ED4-8F51-E0FA46EFD022}" srcOrd="1" destOrd="0" presId="urn:microsoft.com/office/officeart/2005/8/layout/hierarchy2"/>
    <dgm:cxn modelId="{CEF399B2-9C15-4C89-B829-A2BA7B1DE8BE}" srcId="{80687BBD-3B6C-46C3-AFF3-23B271D6D826}" destId="{A6AA17E4-FE0B-493A-B289-3BEB9567828D}" srcOrd="0" destOrd="0" parTransId="{D252C1D5-7178-4CFA-9442-06B36E717C76}" sibTransId="{7F09C479-D069-4297-9103-9128420EA635}"/>
    <dgm:cxn modelId="{5F2F34B6-DDD7-4110-8376-4747350894EA}" srcId="{53D4BF3A-D7D3-4EE0-8C90-5A0089ABBBF0}" destId="{99F7D2DE-1847-436A-B721-F74D82F42D2A}" srcOrd="0" destOrd="0" parTransId="{8C3ACD34-D651-45D1-BA90-FD60BBA41296}" sibTransId="{331FAA37-FE15-4D3F-BF0B-B189BFE7595D}"/>
    <dgm:cxn modelId="{C9B1DEBC-5C0D-4907-8484-968C047627E4}" type="presOf" srcId="{99F7D2DE-1847-436A-B721-F74D82F42D2A}" destId="{23A87F69-3743-413F-8DC4-51552A56CC8F}" srcOrd="0" destOrd="0" presId="urn:microsoft.com/office/officeart/2005/8/layout/hierarchy2"/>
    <dgm:cxn modelId="{91AC04C1-9C9B-4EA9-83E5-38BABB66182F}" type="presOf" srcId="{7E69EAEF-8325-4C13-A042-1467AB9A2F25}" destId="{58C90BD3-66D5-489A-B92A-283B5AC20A24}" srcOrd="0" destOrd="0" presId="urn:microsoft.com/office/officeart/2005/8/layout/hierarchy2"/>
    <dgm:cxn modelId="{C5CCDBC2-A53C-4276-A15B-50657076D6B3}" type="presOf" srcId="{71A69160-7D83-4222-AF31-25127CD25FAA}" destId="{606151EC-1AA8-46DF-9667-F4A55C511C82}" srcOrd="0" destOrd="0" presId="urn:microsoft.com/office/officeart/2005/8/layout/hierarchy2"/>
    <dgm:cxn modelId="{330A70C3-5A7B-4F96-9FBB-C563BEB5D03F}" type="presOf" srcId="{207924C8-C64F-47D2-8381-92372CBC087C}" destId="{84DE69B4-E0F3-4C82-A05B-4EB1F81EE8DA}" srcOrd="1" destOrd="0" presId="urn:microsoft.com/office/officeart/2005/8/layout/hierarchy2"/>
    <dgm:cxn modelId="{DF1E1CCA-5FF8-4059-9EB9-BF6EFE3714B2}" type="presOf" srcId="{E4870116-DAD7-44E0-A071-7B3BBFCF56ED}" destId="{43DD65C4-AB07-4D36-AE28-44529DC54EAD}" srcOrd="0" destOrd="0" presId="urn:microsoft.com/office/officeart/2005/8/layout/hierarchy2"/>
    <dgm:cxn modelId="{E4AFA6CB-70D7-4146-AB1F-EE94A501CD67}" srcId="{5A380077-3107-4669-A6C2-0B7AFE93DBF2}" destId="{1CA7E817-59F0-4E18-87C5-0B90E763C773}" srcOrd="0" destOrd="0" parTransId="{207924C8-C64F-47D2-8381-92372CBC087C}" sibTransId="{71D851B4-1318-46FB-837A-462AE7CEEEF5}"/>
    <dgm:cxn modelId="{9A2496CD-B643-4778-8E31-90657DE1C333}" type="presOf" srcId="{16D66032-A1E6-43BE-8B8E-43C27EB37919}" destId="{BBE3220F-8971-428F-9AA0-0F0178F5DBCD}" srcOrd="0" destOrd="0" presId="urn:microsoft.com/office/officeart/2005/8/layout/hierarchy2"/>
    <dgm:cxn modelId="{5E2DCAD1-008C-492C-BC14-E07C3FECB9C4}" type="presOf" srcId="{EF6620FB-8735-409A-9D17-CC276EDD4B52}" destId="{EA7A80E9-A05B-49B3-935D-90A5D8497490}" srcOrd="0" destOrd="0" presId="urn:microsoft.com/office/officeart/2005/8/layout/hierarchy2"/>
    <dgm:cxn modelId="{DA6D70D7-BDC6-4F0C-A552-F2BBEA25DEAC}" type="presOf" srcId="{207924C8-C64F-47D2-8381-92372CBC087C}" destId="{35B17A38-6687-41BD-A3C8-2515B6BCF02A}" srcOrd="0" destOrd="0" presId="urn:microsoft.com/office/officeart/2005/8/layout/hierarchy2"/>
    <dgm:cxn modelId="{E10542E1-BA6C-4E87-AE3B-0EC1897BA4C5}" srcId="{41516F38-1DCC-4854-804A-6171A2559376}" destId="{30198D27-1868-4C67-805C-00C7FBEFC205}" srcOrd="0" destOrd="0" parTransId="{CA817FFF-8009-4ED1-8E87-413610657CA6}" sibTransId="{1FBAF94F-7876-4AB1-A0AB-B6F3DF7935F6}"/>
    <dgm:cxn modelId="{9BA329E3-20E2-4871-9DE4-E94B706FCCDA}" srcId="{28E81F80-93C6-4FD3-BCDA-82378BF4C4AB}" destId="{AA3F5CA6-7DFE-4BF8-9FA7-BC0B6D577092}" srcOrd="0" destOrd="0" parTransId="{5E500AEC-1D01-40C8-9C55-5A1973FD73B5}" sibTransId="{4DD3F81A-55F7-494F-B1A5-3D9714D5F3F1}"/>
    <dgm:cxn modelId="{B395E4E4-D717-4E44-8FE3-F008C3BED74B}" type="presOf" srcId="{1CA7E817-59F0-4E18-87C5-0B90E763C773}" destId="{9E7929F7-7E71-4FA6-A780-20579E91556E}" srcOrd="0" destOrd="0" presId="urn:microsoft.com/office/officeart/2005/8/layout/hierarchy2"/>
    <dgm:cxn modelId="{153C27F0-3A8C-4181-9664-7F505ED97848}" type="presOf" srcId="{AA3F5CA6-7DFE-4BF8-9FA7-BC0B6D577092}" destId="{0C0BC8A6-2602-4970-BE22-6CB3D60F332F}" srcOrd="0" destOrd="0" presId="urn:microsoft.com/office/officeart/2005/8/layout/hierarchy2"/>
    <dgm:cxn modelId="{0BC6ADFF-8EC6-4F56-A464-703B567BAE1C}" type="presOf" srcId="{8C3ACD34-D651-45D1-BA90-FD60BBA41296}" destId="{FEE91FA3-5389-4B6D-A073-9F2D0F3A293D}" srcOrd="0" destOrd="0" presId="urn:microsoft.com/office/officeart/2005/8/layout/hierarchy2"/>
    <dgm:cxn modelId="{6E8F3899-0CB6-4F79-8D06-B29853E0BF52}" type="presParOf" srcId="{43DD65C4-AB07-4D36-AE28-44529DC54EAD}" destId="{9734F744-D428-4090-B85D-8D20D97DD6BB}" srcOrd="0" destOrd="0" presId="urn:microsoft.com/office/officeart/2005/8/layout/hierarchy2"/>
    <dgm:cxn modelId="{6C6BE6CC-AD07-4C55-8113-60828E3C9686}" type="presParOf" srcId="{9734F744-D428-4090-B85D-8D20D97DD6BB}" destId="{58C90BD3-66D5-489A-B92A-283B5AC20A24}" srcOrd="0" destOrd="0" presId="urn:microsoft.com/office/officeart/2005/8/layout/hierarchy2"/>
    <dgm:cxn modelId="{D0027E27-143C-45E1-BA3E-BCA565A09CED}" type="presParOf" srcId="{9734F744-D428-4090-B85D-8D20D97DD6BB}" destId="{E3117D36-AF6C-4338-8D11-1795F07278F8}" srcOrd="1" destOrd="0" presId="urn:microsoft.com/office/officeart/2005/8/layout/hierarchy2"/>
    <dgm:cxn modelId="{0F6FFB70-CDCF-409D-B696-4D11205560DD}" type="presParOf" srcId="{E3117D36-AF6C-4338-8D11-1795F07278F8}" destId="{606151EC-1AA8-46DF-9667-F4A55C511C82}" srcOrd="0" destOrd="0" presId="urn:microsoft.com/office/officeart/2005/8/layout/hierarchy2"/>
    <dgm:cxn modelId="{41DC7B5E-C840-4CA1-944B-E64468131337}" type="presParOf" srcId="{606151EC-1AA8-46DF-9667-F4A55C511C82}" destId="{4FAD0D3A-B779-495F-9D16-32B4FD98EF1E}" srcOrd="0" destOrd="0" presId="urn:microsoft.com/office/officeart/2005/8/layout/hierarchy2"/>
    <dgm:cxn modelId="{29C9C90D-5A65-4CA8-9258-8FFA28571CC6}" type="presParOf" srcId="{E3117D36-AF6C-4338-8D11-1795F07278F8}" destId="{92EC318E-0475-4A3B-8800-C1579000B2C8}" srcOrd="1" destOrd="0" presId="urn:microsoft.com/office/officeart/2005/8/layout/hierarchy2"/>
    <dgm:cxn modelId="{E0488D8A-AC06-4054-AEBB-2A36321E2F96}" type="presParOf" srcId="{92EC318E-0475-4A3B-8800-C1579000B2C8}" destId="{74A0E25E-CAFA-41FD-AA30-0FA58F07D1FD}" srcOrd="0" destOrd="0" presId="urn:microsoft.com/office/officeart/2005/8/layout/hierarchy2"/>
    <dgm:cxn modelId="{37682F85-B410-4C19-8BF2-1D497D20199F}" type="presParOf" srcId="{92EC318E-0475-4A3B-8800-C1579000B2C8}" destId="{5BE4219C-ADF1-4C0F-863B-C0241A46502B}" srcOrd="1" destOrd="0" presId="urn:microsoft.com/office/officeart/2005/8/layout/hierarchy2"/>
    <dgm:cxn modelId="{63B22097-545B-48B5-8647-DFF1C4AD3F85}" type="presParOf" srcId="{5BE4219C-ADF1-4C0F-863B-C0241A46502B}" destId="{35B17A38-6687-41BD-A3C8-2515B6BCF02A}" srcOrd="0" destOrd="0" presId="urn:microsoft.com/office/officeart/2005/8/layout/hierarchy2"/>
    <dgm:cxn modelId="{9B821B42-8B23-4655-BACF-F08ECE32EBA3}" type="presParOf" srcId="{35B17A38-6687-41BD-A3C8-2515B6BCF02A}" destId="{84DE69B4-E0F3-4C82-A05B-4EB1F81EE8DA}" srcOrd="0" destOrd="0" presId="urn:microsoft.com/office/officeart/2005/8/layout/hierarchy2"/>
    <dgm:cxn modelId="{84C15064-EBFD-4567-88A5-C85FD99C21BB}" type="presParOf" srcId="{5BE4219C-ADF1-4C0F-863B-C0241A46502B}" destId="{C5C45620-6FFD-4689-BB77-76DE8E9D0040}" srcOrd="1" destOrd="0" presId="urn:microsoft.com/office/officeart/2005/8/layout/hierarchy2"/>
    <dgm:cxn modelId="{D7A752D7-C3E9-4A8A-B9CA-5806EE811C86}" type="presParOf" srcId="{C5C45620-6FFD-4689-BB77-76DE8E9D0040}" destId="{9E7929F7-7E71-4FA6-A780-20579E91556E}" srcOrd="0" destOrd="0" presId="urn:microsoft.com/office/officeart/2005/8/layout/hierarchy2"/>
    <dgm:cxn modelId="{E435A491-B632-4C80-A2C0-12D06EF57CFF}" type="presParOf" srcId="{C5C45620-6FFD-4689-BB77-76DE8E9D0040}" destId="{A929716C-51C4-4590-A489-E207673AB3C4}" srcOrd="1" destOrd="0" presId="urn:microsoft.com/office/officeart/2005/8/layout/hierarchy2"/>
    <dgm:cxn modelId="{3570DC45-ECF8-4D90-A425-C396AF3A898F}" type="presParOf" srcId="{5BE4219C-ADF1-4C0F-863B-C0241A46502B}" destId="{797E5058-CB3A-46C8-B4AF-5F5348197E84}" srcOrd="2" destOrd="0" presId="urn:microsoft.com/office/officeart/2005/8/layout/hierarchy2"/>
    <dgm:cxn modelId="{CB34801E-EB4A-4439-8C58-32677D16ED84}" type="presParOf" srcId="{797E5058-CB3A-46C8-B4AF-5F5348197E84}" destId="{A677D5D8-6EA3-49DF-9143-47DE122A27C0}" srcOrd="0" destOrd="0" presId="urn:microsoft.com/office/officeart/2005/8/layout/hierarchy2"/>
    <dgm:cxn modelId="{E8ECA890-B5C9-4C31-AA97-279F4CB056A0}" type="presParOf" srcId="{5BE4219C-ADF1-4C0F-863B-C0241A46502B}" destId="{0E6130E6-7CC3-468B-AB8B-F98DAA7A704A}" srcOrd="3" destOrd="0" presId="urn:microsoft.com/office/officeart/2005/8/layout/hierarchy2"/>
    <dgm:cxn modelId="{48B37582-B510-44C6-AB07-1675E30D606A}" type="presParOf" srcId="{0E6130E6-7CC3-468B-AB8B-F98DAA7A704A}" destId="{BBE3220F-8971-428F-9AA0-0F0178F5DBCD}" srcOrd="0" destOrd="0" presId="urn:microsoft.com/office/officeart/2005/8/layout/hierarchy2"/>
    <dgm:cxn modelId="{7D7D027B-6214-4217-9BB6-8585BD87B50D}" type="presParOf" srcId="{0E6130E6-7CC3-468B-AB8B-F98DAA7A704A}" destId="{0250A7E0-0FAA-49C5-AE3D-0BBFF665A316}" srcOrd="1" destOrd="0" presId="urn:microsoft.com/office/officeart/2005/8/layout/hierarchy2"/>
    <dgm:cxn modelId="{CA4373D2-0015-415D-AA84-85275843C873}" type="presParOf" srcId="{E3117D36-AF6C-4338-8D11-1795F07278F8}" destId="{EA7A80E9-A05B-49B3-935D-90A5D8497490}" srcOrd="2" destOrd="0" presId="urn:microsoft.com/office/officeart/2005/8/layout/hierarchy2"/>
    <dgm:cxn modelId="{DD88E11D-E984-4394-AE2D-9F63ED918978}" type="presParOf" srcId="{EA7A80E9-A05B-49B3-935D-90A5D8497490}" destId="{D0D180EB-E0CF-48E5-8FCC-6C4ECA7FE3AE}" srcOrd="0" destOrd="0" presId="urn:microsoft.com/office/officeart/2005/8/layout/hierarchy2"/>
    <dgm:cxn modelId="{FD973319-3C31-4916-9A3F-7209B5BAC287}" type="presParOf" srcId="{E3117D36-AF6C-4338-8D11-1795F07278F8}" destId="{845CE6A9-C217-4C06-80E9-A2978DD195B4}" srcOrd="3" destOrd="0" presId="urn:microsoft.com/office/officeart/2005/8/layout/hierarchy2"/>
    <dgm:cxn modelId="{D6F21594-57F9-485E-96B8-5B211FF860BB}" type="presParOf" srcId="{845CE6A9-C217-4C06-80E9-A2978DD195B4}" destId="{3A26E606-6E8D-48B4-98D5-48ED809C6550}" srcOrd="0" destOrd="0" presId="urn:microsoft.com/office/officeart/2005/8/layout/hierarchy2"/>
    <dgm:cxn modelId="{49E68E5E-B136-4758-BD5D-805BA4BF8466}" type="presParOf" srcId="{845CE6A9-C217-4C06-80E9-A2978DD195B4}" destId="{52C39649-8217-4E58-AF19-2338C5C2E6BE}" srcOrd="1" destOrd="0" presId="urn:microsoft.com/office/officeart/2005/8/layout/hierarchy2"/>
    <dgm:cxn modelId="{E11331C3-AAC8-4459-AF2D-63D4B35CB7FE}" type="presParOf" srcId="{52C39649-8217-4E58-AF19-2338C5C2E6BE}" destId="{6FFEE7E9-A11A-4F66-B7DB-A5449BCEF37C}" srcOrd="0" destOrd="0" presId="urn:microsoft.com/office/officeart/2005/8/layout/hierarchy2"/>
    <dgm:cxn modelId="{93022727-DB7D-48F9-9DAD-B5F07E18E9D5}" type="presParOf" srcId="{6FFEE7E9-A11A-4F66-B7DB-A5449BCEF37C}" destId="{8CCAC755-65B9-4A91-80AA-8B7AEC5CB1E4}" srcOrd="0" destOrd="0" presId="urn:microsoft.com/office/officeart/2005/8/layout/hierarchy2"/>
    <dgm:cxn modelId="{CB05893B-F7E4-4EA8-8089-F640F441D349}" type="presParOf" srcId="{52C39649-8217-4E58-AF19-2338C5C2E6BE}" destId="{0980BFD5-603D-426D-8264-8F602089141F}" srcOrd="1" destOrd="0" presId="urn:microsoft.com/office/officeart/2005/8/layout/hierarchy2"/>
    <dgm:cxn modelId="{F88B010E-8DCD-40E9-8B80-9E3EEDA9646E}" type="presParOf" srcId="{0980BFD5-603D-426D-8264-8F602089141F}" destId="{13B4CBC6-58C6-491D-BD10-4B8FF6353D84}" srcOrd="0" destOrd="0" presId="urn:microsoft.com/office/officeart/2005/8/layout/hierarchy2"/>
    <dgm:cxn modelId="{A4C4196F-4ECE-43C5-BD54-95CAEAE0C2B0}" type="presParOf" srcId="{0980BFD5-603D-426D-8264-8F602089141F}" destId="{48695DF3-37B8-4C34-861F-B5183AE2BE91}" srcOrd="1" destOrd="0" presId="urn:microsoft.com/office/officeart/2005/8/layout/hierarchy2"/>
    <dgm:cxn modelId="{86D3B486-8465-4AEA-A62E-CD13DC9619E0}" type="presParOf" srcId="{E3117D36-AF6C-4338-8D11-1795F07278F8}" destId="{C78B65A2-381E-44E9-A4A4-3F5115C2842A}" srcOrd="4" destOrd="0" presId="urn:microsoft.com/office/officeart/2005/8/layout/hierarchy2"/>
    <dgm:cxn modelId="{5FAEB04C-7691-4C90-8EA6-3A6540DCE4A2}" type="presParOf" srcId="{C78B65A2-381E-44E9-A4A4-3F5115C2842A}" destId="{3529D933-710B-4866-92A6-0FE7A5FB7BC1}" srcOrd="0" destOrd="0" presId="urn:microsoft.com/office/officeart/2005/8/layout/hierarchy2"/>
    <dgm:cxn modelId="{2C56CCFE-2E6D-4A3C-9414-50C7B18A6C5D}" type="presParOf" srcId="{E3117D36-AF6C-4338-8D11-1795F07278F8}" destId="{08513A78-CA28-49C0-BFE8-CDD59A46971B}" srcOrd="5" destOrd="0" presId="urn:microsoft.com/office/officeart/2005/8/layout/hierarchy2"/>
    <dgm:cxn modelId="{F38EDD7D-0022-4DB4-A10C-CE744ADA3802}" type="presParOf" srcId="{08513A78-CA28-49C0-BFE8-CDD59A46971B}" destId="{49FB8C4F-C9A3-4A55-89CE-6C83F8D5CC9D}" srcOrd="0" destOrd="0" presId="urn:microsoft.com/office/officeart/2005/8/layout/hierarchy2"/>
    <dgm:cxn modelId="{AEE08FDF-F477-422C-B04E-659A5A95FB36}" type="presParOf" srcId="{08513A78-CA28-49C0-BFE8-CDD59A46971B}" destId="{B1FA0AFA-9B96-4C88-9234-656072FFF11E}" srcOrd="1" destOrd="0" presId="urn:microsoft.com/office/officeart/2005/8/layout/hierarchy2"/>
    <dgm:cxn modelId="{87927B3A-3E1B-4E0A-A41C-89FA15A5EB26}" type="presParOf" srcId="{B1FA0AFA-9B96-4C88-9234-656072FFF11E}" destId="{E9F09CB7-D18E-4F47-806D-88AC33918535}" srcOrd="0" destOrd="0" presId="urn:microsoft.com/office/officeart/2005/8/layout/hierarchy2"/>
    <dgm:cxn modelId="{3A0C8E61-0173-4C1F-94B6-B821D644B017}" type="presParOf" srcId="{E9F09CB7-D18E-4F47-806D-88AC33918535}" destId="{69699BB1-FA17-4ED4-8F51-E0FA46EFD022}" srcOrd="0" destOrd="0" presId="urn:microsoft.com/office/officeart/2005/8/layout/hierarchy2"/>
    <dgm:cxn modelId="{063F6F57-0125-4E71-9E61-5F0EEB6DB92F}" type="presParOf" srcId="{B1FA0AFA-9B96-4C88-9234-656072FFF11E}" destId="{A99DA8E7-0DA0-43DD-9299-110EB022A9CC}" srcOrd="1" destOrd="0" presId="urn:microsoft.com/office/officeart/2005/8/layout/hierarchy2"/>
    <dgm:cxn modelId="{BC7DB604-2A33-4982-BC01-30638C046187}" type="presParOf" srcId="{A99DA8E7-0DA0-43DD-9299-110EB022A9CC}" destId="{0C0BC8A6-2602-4970-BE22-6CB3D60F332F}" srcOrd="0" destOrd="0" presId="urn:microsoft.com/office/officeart/2005/8/layout/hierarchy2"/>
    <dgm:cxn modelId="{885176E4-E6A7-4216-A728-AE123A633AE0}" type="presParOf" srcId="{A99DA8E7-0DA0-43DD-9299-110EB022A9CC}" destId="{52B2E004-CEE9-4146-ADB9-D260A2F88AD8}" srcOrd="1" destOrd="0" presId="urn:microsoft.com/office/officeart/2005/8/layout/hierarchy2"/>
    <dgm:cxn modelId="{747B3AF5-A6B1-4FEC-817B-DECBFB57C43C}" type="presParOf" srcId="{E3117D36-AF6C-4338-8D11-1795F07278F8}" destId="{7FA1AA97-5B6B-418A-BB0F-5FDB4E26B8BD}" srcOrd="6" destOrd="0" presId="urn:microsoft.com/office/officeart/2005/8/layout/hierarchy2"/>
    <dgm:cxn modelId="{53AC7BCE-3C21-4D78-BB99-1FAB43D6DFC5}" type="presParOf" srcId="{7FA1AA97-5B6B-418A-BB0F-5FDB4E26B8BD}" destId="{6D8DD6F0-2CB3-4557-A803-F73C225B3683}" srcOrd="0" destOrd="0" presId="urn:microsoft.com/office/officeart/2005/8/layout/hierarchy2"/>
    <dgm:cxn modelId="{517F621C-0BEC-4D7B-9F4B-414492658EF1}" type="presParOf" srcId="{E3117D36-AF6C-4338-8D11-1795F07278F8}" destId="{89C55ED2-28EE-41E9-91F2-3A7917B6AAFB}" srcOrd="7" destOrd="0" presId="urn:microsoft.com/office/officeart/2005/8/layout/hierarchy2"/>
    <dgm:cxn modelId="{8A7C78B5-51B8-4FB4-815F-CFE49FB84D0E}" type="presParOf" srcId="{89C55ED2-28EE-41E9-91F2-3A7917B6AAFB}" destId="{2CF33DA2-7764-4421-AB55-7BF91689B2A5}" srcOrd="0" destOrd="0" presId="urn:microsoft.com/office/officeart/2005/8/layout/hierarchy2"/>
    <dgm:cxn modelId="{A2DB44E5-823D-4034-8975-F97200B76D92}" type="presParOf" srcId="{89C55ED2-28EE-41E9-91F2-3A7917B6AAFB}" destId="{68D75C30-B40B-4B64-A12B-D931C82C35A6}" srcOrd="1" destOrd="0" presId="urn:microsoft.com/office/officeart/2005/8/layout/hierarchy2"/>
    <dgm:cxn modelId="{D347CA5C-9131-4AAD-AD8D-F24BB1DAA7F4}" type="presParOf" srcId="{68D75C30-B40B-4B64-A12B-D931C82C35A6}" destId="{415911F5-8773-4504-A147-45BE94B56F05}" srcOrd="0" destOrd="0" presId="urn:microsoft.com/office/officeart/2005/8/layout/hierarchy2"/>
    <dgm:cxn modelId="{74EC1607-8D07-4653-8EB5-F73FEDE89601}" type="presParOf" srcId="{415911F5-8773-4504-A147-45BE94B56F05}" destId="{9E74F7D3-4053-419D-9339-30C8651B8675}" srcOrd="0" destOrd="0" presId="urn:microsoft.com/office/officeart/2005/8/layout/hierarchy2"/>
    <dgm:cxn modelId="{A966A483-4E0D-409E-86D4-BDC80A67C699}" type="presParOf" srcId="{68D75C30-B40B-4B64-A12B-D931C82C35A6}" destId="{9D59E819-67C2-49C1-88F5-06FBA16DE4FA}" srcOrd="1" destOrd="0" presId="urn:microsoft.com/office/officeart/2005/8/layout/hierarchy2"/>
    <dgm:cxn modelId="{C5D3D66E-D5E4-4FA7-8E81-0648CFB665FF}" type="presParOf" srcId="{9D59E819-67C2-49C1-88F5-06FBA16DE4FA}" destId="{E8F5ABE2-F7F8-4702-B92C-01A0282F380F}" srcOrd="0" destOrd="0" presId="urn:microsoft.com/office/officeart/2005/8/layout/hierarchy2"/>
    <dgm:cxn modelId="{C9D35A36-FDAD-4603-AC77-A83E62580D4E}" type="presParOf" srcId="{9D59E819-67C2-49C1-88F5-06FBA16DE4FA}" destId="{F527DB14-BA9E-4286-B48E-CDEC5B144F59}" srcOrd="1" destOrd="0" presId="urn:microsoft.com/office/officeart/2005/8/layout/hierarchy2"/>
    <dgm:cxn modelId="{7ADFBA0C-EEBF-47DD-B096-99BD93F2F5A7}" type="presParOf" srcId="{E3117D36-AF6C-4338-8D11-1795F07278F8}" destId="{80297D55-C5ED-46F8-83AD-8B5F7BCEDEE5}" srcOrd="8" destOrd="0" presId="urn:microsoft.com/office/officeart/2005/8/layout/hierarchy2"/>
    <dgm:cxn modelId="{528A3AA5-C1F7-4B41-AF4A-7036117F019A}" type="presParOf" srcId="{80297D55-C5ED-46F8-83AD-8B5F7BCEDEE5}" destId="{37133715-1DAB-40E6-B71D-183ED12623EB}" srcOrd="0" destOrd="0" presId="urn:microsoft.com/office/officeart/2005/8/layout/hierarchy2"/>
    <dgm:cxn modelId="{035B5DCB-40E2-4C01-B829-A4B9632AC20B}" type="presParOf" srcId="{E3117D36-AF6C-4338-8D11-1795F07278F8}" destId="{9C79F599-D9DD-46B8-84EF-93E49C77D1EE}" srcOrd="9" destOrd="0" presId="urn:microsoft.com/office/officeart/2005/8/layout/hierarchy2"/>
    <dgm:cxn modelId="{70C65B3C-B6CA-44F1-A5AD-AF8CA603059C}" type="presParOf" srcId="{9C79F599-D9DD-46B8-84EF-93E49C77D1EE}" destId="{86422190-1EEF-4A13-A33D-75A6A852C270}" srcOrd="0" destOrd="0" presId="urn:microsoft.com/office/officeart/2005/8/layout/hierarchy2"/>
    <dgm:cxn modelId="{6AE0B3F0-138F-4854-A734-F11E287B9B81}" type="presParOf" srcId="{9C79F599-D9DD-46B8-84EF-93E49C77D1EE}" destId="{664C99FA-3633-4A30-9F2D-A4D742AF18D5}" srcOrd="1" destOrd="0" presId="urn:microsoft.com/office/officeart/2005/8/layout/hierarchy2"/>
    <dgm:cxn modelId="{672D8785-2E8F-4A2D-A683-EFFBA3600736}" type="presParOf" srcId="{664C99FA-3633-4A30-9F2D-A4D742AF18D5}" destId="{FEE91FA3-5389-4B6D-A073-9F2D0F3A293D}" srcOrd="0" destOrd="0" presId="urn:microsoft.com/office/officeart/2005/8/layout/hierarchy2"/>
    <dgm:cxn modelId="{0F5445B2-DECB-464E-84DF-ACDAA5F1E67C}" type="presParOf" srcId="{FEE91FA3-5389-4B6D-A073-9F2D0F3A293D}" destId="{34766933-0459-4153-A241-86E09C3085A4}" srcOrd="0" destOrd="0" presId="urn:microsoft.com/office/officeart/2005/8/layout/hierarchy2"/>
    <dgm:cxn modelId="{7135CE42-92DF-47CA-8E70-AA5E6AEA806B}" type="presParOf" srcId="{664C99FA-3633-4A30-9F2D-A4D742AF18D5}" destId="{1D01CA80-43BA-4FFB-B4A0-6FF633DAE94B}" srcOrd="1" destOrd="0" presId="urn:microsoft.com/office/officeart/2005/8/layout/hierarchy2"/>
    <dgm:cxn modelId="{28BB863A-8B39-4DE1-B361-741966B661AA}" type="presParOf" srcId="{1D01CA80-43BA-4FFB-B4A0-6FF633DAE94B}" destId="{23A87F69-3743-413F-8DC4-51552A56CC8F}" srcOrd="0" destOrd="0" presId="urn:microsoft.com/office/officeart/2005/8/layout/hierarchy2"/>
    <dgm:cxn modelId="{C4684304-D7B7-4B1E-B98B-51CE0CB688E9}" type="presParOf" srcId="{1D01CA80-43BA-4FFB-B4A0-6FF633DAE94B}" destId="{A1CFF581-8ED8-4C46-8C9B-B57A45ACE1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AA740-12EB-49F4-9A96-C15D4DCAFCC3}">
      <dsp:nvSpPr>
        <dsp:cNvPr id="0" name=""/>
        <dsp:cNvSpPr/>
      </dsp:nvSpPr>
      <dsp:spPr>
        <a:xfrm>
          <a:off x="6669" y="2395281"/>
          <a:ext cx="1862287" cy="610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CONHECIMENTO</a:t>
          </a:r>
        </a:p>
      </dsp:txBody>
      <dsp:txXfrm>
        <a:off x="24564" y="2413176"/>
        <a:ext cx="1826497" cy="575184"/>
      </dsp:txXfrm>
    </dsp:sp>
    <dsp:sp modelId="{25D008BE-BBD6-4BB1-83B8-BD55F70CE5C4}">
      <dsp:nvSpPr>
        <dsp:cNvPr id="0" name=""/>
        <dsp:cNvSpPr/>
      </dsp:nvSpPr>
      <dsp:spPr>
        <a:xfrm rot="17189817">
          <a:off x="1252711" y="1866232"/>
          <a:ext cx="1721271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1721271" y="93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070315" y="1832529"/>
        <a:ext cx="86063" cy="86063"/>
      </dsp:txXfrm>
    </dsp:sp>
    <dsp:sp modelId="{E1710218-EE7E-4A93-B5BF-CA2D5FFBE392}">
      <dsp:nvSpPr>
        <dsp:cNvPr id="0" name=""/>
        <dsp:cNvSpPr/>
      </dsp:nvSpPr>
      <dsp:spPr>
        <a:xfrm>
          <a:off x="2357737" y="744866"/>
          <a:ext cx="1221949" cy="610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Mítico</a:t>
          </a:r>
        </a:p>
      </dsp:txBody>
      <dsp:txXfrm>
        <a:off x="2375632" y="762761"/>
        <a:ext cx="1186159" cy="575184"/>
      </dsp:txXfrm>
    </dsp:sp>
    <dsp:sp modelId="{5C55E83D-C1A5-46AF-BCF8-A9D8494FBB6C}">
      <dsp:nvSpPr>
        <dsp:cNvPr id="0" name=""/>
        <dsp:cNvSpPr/>
      </dsp:nvSpPr>
      <dsp:spPr>
        <a:xfrm>
          <a:off x="3579686" y="1041024"/>
          <a:ext cx="488779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488779" y="932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3811857" y="1038134"/>
        <a:ext cx="24438" cy="24438"/>
      </dsp:txXfrm>
    </dsp:sp>
    <dsp:sp modelId="{BA5EB734-ECC9-4960-8005-CA3284BD71D7}">
      <dsp:nvSpPr>
        <dsp:cNvPr id="0" name=""/>
        <dsp:cNvSpPr/>
      </dsp:nvSpPr>
      <dsp:spPr>
        <a:xfrm>
          <a:off x="4068466" y="744866"/>
          <a:ext cx="1970809" cy="610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Fábulas, lendas</a:t>
          </a:r>
        </a:p>
      </dsp:txBody>
      <dsp:txXfrm>
        <a:off x="4086361" y="762761"/>
        <a:ext cx="1935019" cy="575184"/>
      </dsp:txXfrm>
    </dsp:sp>
    <dsp:sp modelId="{1E021B29-E277-49EA-81C3-A799E01B519C}">
      <dsp:nvSpPr>
        <dsp:cNvPr id="0" name=""/>
        <dsp:cNvSpPr/>
      </dsp:nvSpPr>
      <dsp:spPr>
        <a:xfrm rot="17836816">
          <a:off x="1580144" y="2217542"/>
          <a:ext cx="1066405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1066405" y="93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086687" y="2200211"/>
        <a:ext cx="53320" cy="53320"/>
      </dsp:txXfrm>
    </dsp:sp>
    <dsp:sp modelId="{4E3BCF7C-02E1-47D7-BA9C-A0E54ED95228}">
      <dsp:nvSpPr>
        <dsp:cNvPr id="0" name=""/>
        <dsp:cNvSpPr/>
      </dsp:nvSpPr>
      <dsp:spPr>
        <a:xfrm>
          <a:off x="2357737" y="1447487"/>
          <a:ext cx="1221949" cy="610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Religioso</a:t>
          </a:r>
        </a:p>
      </dsp:txBody>
      <dsp:txXfrm>
        <a:off x="2375632" y="1465382"/>
        <a:ext cx="1186159" cy="575184"/>
      </dsp:txXfrm>
    </dsp:sp>
    <dsp:sp modelId="{B4A50608-53D2-4EC7-A45A-5A0457CCFED4}">
      <dsp:nvSpPr>
        <dsp:cNvPr id="0" name=""/>
        <dsp:cNvSpPr/>
      </dsp:nvSpPr>
      <dsp:spPr>
        <a:xfrm rot="41965">
          <a:off x="3579667" y="1746752"/>
          <a:ext cx="509028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509028" y="932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3821456" y="1743355"/>
        <a:ext cx="25451" cy="25451"/>
      </dsp:txXfrm>
    </dsp:sp>
    <dsp:sp modelId="{C1F21C13-6244-4FB0-AB16-5EC96E794DC3}">
      <dsp:nvSpPr>
        <dsp:cNvPr id="0" name=""/>
        <dsp:cNvSpPr/>
      </dsp:nvSpPr>
      <dsp:spPr>
        <a:xfrm>
          <a:off x="4088677" y="1453700"/>
          <a:ext cx="1221949" cy="610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Fé</a:t>
          </a:r>
        </a:p>
      </dsp:txBody>
      <dsp:txXfrm>
        <a:off x="4106572" y="1471595"/>
        <a:ext cx="1186159" cy="575184"/>
      </dsp:txXfrm>
    </dsp:sp>
    <dsp:sp modelId="{29C889C1-6B19-4D44-8F4D-52A587A29345}">
      <dsp:nvSpPr>
        <dsp:cNvPr id="0" name=""/>
        <dsp:cNvSpPr/>
      </dsp:nvSpPr>
      <dsp:spPr>
        <a:xfrm rot="110422">
          <a:off x="1868808" y="2700724"/>
          <a:ext cx="578207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578207" y="93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143456" y="2695598"/>
        <a:ext cx="28910" cy="28910"/>
      </dsp:txXfrm>
    </dsp:sp>
    <dsp:sp modelId="{6CD499F1-D638-4EFA-A70D-C5E9CDAB11FA}">
      <dsp:nvSpPr>
        <dsp:cNvPr id="0" name=""/>
        <dsp:cNvSpPr/>
      </dsp:nvSpPr>
      <dsp:spPr>
        <a:xfrm>
          <a:off x="2446866" y="2253017"/>
          <a:ext cx="1221949" cy="93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Vulgar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(senso comum)</a:t>
          </a:r>
        </a:p>
      </dsp:txBody>
      <dsp:txXfrm>
        <a:off x="2474182" y="2280333"/>
        <a:ext cx="1167317" cy="878008"/>
      </dsp:txXfrm>
    </dsp:sp>
    <dsp:sp modelId="{E66EF90A-4572-4FB0-AD57-A374E257B1F9}">
      <dsp:nvSpPr>
        <dsp:cNvPr id="0" name=""/>
        <dsp:cNvSpPr/>
      </dsp:nvSpPr>
      <dsp:spPr>
        <a:xfrm rot="194053">
          <a:off x="3668529" y="2720141"/>
          <a:ext cx="359214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359214" y="932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3839156" y="2720490"/>
        <a:ext cx="17960" cy="17960"/>
      </dsp:txXfrm>
    </dsp:sp>
    <dsp:sp modelId="{4029E68A-8B82-4A10-BBA8-4A8ADC2EF3D2}">
      <dsp:nvSpPr>
        <dsp:cNvPr id="0" name=""/>
        <dsp:cNvSpPr/>
      </dsp:nvSpPr>
      <dsp:spPr>
        <a:xfrm>
          <a:off x="4027457" y="2106585"/>
          <a:ext cx="1968120" cy="1266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Pessoas sem conhecimento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técnico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4064538" y="2143666"/>
        <a:ext cx="1893958" cy="1191875"/>
      </dsp:txXfrm>
    </dsp:sp>
    <dsp:sp modelId="{7EAB82B8-5B44-446E-B5C2-08A4792B81A6}">
      <dsp:nvSpPr>
        <dsp:cNvPr id="0" name=""/>
        <dsp:cNvSpPr/>
      </dsp:nvSpPr>
      <dsp:spPr>
        <a:xfrm rot="101893">
          <a:off x="5995499" y="2735636"/>
          <a:ext cx="361819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361819" y="932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6167363" y="2735919"/>
        <a:ext cx="18090" cy="18090"/>
      </dsp:txXfrm>
    </dsp:sp>
    <dsp:sp modelId="{11FB4FDF-2B16-4C86-A88D-8FBE5260FC50}">
      <dsp:nvSpPr>
        <dsp:cNvPr id="0" name=""/>
        <dsp:cNvSpPr/>
      </dsp:nvSpPr>
      <dsp:spPr>
        <a:xfrm>
          <a:off x="6357239" y="2094643"/>
          <a:ext cx="1964907" cy="1311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Conhecimento transmitido por atavismo</a:t>
          </a:r>
        </a:p>
      </dsp:txBody>
      <dsp:txXfrm>
        <a:off x="6395648" y="2133052"/>
        <a:ext cx="1888089" cy="1234547"/>
      </dsp:txXfrm>
    </dsp:sp>
    <dsp:sp modelId="{25CF115A-80EC-4F21-AFE6-EE7B528C511F}">
      <dsp:nvSpPr>
        <dsp:cNvPr id="0" name=""/>
        <dsp:cNvSpPr/>
      </dsp:nvSpPr>
      <dsp:spPr>
        <a:xfrm rot="4230813">
          <a:off x="1290295" y="3510021"/>
          <a:ext cx="1736637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1736637" y="93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115198" y="3475934"/>
        <a:ext cx="86831" cy="86831"/>
      </dsp:txXfrm>
    </dsp:sp>
    <dsp:sp modelId="{56309358-9D8A-4030-A8C6-966E60532E8F}">
      <dsp:nvSpPr>
        <dsp:cNvPr id="0" name=""/>
        <dsp:cNvSpPr/>
      </dsp:nvSpPr>
      <dsp:spPr>
        <a:xfrm>
          <a:off x="2448271" y="4032444"/>
          <a:ext cx="1221949" cy="610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Científico</a:t>
          </a:r>
        </a:p>
      </dsp:txBody>
      <dsp:txXfrm>
        <a:off x="2466166" y="4050339"/>
        <a:ext cx="1186159" cy="575184"/>
      </dsp:txXfrm>
    </dsp:sp>
    <dsp:sp modelId="{630A97E8-DB39-43BE-85DA-C0DB0F78EE52}">
      <dsp:nvSpPr>
        <dsp:cNvPr id="0" name=""/>
        <dsp:cNvSpPr/>
      </dsp:nvSpPr>
      <dsp:spPr>
        <a:xfrm rot="114352">
          <a:off x="3670110" y="4335229"/>
          <a:ext cx="398465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398465" y="932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3859382" y="4334596"/>
        <a:ext cx="19923" cy="19923"/>
      </dsp:txXfrm>
    </dsp:sp>
    <dsp:sp modelId="{A3A072BC-D6E4-465B-B002-EF328CBCE988}">
      <dsp:nvSpPr>
        <dsp:cNvPr id="0" name=""/>
        <dsp:cNvSpPr/>
      </dsp:nvSpPr>
      <dsp:spPr>
        <a:xfrm>
          <a:off x="4068466" y="3666907"/>
          <a:ext cx="1834647" cy="13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Investigação de objetos e fatos a partir de causas e efeitos </a:t>
          </a:r>
        </a:p>
      </dsp:txBody>
      <dsp:txXfrm>
        <a:off x="4108550" y="3706991"/>
        <a:ext cx="1754479" cy="1288384"/>
      </dsp:txXfrm>
    </dsp:sp>
    <dsp:sp modelId="{E614122D-0FDF-4C2E-ACE4-5814FBA89150}">
      <dsp:nvSpPr>
        <dsp:cNvPr id="0" name=""/>
        <dsp:cNvSpPr/>
      </dsp:nvSpPr>
      <dsp:spPr>
        <a:xfrm>
          <a:off x="5903113" y="4341855"/>
          <a:ext cx="488779" cy="18658"/>
        </a:xfrm>
        <a:custGeom>
          <a:avLst/>
          <a:gdLst/>
          <a:ahLst/>
          <a:cxnLst/>
          <a:rect l="0" t="0" r="0" b="0"/>
          <a:pathLst>
            <a:path>
              <a:moveTo>
                <a:pt x="0" y="9329"/>
              </a:moveTo>
              <a:lnTo>
                <a:pt x="488779" y="932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135284" y="4338964"/>
        <a:ext cx="24438" cy="24438"/>
      </dsp:txXfrm>
    </dsp:sp>
    <dsp:sp modelId="{277A527F-87E4-4921-816D-8950BB451197}">
      <dsp:nvSpPr>
        <dsp:cNvPr id="0" name=""/>
        <dsp:cNvSpPr/>
      </dsp:nvSpPr>
      <dsp:spPr>
        <a:xfrm>
          <a:off x="6391893" y="3553120"/>
          <a:ext cx="1883488" cy="159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Pesquisas em filosofia consideradas como não científicas.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Vide Direito também </a:t>
          </a:r>
        </a:p>
      </dsp:txBody>
      <dsp:txXfrm>
        <a:off x="6438642" y="3599869"/>
        <a:ext cx="1789990" cy="1502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FF707-C9C0-4A21-8B7F-4B0A59AFDD52}">
      <dsp:nvSpPr>
        <dsp:cNvPr id="0" name=""/>
        <dsp:cNvSpPr/>
      </dsp:nvSpPr>
      <dsp:spPr>
        <a:xfrm>
          <a:off x="750" y="1455585"/>
          <a:ext cx="1734157" cy="8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Termos</a:t>
          </a:r>
        </a:p>
      </dsp:txBody>
      <dsp:txXfrm>
        <a:off x="26146" y="1480981"/>
        <a:ext cx="1683365" cy="816286"/>
      </dsp:txXfrm>
    </dsp:sp>
    <dsp:sp modelId="{EE4C64CD-A2A9-4947-862B-7A06F398EF48}">
      <dsp:nvSpPr>
        <dsp:cNvPr id="0" name=""/>
        <dsp:cNvSpPr/>
      </dsp:nvSpPr>
      <dsp:spPr>
        <a:xfrm rot="18289469">
          <a:off x="1474397" y="1369900"/>
          <a:ext cx="1214684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214684" y="2065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51372" y="1360187"/>
        <a:ext cx="60734" cy="60734"/>
      </dsp:txXfrm>
    </dsp:sp>
    <dsp:sp modelId="{4580492F-4964-4E36-93B0-BBA249419920}">
      <dsp:nvSpPr>
        <dsp:cNvPr id="0" name=""/>
        <dsp:cNvSpPr/>
      </dsp:nvSpPr>
      <dsp:spPr>
        <a:xfrm>
          <a:off x="2428571" y="458444"/>
          <a:ext cx="1734157" cy="8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Livre Esclarecido </a:t>
          </a:r>
        </a:p>
      </dsp:txBody>
      <dsp:txXfrm>
        <a:off x="2453967" y="483840"/>
        <a:ext cx="1683365" cy="816286"/>
      </dsp:txXfrm>
    </dsp:sp>
    <dsp:sp modelId="{4582B6DB-3272-4B8D-907A-10E5ECE4A622}">
      <dsp:nvSpPr>
        <dsp:cNvPr id="0" name=""/>
        <dsp:cNvSpPr/>
      </dsp:nvSpPr>
      <dsp:spPr>
        <a:xfrm>
          <a:off x="4162728" y="871330"/>
          <a:ext cx="693663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693663" y="2065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92218" y="874642"/>
        <a:ext cx="34683" cy="34683"/>
      </dsp:txXfrm>
    </dsp:sp>
    <dsp:sp modelId="{56B04B92-2433-4637-BB12-6DE2736CF5FB}">
      <dsp:nvSpPr>
        <dsp:cNvPr id="0" name=""/>
        <dsp:cNvSpPr/>
      </dsp:nvSpPr>
      <dsp:spPr>
        <a:xfrm>
          <a:off x="4856391" y="458444"/>
          <a:ext cx="1734157" cy="8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Ciência/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Conhecimento</a:t>
          </a:r>
        </a:p>
      </dsp:txBody>
      <dsp:txXfrm>
        <a:off x="4881787" y="483840"/>
        <a:ext cx="1683365" cy="816286"/>
      </dsp:txXfrm>
    </dsp:sp>
    <dsp:sp modelId="{2E9619E4-5596-4245-9425-94C6475E9FA5}">
      <dsp:nvSpPr>
        <dsp:cNvPr id="0" name=""/>
        <dsp:cNvSpPr/>
      </dsp:nvSpPr>
      <dsp:spPr>
        <a:xfrm>
          <a:off x="1734908" y="1868470"/>
          <a:ext cx="693663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693663" y="2065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64398" y="1871783"/>
        <a:ext cx="34683" cy="34683"/>
      </dsp:txXfrm>
    </dsp:sp>
    <dsp:sp modelId="{83ABD6E1-277C-4798-BD12-AB95DFF2928B}">
      <dsp:nvSpPr>
        <dsp:cNvPr id="0" name=""/>
        <dsp:cNvSpPr/>
      </dsp:nvSpPr>
      <dsp:spPr>
        <a:xfrm>
          <a:off x="2428571" y="1455585"/>
          <a:ext cx="1734157" cy="8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Assentimento</a:t>
          </a:r>
        </a:p>
      </dsp:txBody>
      <dsp:txXfrm>
        <a:off x="2453967" y="1480981"/>
        <a:ext cx="1683365" cy="816286"/>
      </dsp:txXfrm>
    </dsp:sp>
    <dsp:sp modelId="{58019E4D-703A-490C-9F15-FDFF9EAC679D}">
      <dsp:nvSpPr>
        <dsp:cNvPr id="0" name=""/>
        <dsp:cNvSpPr/>
      </dsp:nvSpPr>
      <dsp:spPr>
        <a:xfrm>
          <a:off x="4162728" y="1868470"/>
          <a:ext cx="693663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693663" y="2065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92218" y="1871783"/>
        <a:ext cx="34683" cy="34683"/>
      </dsp:txXfrm>
    </dsp:sp>
    <dsp:sp modelId="{0CB8D5E6-5E72-437D-B0B4-98280A69059F}">
      <dsp:nvSpPr>
        <dsp:cNvPr id="0" name=""/>
        <dsp:cNvSpPr/>
      </dsp:nvSpPr>
      <dsp:spPr>
        <a:xfrm>
          <a:off x="4856391" y="1455585"/>
          <a:ext cx="1734157" cy="8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menores</a:t>
          </a:r>
        </a:p>
      </dsp:txBody>
      <dsp:txXfrm>
        <a:off x="4881787" y="1480981"/>
        <a:ext cx="1683365" cy="816286"/>
      </dsp:txXfrm>
    </dsp:sp>
    <dsp:sp modelId="{DEB8BC0B-A0CA-4F71-B4FA-4726E0C52EA6}">
      <dsp:nvSpPr>
        <dsp:cNvPr id="0" name=""/>
        <dsp:cNvSpPr/>
      </dsp:nvSpPr>
      <dsp:spPr>
        <a:xfrm rot="3310531">
          <a:off x="1474397" y="2367041"/>
          <a:ext cx="1214684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214684" y="2065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51372" y="2357328"/>
        <a:ext cx="60734" cy="60734"/>
      </dsp:txXfrm>
    </dsp:sp>
    <dsp:sp modelId="{2C3930B4-2DEC-4072-9858-70BEA477AE40}">
      <dsp:nvSpPr>
        <dsp:cNvPr id="0" name=""/>
        <dsp:cNvSpPr/>
      </dsp:nvSpPr>
      <dsp:spPr>
        <a:xfrm>
          <a:off x="2428571" y="2452726"/>
          <a:ext cx="1734157" cy="8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Autorização</a:t>
          </a:r>
        </a:p>
      </dsp:txBody>
      <dsp:txXfrm>
        <a:off x="2453967" y="2478122"/>
        <a:ext cx="1683365" cy="816286"/>
      </dsp:txXfrm>
    </dsp:sp>
    <dsp:sp modelId="{2F003A6D-2D9E-46B5-99C3-A03CFBE54F0B}">
      <dsp:nvSpPr>
        <dsp:cNvPr id="0" name=""/>
        <dsp:cNvSpPr/>
      </dsp:nvSpPr>
      <dsp:spPr>
        <a:xfrm>
          <a:off x="4162728" y="2865611"/>
          <a:ext cx="693663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693663" y="2065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92218" y="2868924"/>
        <a:ext cx="34683" cy="34683"/>
      </dsp:txXfrm>
    </dsp:sp>
    <dsp:sp modelId="{ABDEF7DD-5947-4ECA-B42B-1831915CC335}">
      <dsp:nvSpPr>
        <dsp:cNvPr id="0" name=""/>
        <dsp:cNvSpPr/>
      </dsp:nvSpPr>
      <dsp:spPr>
        <a:xfrm>
          <a:off x="4856391" y="2452726"/>
          <a:ext cx="1734157" cy="8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da instituição </a:t>
          </a:r>
        </a:p>
      </dsp:txBody>
      <dsp:txXfrm>
        <a:off x="4881787" y="2478122"/>
        <a:ext cx="1683365" cy="816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5FB04-B92D-4634-B7EE-95C3D82F33C8}">
      <dsp:nvSpPr>
        <dsp:cNvPr id="0" name=""/>
        <dsp:cNvSpPr/>
      </dsp:nvSpPr>
      <dsp:spPr>
        <a:xfrm>
          <a:off x="550515" y="1317221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Métodos de abordagens da pesquisa</a:t>
          </a:r>
        </a:p>
      </dsp:txBody>
      <dsp:txXfrm>
        <a:off x="584016" y="1350722"/>
        <a:ext cx="2220610" cy="1076804"/>
      </dsp:txXfrm>
    </dsp:sp>
    <dsp:sp modelId="{84FF9407-2385-4052-8A1F-1245C1E5177A}">
      <dsp:nvSpPr>
        <dsp:cNvPr id="0" name=""/>
        <dsp:cNvSpPr/>
      </dsp:nvSpPr>
      <dsp:spPr>
        <a:xfrm rot="18289469">
          <a:off x="2494475" y="1204190"/>
          <a:ext cx="160234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02349" y="272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55591" y="1191377"/>
        <a:ext cx="80117" cy="80117"/>
      </dsp:txXfrm>
    </dsp:sp>
    <dsp:sp modelId="{C2D2F40F-B27B-4094-A0AB-B14E9C09CDDB}">
      <dsp:nvSpPr>
        <dsp:cNvPr id="0" name=""/>
        <dsp:cNvSpPr/>
      </dsp:nvSpPr>
      <dsp:spPr>
        <a:xfrm>
          <a:off x="3753172" y="1844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Coleta e análise de dados</a:t>
          </a:r>
        </a:p>
      </dsp:txBody>
      <dsp:txXfrm>
        <a:off x="3786673" y="35345"/>
        <a:ext cx="2220610" cy="1076804"/>
      </dsp:txXfrm>
    </dsp:sp>
    <dsp:sp modelId="{C4222742-552E-4736-B8EA-9D0DDD3CAA29}">
      <dsp:nvSpPr>
        <dsp:cNvPr id="0" name=""/>
        <dsp:cNvSpPr/>
      </dsp:nvSpPr>
      <dsp:spPr>
        <a:xfrm>
          <a:off x="2838127" y="1861878"/>
          <a:ext cx="91504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15044" y="272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72773" y="1866248"/>
        <a:ext cx="45752" cy="45752"/>
      </dsp:txXfrm>
    </dsp:sp>
    <dsp:sp modelId="{185E1D3D-06BC-4CD0-9BB2-07CE5E5F1DA9}">
      <dsp:nvSpPr>
        <dsp:cNvPr id="0" name=""/>
        <dsp:cNvSpPr/>
      </dsp:nvSpPr>
      <dsp:spPr>
        <a:xfrm>
          <a:off x="3753172" y="1317221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Entrevistas</a:t>
          </a:r>
        </a:p>
      </dsp:txBody>
      <dsp:txXfrm>
        <a:off x="3786673" y="1350722"/>
        <a:ext cx="2220610" cy="1076804"/>
      </dsp:txXfrm>
    </dsp:sp>
    <dsp:sp modelId="{0A31EEC9-B246-4E52-AF95-E03B638B294E}">
      <dsp:nvSpPr>
        <dsp:cNvPr id="0" name=""/>
        <dsp:cNvSpPr/>
      </dsp:nvSpPr>
      <dsp:spPr>
        <a:xfrm rot="3310531">
          <a:off x="2494475" y="2519567"/>
          <a:ext cx="160234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02349" y="272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55591" y="2506754"/>
        <a:ext cx="80117" cy="80117"/>
      </dsp:txXfrm>
    </dsp:sp>
    <dsp:sp modelId="{AA254807-4631-43C8-AD03-FA61DC0B136C}">
      <dsp:nvSpPr>
        <dsp:cNvPr id="0" name=""/>
        <dsp:cNvSpPr/>
      </dsp:nvSpPr>
      <dsp:spPr>
        <a:xfrm>
          <a:off x="3753172" y="2632598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Fichamento bibliográfico</a:t>
          </a:r>
        </a:p>
      </dsp:txBody>
      <dsp:txXfrm>
        <a:off x="3786673" y="2666099"/>
        <a:ext cx="2220610" cy="1076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D5C14-B0F8-48B6-B4C3-EA349E6EC7CA}">
      <dsp:nvSpPr>
        <dsp:cNvPr id="0" name=""/>
        <dsp:cNvSpPr/>
      </dsp:nvSpPr>
      <dsp:spPr>
        <a:xfrm>
          <a:off x="5793" y="503922"/>
          <a:ext cx="1731503" cy="103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Elaborar informação a ser coletada</a:t>
          </a:r>
        </a:p>
      </dsp:txBody>
      <dsp:txXfrm>
        <a:off x="36221" y="534350"/>
        <a:ext cx="1670647" cy="978046"/>
      </dsp:txXfrm>
    </dsp:sp>
    <dsp:sp modelId="{2687FE49-567E-4727-9F20-E1FD50356049}">
      <dsp:nvSpPr>
        <dsp:cNvPr id="0" name=""/>
        <dsp:cNvSpPr/>
      </dsp:nvSpPr>
      <dsp:spPr>
        <a:xfrm>
          <a:off x="1889669" y="808666"/>
          <a:ext cx="367078" cy="429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1889669" y="894548"/>
        <a:ext cx="256955" cy="257648"/>
      </dsp:txXfrm>
    </dsp:sp>
    <dsp:sp modelId="{64C914D9-3972-4674-917E-58EAFAED9FEB}">
      <dsp:nvSpPr>
        <dsp:cNvPr id="0" name=""/>
        <dsp:cNvSpPr/>
      </dsp:nvSpPr>
      <dsp:spPr>
        <a:xfrm>
          <a:off x="2429898" y="503922"/>
          <a:ext cx="1731503" cy="103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u="sng" kern="1200" dirty="0"/>
            <a:t>Validar</a:t>
          </a:r>
        </a:p>
      </dsp:txBody>
      <dsp:txXfrm>
        <a:off x="2460326" y="534350"/>
        <a:ext cx="1670647" cy="978046"/>
      </dsp:txXfrm>
    </dsp:sp>
    <dsp:sp modelId="{56B36054-394C-452C-A902-10372F9F916C}">
      <dsp:nvSpPr>
        <dsp:cNvPr id="0" name=""/>
        <dsp:cNvSpPr/>
      </dsp:nvSpPr>
      <dsp:spPr>
        <a:xfrm>
          <a:off x="4313774" y="808666"/>
          <a:ext cx="367078" cy="429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4313774" y="894548"/>
        <a:ext cx="256955" cy="257648"/>
      </dsp:txXfrm>
    </dsp:sp>
    <dsp:sp modelId="{225DF622-975B-40ED-A129-6998303AEDCA}">
      <dsp:nvSpPr>
        <dsp:cNvPr id="0" name=""/>
        <dsp:cNvSpPr/>
      </dsp:nvSpPr>
      <dsp:spPr>
        <a:xfrm>
          <a:off x="4854003" y="503922"/>
          <a:ext cx="1731503" cy="103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Verificar </a:t>
          </a:r>
          <a:r>
            <a:rPr lang="pt-BR" sz="1800" u="sng" kern="1200" dirty="0"/>
            <a:t>deformações</a:t>
          </a:r>
          <a:r>
            <a:rPr lang="pt-BR" sz="1800" kern="1200" dirty="0"/>
            <a:t> (pré-testes)</a:t>
          </a:r>
        </a:p>
      </dsp:txBody>
      <dsp:txXfrm>
        <a:off x="4884431" y="534350"/>
        <a:ext cx="1670647" cy="978046"/>
      </dsp:txXfrm>
    </dsp:sp>
    <dsp:sp modelId="{04EBB2EE-DC7F-4C27-8719-5618E52889B2}">
      <dsp:nvSpPr>
        <dsp:cNvPr id="0" name=""/>
        <dsp:cNvSpPr/>
      </dsp:nvSpPr>
      <dsp:spPr>
        <a:xfrm rot="5400000">
          <a:off x="5536215" y="1664029"/>
          <a:ext cx="367078" cy="429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-5400000">
        <a:off x="5590931" y="1695196"/>
        <a:ext cx="257648" cy="256955"/>
      </dsp:txXfrm>
    </dsp:sp>
    <dsp:sp modelId="{408BF2A9-D308-4693-8C5B-5629ECC33B78}">
      <dsp:nvSpPr>
        <dsp:cNvPr id="0" name=""/>
        <dsp:cNvSpPr/>
      </dsp:nvSpPr>
      <dsp:spPr>
        <a:xfrm>
          <a:off x="4854003" y="2235425"/>
          <a:ext cx="1731503" cy="103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aplicação</a:t>
          </a:r>
        </a:p>
      </dsp:txBody>
      <dsp:txXfrm>
        <a:off x="4884431" y="2265853"/>
        <a:ext cx="1670647" cy="978046"/>
      </dsp:txXfrm>
    </dsp:sp>
    <dsp:sp modelId="{EC32C66F-D8EB-46E3-9057-8F06DEDE3A49}">
      <dsp:nvSpPr>
        <dsp:cNvPr id="0" name=""/>
        <dsp:cNvSpPr/>
      </dsp:nvSpPr>
      <dsp:spPr>
        <a:xfrm rot="10800000">
          <a:off x="4334552" y="2540170"/>
          <a:ext cx="367078" cy="429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4444675" y="2626052"/>
        <a:ext cx="256955" cy="257648"/>
      </dsp:txXfrm>
    </dsp:sp>
    <dsp:sp modelId="{11AA7D20-FE16-4B64-96CE-28687DF5ADC1}">
      <dsp:nvSpPr>
        <dsp:cNvPr id="0" name=""/>
        <dsp:cNvSpPr/>
      </dsp:nvSpPr>
      <dsp:spPr>
        <a:xfrm>
          <a:off x="2429898" y="2235425"/>
          <a:ext cx="1731503" cy="103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u="sng" kern="1200" dirty="0"/>
            <a:t>Tabulação (pode ser eletrônico)</a:t>
          </a:r>
        </a:p>
      </dsp:txBody>
      <dsp:txXfrm>
        <a:off x="2460326" y="2265853"/>
        <a:ext cx="1670647" cy="978046"/>
      </dsp:txXfrm>
    </dsp:sp>
    <dsp:sp modelId="{0928889B-8045-49FE-AEDA-912E1C3141FE}">
      <dsp:nvSpPr>
        <dsp:cNvPr id="0" name=""/>
        <dsp:cNvSpPr/>
      </dsp:nvSpPr>
      <dsp:spPr>
        <a:xfrm rot="10800000">
          <a:off x="1910447" y="2540170"/>
          <a:ext cx="367078" cy="429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2020570" y="2626052"/>
        <a:ext cx="256955" cy="257648"/>
      </dsp:txXfrm>
    </dsp:sp>
    <dsp:sp modelId="{FF41119F-12A2-48DA-A468-EEB438BF3E2C}">
      <dsp:nvSpPr>
        <dsp:cNvPr id="0" name=""/>
        <dsp:cNvSpPr/>
      </dsp:nvSpPr>
      <dsp:spPr>
        <a:xfrm>
          <a:off x="5793" y="2235425"/>
          <a:ext cx="1731503" cy="103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Considerar </a:t>
          </a:r>
          <a:r>
            <a:rPr lang="pt-BR" sz="1800" u="sng" kern="1200" dirty="0"/>
            <a:t>desvio padrão </a:t>
          </a:r>
        </a:p>
      </dsp:txBody>
      <dsp:txXfrm>
        <a:off x="36221" y="2265853"/>
        <a:ext cx="1670647" cy="978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CBB22-54BE-465D-A190-35160167B7C4}">
      <dsp:nvSpPr>
        <dsp:cNvPr id="0" name=""/>
        <dsp:cNvSpPr/>
      </dsp:nvSpPr>
      <dsp:spPr>
        <a:xfrm rot="5400000">
          <a:off x="1158667" y="1507641"/>
          <a:ext cx="1333378" cy="15180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FBD71-F05B-4203-81AE-701530060C70}">
      <dsp:nvSpPr>
        <dsp:cNvPr id="0" name=""/>
        <dsp:cNvSpPr/>
      </dsp:nvSpPr>
      <dsp:spPr>
        <a:xfrm>
          <a:off x="477171" y="29564"/>
          <a:ext cx="2901088" cy="1571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Tão logo o questionário, formulário, ou roteiro da entrevista estejam redigidos, passa-se a seu pré-teste</a:t>
          </a:r>
        </a:p>
      </dsp:txBody>
      <dsp:txXfrm>
        <a:off x="553883" y="106276"/>
        <a:ext cx="2747664" cy="1417740"/>
      </dsp:txXfrm>
    </dsp:sp>
    <dsp:sp modelId="{3E4A2F4F-8675-4F59-BADD-83471BA36F7E}">
      <dsp:nvSpPr>
        <dsp:cNvPr id="0" name=""/>
        <dsp:cNvSpPr/>
      </dsp:nvSpPr>
      <dsp:spPr>
        <a:xfrm>
          <a:off x="3050027" y="179410"/>
          <a:ext cx="1632526" cy="126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6911-8129-4A94-814A-0AECB82A40BD}">
      <dsp:nvSpPr>
        <dsp:cNvPr id="0" name=""/>
        <dsp:cNvSpPr/>
      </dsp:nvSpPr>
      <dsp:spPr>
        <a:xfrm rot="5400000">
          <a:off x="3377381" y="3272577"/>
          <a:ext cx="1333378" cy="15180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44D7E-E459-4BD4-B87D-195C3ADBDE95}">
      <dsp:nvSpPr>
        <dsp:cNvPr id="0" name=""/>
        <dsp:cNvSpPr/>
      </dsp:nvSpPr>
      <dsp:spPr>
        <a:xfrm>
          <a:off x="2682866" y="1756666"/>
          <a:ext cx="3301349" cy="1571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Muitos pesquisadores descuidam dessa tarefa, mas somente a partir daí é que tais instrumentos estarão validados para o levantamento</a:t>
          </a:r>
        </a:p>
      </dsp:txBody>
      <dsp:txXfrm>
        <a:off x="2759578" y="1833378"/>
        <a:ext cx="3147925" cy="1417740"/>
      </dsp:txXfrm>
    </dsp:sp>
    <dsp:sp modelId="{9AD3F68E-08E3-4B24-8D01-A99ADE2A9708}">
      <dsp:nvSpPr>
        <dsp:cNvPr id="0" name=""/>
        <dsp:cNvSpPr/>
      </dsp:nvSpPr>
      <dsp:spPr>
        <a:xfrm>
          <a:off x="5268742" y="1944347"/>
          <a:ext cx="1632526" cy="126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A1F21-EEF1-45ED-B434-19FD33E66B78}">
      <dsp:nvSpPr>
        <dsp:cNvPr id="0" name=""/>
        <dsp:cNvSpPr/>
      </dsp:nvSpPr>
      <dsp:spPr>
        <a:xfrm>
          <a:off x="4981624" y="3562830"/>
          <a:ext cx="3001377" cy="1571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O pré-teste não visa captar aspectos que constituem os objetivos do levantamento. </a:t>
          </a:r>
        </a:p>
      </dsp:txBody>
      <dsp:txXfrm>
        <a:off x="5058336" y="3639542"/>
        <a:ext cx="2847953" cy="1417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7EFC2-B943-4A8E-AE72-26115BA49CAD}">
      <dsp:nvSpPr>
        <dsp:cNvPr id="0" name=""/>
        <dsp:cNvSpPr/>
      </dsp:nvSpPr>
      <dsp:spPr>
        <a:xfrm>
          <a:off x="3749" y="1137815"/>
          <a:ext cx="1639509" cy="179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LEITURA EXPLORATÓRIA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(resumos / folha de rosto)</a:t>
          </a:r>
        </a:p>
      </dsp:txBody>
      <dsp:txXfrm>
        <a:off x="51769" y="1185835"/>
        <a:ext cx="1543469" cy="1694611"/>
      </dsp:txXfrm>
    </dsp:sp>
    <dsp:sp modelId="{B4D79798-BCD0-418A-AD1E-24E68984AA6C}">
      <dsp:nvSpPr>
        <dsp:cNvPr id="0" name=""/>
        <dsp:cNvSpPr/>
      </dsp:nvSpPr>
      <dsp:spPr>
        <a:xfrm>
          <a:off x="1807210" y="1829841"/>
          <a:ext cx="347575" cy="406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1807210" y="1911161"/>
        <a:ext cx="243303" cy="243958"/>
      </dsp:txXfrm>
    </dsp:sp>
    <dsp:sp modelId="{E4866BD1-DEC8-406B-A747-F76B605FFEB0}">
      <dsp:nvSpPr>
        <dsp:cNvPr id="0" name=""/>
        <dsp:cNvSpPr/>
      </dsp:nvSpPr>
      <dsp:spPr>
        <a:xfrm>
          <a:off x="2299062" y="1137815"/>
          <a:ext cx="1639509" cy="179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LEITURA SELETIVA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(seleção de parte dos materiais, conforme objetivo)</a:t>
          </a:r>
        </a:p>
      </dsp:txBody>
      <dsp:txXfrm>
        <a:off x="2347082" y="1185835"/>
        <a:ext cx="1543469" cy="1694611"/>
      </dsp:txXfrm>
    </dsp:sp>
    <dsp:sp modelId="{E9504646-4F4D-4C25-944A-939B2A0D6FE7}">
      <dsp:nvSpPr>
        <dsp:cNvPr id="0" name=""/>
        <dsp:cNvSpPr/>
      </dsp:nvSpPr>
      <dsp:spPr>
        <a:xfrm>
          <a:off x="4102523" y="1829841"/>
          <a:ext cx="347575" cy="406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4102523" y="1911161"/>
        <a:ext cx="243303" cy="243958"/>
      </dsp:txXfrm>
    </dsp:sp>
    <dsp:sp modelId="{8B25C7C9-C231-4439-A4A5-BE83E967C207}">
      <dsp:nvSpPr>
        <dsp:cNvPr id="0" name=""/>
        <dsp:cNvSpPr/>
      </dsp:nvSpPr>
      <dsp:spPr>
        <a:xfrm>
          <a:off x="4594375" y="1137815"/>
          <a:ext cx="1639509" cy="179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LEITURA ANALÍTICA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(leitura nos textos selecionados)</a:t>
          </a:r>
        </a:p>
      </dsp:txBody>
      <dsp:txXfrm>
        <a:off x="4642395" y="1185835"/>
        <a:ext cx="1543469" cy="1694611"/>
      </dsp:txXfrm>
    </dsp:sp>
    <dsp:sp modelId="{A126B979-866A-46A9-A26D-1EA8A468222A}">
      <dsp:nvSpPr>
        <dsp:cNvPr id="0" name=""/>
        <dsp:cNvSpPr/>
      </dsp:nvSpPr>
      <dsp:spPr>
        <a:xfrm>
          <a:off x="6397836" y="1829841"/>
          <a:ext cx="347575" cy="406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6397836" y="1911161"/>
        <a:ext cx="243303" cy="243958"/>
      </dsp:txXfrm>
    </dsp:sp>
    <dsp:sp modelId="{F2C934A5-C7F6-40EB-90B8-71785D0CD48E}">
      <dsp:nvSpPr>
        <dsp:cNvPr id="0" name=""/>
        <dsp:cNvSpPr/>
      </dsp:nvSpPr>
      <dsp:spPr>
        <a:xfrm>
          <a:off x="6889688" y="1137815"/>
          <a:ext cx="1639509" cy="179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- Resumos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- Fichamentos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- Anotação das Fontes</a:t>
          </a:r>
        </a:p>
      </dsp:txBody>
      <dsp:txXfrm>
        <a:off x="6937708" y="1185835"/>
        <a:ext cx="1543469" cy="1694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90BD3-66D5-489A-B92A-283B5AC20A24}">
      <dsp:nvSpPr>
        <dsp:cNvPr id="0" name=""/>
        <dsp:cNvSpPr/>
      </dsp:nvSpPr>
      <dsp:spPr>
        <a:xfrm>
          <a:off x="10082" y="2908357"/>
          <a:ext cx="1227953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FONTES</a:t>
          </a:r>
        </a:p>
      </dsp:txBody>
      <dsp:txXfrm>
        <a:off x="34271" y="2932546"/>
        <a:ext cx="1179575" cy="777492"/>
      </dsp:txXfrm>
    </dsp:sp>
    <dsp:sp modelId="{606151EC-1AA8-46DF-9667-F4A55C511C82}">
      <dsp:nvSpPr>
        <dsp:cNvPr id="0" name=""/>
        <dsp:cNvSpPr/>
      </dsp:nvSpPr>
      <dsp:spPr>
        <a:xfrm rot="17230830">
          <a:off x="450011" y="2240771"/>
          <a:ext cx="2236746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2236746" y="120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1512466" y="2196904"/>
        <a:ext cx="111837" cy="111837"/>
      </dsp:txXfrm>
    </dsp:sp>
    <dsp:sp modelId="{74A0E25E-CAFA-41FD-AA30-0FA58F07D1FD}">
      <dsp:nvSpPr>
        <dsp:cNvPr id="0" name=""/>
        <dsp:cNvSpPr/>
      </dsp:nvSpPr>
      <dsp:spPr>
        <a:xfrm>
          <a:off x="1898733" y="771417"/>
          <a:ext cx="1651741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Livros leitura corrente</a:t>
          </a:r>
        </a:p>
      </dsp:txBody>
      <dsp:txXfrm>
        <a:off x="1922922" y="795606"/>
        <a:ext cx="1603363" cy="777492"/>
      </dsp:txXfrm>
    </dsp:sp>
    <dsp:sp modelId="{35B17A38-6687-41BD-A3C8-2515B6BCF02A}">
      <dsp:nvSpPr>
        <dsp:cNvPr id="0" name=""/>
        <dsp:cNvSpPr/>
      </dsp:nvSpPr>
      <dsp:spPr>
        <a:xfrm rot="19457599">
          <a:off x="3473997" y="934863"/>
          <a:ext cx="813650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813650" y="120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3860481" y="926573"/>
        <a:ext cx="40682" cy="40682"/>
      </dsp:txXfrm>
    </dsp:sp>
    <dsp:sp modelId="{9E7929F7-7E71-4FA6-A780-20579E91556E}">
      <dsp:nvSpPr>
        <dsp:cNvPr id="0" name=""/>
        <dsp:cNvSpPr/>
      </dsp:nvSpPr>
      <dsp:spPr>
        <a:xfrm>
          <a:off x="4211170" y="296541"/>
          <a:ext cx="2212144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Romance, poesia</a:t>
          </a:r>
        </a:p>
      </dsp:txBody>
      <dsp:txXfrm>
        <a:off x="4235359" y="320730"/>
        <a:ext cx="2163766" cy="777492"/>
      </dsp:txXfrm>
    </dsp:sp>
    <dsp:sp modelId="{797E5058-CB3A-46C8-B4AF-5F5348197E84}">
      <dsp:nvSpPr>
        <dsp:cNvPr id="0" name=""/>
        <dsp:cNvSpPr/>
      </dsp:nvSpPr>
      <dsp:spPr>
        <a:xfrm rot="2142401">
          <a:off x="3473997" y="1409739"/>
          <a:ext cx="813650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813650" y="120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3860481" y="1401449"/>
        <a:ext cx="40682" cy="40682"/>
      </dsp:txXfrm>
    </dsp:sp>
    <dsp:sp modelId="{BBE3220F-8971-428F-9AA0-0F0178F5DBCD}">
      <dsp:nvSpPr>
        <dsp:cNvPr id="0" name=""/>
        <dsp:cNvSpPr/>
      </dsp:nvSpPr>
      <dsp:spPr>
        <a:xfrm>
          <a:off x="4211170" y="1246292"/>
          <a:ext cx="4008346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Sociológico, histórico, antropológico (Jorge Amado ciclo cacau), Saramago,  Pedro J. Gutierrez</a:t>
          </a:r>
        </a:p>
      </dsp:txBody>
      <dsp:txXfrm>
        <a:off x="4235359" y="1270481"/>
        <a:ext cx="3959968" cy="777492"/>
      </dsp:txXfrm>
    </dsp:sp>
    <dsp:sp modelId="{EA7A80E9-A05B-49B3-935D-90A5D8497490}">
      <dsp:nvSpPr>
        <dsp:cNvPr id="0" name=""/>
        <dsp:cNvSpPr/>
      </dsp:nvSpPr>
      <dsp:spPr>
        <a:xfrm rot="18770822">
          <a:off x="1082609" y="2953084"/>
          <a:ext cx="971550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971550" y="120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1544096" y="2940847"/>
        <a:ext cx="48577" cy="48577"/>
      </dsp:txXfrm>
    </dsp:sp>
    <dsp:sp modelId="{3A26E606-6E8D-48B4-98D5-48ED809C6550}">
      <dsp:nvSpPr>
        <dsp:cNvPr id="0" name=""/>
        <dsp:cNvSpPr/>
      </dsp:nvSpPr>
      <dsp:spPr>
        <a:xfrm>
          <a:off x="1898733" y="2196044"/>
          <a:ext cx="1651741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Literatura científica</a:t>
          </a:r>
        </a:p>
      </dsp:txBody>
      <dsp:txXfrm>
        <a:off x="1922922" y="2220233"/>
        <a:ext cx="1603363" cy="777492"/>
      </dsp:txXfrm>
    </dsp:sp>
    <dsp:sp modelId="{6FFEE7E9-A11A-4F66-B7DB-A5449BCEF37C}">
      <dsp:nvSpPr>
        <dsp:cNvPr id="0" name=""/>
        <dsp:cNvSpPr/>
      </dsp:nvSpPr>
      <dsp:spPr>
        <a:xfrm>
          <a:off x="3550474" y="2596928"/>
          <a:ext cx="660696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660696" y="120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3864305" y="2592461"/>
        <a:ext cx="33034" cy="33034"/>
      </dsp:txXfrm>
    </dsp:sp>
    <dsp:sp modelId="{13B4CBC6-58C6-491D-BD10-4B8FF6353D84}">
      <dsp:nvSpPr>
        <dsp:cNvPr id="0" name=""/>
        <dsp:cNvSpPr/>
      </dsp:nvSpPr>
      <dsp:spPr>
        <a:xfrm>
          <a:off x="4211170" y="2196044"/>
          <a:ext cx="3842924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Obras bibliográficas (não Manuais / Resumos / </a:t>
          </a:r>
          <a:r>
            <a:rPr lang="pt-BR" sz="1600" b="1" kern="1200" dirty="0" err="1">
              <a:solidFill>
                <a:schemeClr val="tx1"/>
              </a:solidFill>
            </a:rPr>
            <a:t>Dto</a:t>
          </a:r>
          <a:r>
            <a:rPr lang="pt-BR" sz="1600" b="1" kern="1200" dirty="0">
              <a:solidFill>
                <a:schemeClr val="tx1"/>
              </a:solidFill>
            </a:rPr>
            <a:t> Esquematizado)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Dicionários (temáticos)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>
            <a:solidFill>
              <a:schemeClr val="tx1"/>
            </a:solidFill>
          </a:endParaRPr>
        </a:p>
      </dsp:txBody>
      <dsp:txXfrm>
        <a:off x="4235359" y="2220233"/>
        <a:ext cx="3794546" cy="777492"/>
      </dsp:txXfrm>
    </dsp:sp>
    <dsp:sp modelId="{C78B65A2-381E-44E9-A4A4-3F5115C2842A}">
      <dsp:nvSpPr>
        <dsp:cNvPr id="0" name=""/>
        <dsp:cNvSpPr/>
      </dsp:nvSpPr>
      <dsp:spPr>
        <a:xfrm rot="1186030">
          <a:off x="1217351" y="3427960"/>
          <a:ext cx="702065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702065" y="120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1550833" y="3422460"/>
        <a:ext cx="35103" cy="35103"/>
      </dsp:txXfrm>
    </dsp:sp>
    <dsp:sp modelId="{49FB8C4F-C9A3-4A55-89CE-6C83F8D5CC9D}">
      <dsp:nvSpPr>
        <dsp:cNvPr id="0" name=""/>
        <dsp:cNvSpPr/>
      </dsp:nvSpPr>
      <dsp:spPr>
        <a:xfrm>
          <a:off x="1898733" y="3145795"/>
          <a:ext cx="1651741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Periódicos Científicos </a:t>
          </a:r>
        </a:p>
      </dsp:txBody>
      <dsp:txXfrm>
        <a:off x="1922922" y="3169984"/>
        <a:ext cx="1603363" cy="777492"/>
      </dsp:txXfrm>
    </dsp:sp>
    <dsp:sp modelId="{E9F09CB7-D18E-4F47-806D-88AC33918535}">
      <dsp:nvSpPr>
        <dsp:cNvPr id="0" name=""/>
        <dsp:cNvSpPr/>
      </dsp:nvSpPr>
      <dsp:spPr>
        <a:xfrm>
          <a:off x="3550474" y="3546679"/>
          <a:ext cx="660696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660696" y="120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3864305" y="3542213"/>
        <a:ext cx="33034" cy="33034"/>
      </dsp:txXfrm>
    </dsp:sp>
    <dsp:sp modelId="{0C0BC8A6-2602-4970-BE22-6CB3D60F332F}">
      <dsp:nvSpPr>
        <dsp:cNvPr id="0" name=""/>
        <dsp:cNvSpPr/>
      </dsp:nvSpPr>
      <dsp:spPr>
        <a:xfrm>
          <a:off x="4211170" y="3145795"/>
          <a:ext cx="3805661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Versão </a:t>
          </a:r>
          <a:r>
            <a:rPr lang="pt-BR" sz="1600" b="1" kern="1200" dirty="0" err="1">
              <a:solidFill>
                <a:schemeClr val="tx1"/>
              </a:solidFill>
            </a:rPr>
            <a:t>on</a:t>
          </a:r>
          <a:r>
            <a:rPr lang="pt-BR" sz="1600" b="1" kern="1200" dirty="0">
              <a:solidFill>
                <a:schemeClr val="tx1"/>
              </a:solidFill>
            </a:rPr>
            <a:t> </a:t>
          </a:r>
          <a:r>
            <a:rPr lang="pt-BR" sz="1600" b="1" kern="1200" dirty="0" err="1">
              <a:solidFill>
                <a:schemeClr val="tx1"/>
              </a:solidFill>
            </a:rPr>
            <a:t>line</a:t>
          </a:r>
          <a:r>
            <a:rPr lang="pt-BR" sz="1600" b="1" kern="1200" dirty="0">
              <a:solidFill>
                <a:schemeClr val="tx1"/>
              </a:solidFill>
            </a:rPr>
            <a:t> ou física</a:t>
          </a:r>
        </a:p>
      </dsp:txBody>
      <dsp:txXfrm>
        <a:off x="4235359" y="3169984"/>
        <a:ext cx="3757283" cy="777492"/>
      </dsp:txXfrm>
    </dsp:sp>
    <dsp:sp modelId="{7FA1AA97-5B6B-418A-BB0F-5FDB4E26B8BD}">
      <dsp:nvSpPr>
        <dsp:cNvPr id="0" name=""/>
        <dsp:cNvSpPr/>
      </dsp:nvSpPr>
      <dsp:spPr>
        <a:xfrm rot="3654187">
          <a:off x="889058" y="3902836"/>
          <a:ext cx="1358652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1358652" y="120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1534418" y="3880920"/>
        <a:ext cx="67932" cy="67932"/>
      </dsp:txXfrm>
    </dsp:sp>
    <dsp:sp modelId="{2CF33DA2-7764-4421-AB55-7BF91689B2A5}">
      <dsp:nvSpPr>
        <dsp:cNvPr id="0" name=""/>
        <dsp:cNvSpPr/>
      </dsp:nvSpPr>
      <dsp:spPr>
        <a:xfrm>
          <a:off x="1898733" y="4095546"/>
          <a:ext cx="1651741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Teses e dissertações</a:t>
          </a:r>
        </a:p>
      </dsp:txBody>
      <dsp:txXfrm>
        <a:off x="1922922" y="4119735"/>
        <a:ext cx="1603363" cy="777492"/>
      </dsp:txXfrm>
    </dsp:sp>
    <dsp:sp modelId="{415911F5-8773-4504-A147-45BE94B56F05}">
      <dsp:nvSpPr>
        <dsp:cNvPr id="0" name=""/>
        <dsp:cNvSpPr/>
      </dsp:nvSpPr>
      <dsp:spPr>
        <a:xfrm>
          <a:off x="3550474" y="4496430"/>
          <a:ext cx="660696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660696" y="120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3864305" y="4491964"/>
        <a:ext cx="33034" cy="33034"/>
      </dsp:txXfrm>
    </dsp:sp>
    <dsp:sp modelId="{E8F5ABE2-F7F8-4702-B92C-01A0282F380F}">
      <dsp:nvSpPr>
        <dsp:cNvPr id="0" name=""/>
        <dsp:cNvSpPr/>
      </dsp:nvSpPr>
      <dsp:spPr>
        <a:xfrm>
          <a:off x="4211170" y="4095546"/>
          <a:ext cx="2221492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Não  monografias!</a:t>
          </a:r>
        </a:p>
      </dsp:txBody>
      <dsp:txXfrm>
        <a:off x="4235359" y="4119735"/>
        <a:ext cx="2173114" cy="777492"/>
      </dsp:txXfrm>
    </dsp:sp>
    <dsp:sp modelId="{80297D55-C5ED-46F8-83AD-8B5F7BCEDEE5}">
      <dsp:nvSpPr>
        <dsp:cNvPr id="0" name=""/>
        <dsp:cNvSpPr/>
      </dsp:nvSpPr>
      <dsp:spPr>
        <a:xfrm rot="4369170">
          <a:off x="450011" y="4377711"/>
          <a:ext cx="2236746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2236746" y="120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1512466" y="4333844"/>
        <a:ext cx="111837" cy="111837"/>
      </dsp:txXfrm>
    </dsp:sp>
    <dsp:sp modelId="{86422190-1EEF-4A13-A33D-75A6A852C270}">
      <dsp:nvSpPr>
        <dsp:cNvPr id="0" name=""/>
        <dsp:cNvSpPr/>
      </dsp:nvSpPr>
      <dsp:spPr>
        <a:xfrm>
          <a:off x="1898733" y="5045297"/>
          <a:ext cx="1651741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Anais de encontros científicos </a:t>
          </a:r>
        </a:p>
      </dsp:txBody>
      <dsp:txXfrm>
        <a:off x="1922922" y="5069486"/>
        <a:ext cx="1603363" cy="777492"/>
      </dsp:txXfrm>
    </dsp:sp>
    <dsp:sp modelId="{FEE91FA3-5389-4B6D-A073-9F2D0F3A293D}">
      <dsp:nvSpPr>
        <dsp:cNvPr id="0" name=""/>
        <dsp:cNvSpPr/>
      </dsp:nvSpPr>
      <dsp:spPr>
        <a:xfrm>
          <a:off x="3550474" y="5446181"/>
          <a:ext cx="660696" cy="24102"/>
        </a:xfrm>
        <a:custGeom>
          <a:avLst/>
          <a:gdLst/>
          <a:ahLst/>
          <a:cxnLst/>
          <a:rect l="0" t="0" r="0" b="0"/>
          <a:pathLst>
            <a:path>
              <a:moveTo>
                <a:pt x="0" y="12051"/>
              </a:moveTo>
              <a:lnTo>
                <a:pt x="660696" y="120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3864305" y="5441715"/>
        <a:ext cx="33034" cy="33034"/>
      </dsp:txXfrm>
    </dsp:sp>
    <dsp:sp modelId="{23A87F69-3743-413F-8DC4-51552A56CC8F}">
      <dsp:nvSpPr>
        <dsp:cNvPr id="0" name=""/>
        <dsp:cNvSpPr/>
      </dsp:nvSpPr>
      <dsp:spPr>
        <a:xfrm>
          <a:off x="4211170" y="5045297"/>
          <a:ext cx="3787806" cy="8258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Congressos, simpósios, fóruns, etc. </a:t>
          </a:r>
        </a:p>
      </dsp:txBody>
      <dsp:txXfrm>
        <a:off x="4235359" y="5069486"/>
        <a:ext cx="3739428" cy="777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90146-191A-420C-9AC2-1D6B52C2572C}" type="datetimeFigureOut">
              <a:rPr lang="pt-BR" smtClean="0"/>
              <a:t>08/12/2021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BC48-EB95-43AA-94F4-AFE4FAE48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BC48-EB95-43AA-94F4-AFE4FAE487B4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55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8301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62929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39361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18747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94899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54089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41386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5061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73049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61DC-966E-4AD4-8F12-B76C9AD1F834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20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F14-CA7A-43AC-82A7-2F6BA989946F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57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BB73-85EE-4F33-A740-95A874259E51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83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15725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78326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FB5-F64B-45DA-8543-E662E50C2CF7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0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C5-ADDE-4EDD-9084-AB3906448ABF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3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M. Danielly Borguezan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B4E33A-1B49-40F7-9355-89AEE8E8E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9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.br/pesquisa/docs/declaracao_instituicao_envolvida.docx" TargetMode="External"/><Relationship Id="rId2" Type="http://schemas.openxmlformats.org/officeDocument/2006/relationships/hyperlink" Target="https://www.unc.br/pesquisa/docs/Termo%20de%20autoriza%C3%A7%C3%A3o%20-%20modelo.doc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novelo.com.br/praiadosossos/" TargetMode="External"/><Relationship Id="rId2" Type="http://schemas.openxmlformats.org/officeDocument/2006/relationships/hyperlink" Target="https://open.spotify.com/show/2Kki0lWqyMWegWAFe2mZ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5EF954F-F0EF-4018-BBB6-8E55855F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42" y="3071852"/>
            <a:ext cx="6270453" cy="1457689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EA6907-9A0B-4F52-B842-EB8587D1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8A7675-4ECF-46A3-8367-D2FB5526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BF341D-F633-4509-981C-B5C0C712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28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CONSIDERAÇÕES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sz="2200" dirty="0"/>
              <a:t>imersão no objeto;</a:t>
            </a:r>
          </a:p>
          <a:p>
            <a:pPr algn="just"/>
            <a:r>
              <a:rPr lang="pt-BR" sz="2200" dirty="0"/>
              <a:t>estudo da literatura existente;</a:t>
            </a:r>
          </a:p>
          <a:p>
            <a:pPr algn="just"/>
            <a:r>
              <a:rPr lang="pt-BR" sz="2200" dirty="0"/>
              <a:t>discussão com pessoas que acumulam muita experiência prática no campo de estudo.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85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pt-BR" dirty="0"/>
              <a:t>CARACTERÍSTICAS DO PROBLEMA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just"/>
            <a:endParaRPr lang="pt-BR" sz="3000" dirty="0">
              <a:solidFill>
                <a:srgbClr val="3C3C3C"/>
              </a:solidFill>
              <a:latin typeface="Roboto"/>
            </a:endParaRPr>
          </a:p>
          <a:p>
            <a:pPr algn="just"/>
            <a:r>
              <a:rPr lang="pt-BR" sz="3000" dirty="0">
                <a:solidFill>
                  <a:srgbClr val="3C3C3C"/>
                </a:solidFill>
                <a:latin typeface="Roboto"/>
              </a:rPr>
              <a:t>deve ser formulado como pergunta; </a:t>
            </a:r>
          </a:p>
          <a:p>
            <a:pPr algn="just"/>
            <a:r>
              <a:rPr lang="pt-BR" sz="3000" dirty="0">
                <a:solidFill>
                  <a:srgbClr val="3C3C3C"/>
                </a:solidFill>
                <a:latin typeface="Roboto"/>
              </a:rPr>
              <a:t>deve ser claro e preciso; </a:t>
            </a:r>
          </a:p>
          <a:p>
            <a:pPr algn="just"/>
            <a:r>
              <a:rPr lang="pt-BR" sz="3000" dirty="0">
                <a:solidFill>
                  <a:srgbClr val="3C3C3C"/>
                </a:solidFill>
                <a:latin typeface="Roboto"/>
              </a:rPr>
              <a:t>o problema deve ser empírico; </a:t>
            </a:r>
          </a:p>
          <a:p>
            <a:pPr algn="just"/>
            <a:r>
              <a:rPr lang="pt-BR" sz="3000" dirty="0">
                <a:solidFill>
                  <a:srgbClr val="3C3C3C"/>
                </a:solidFill>
                <a:latin typeface="Roboto"/>
              </a:rPr>
              <a:t>deve ser suscetível de solução; e </a:t>
            </a:r>
          </a:p>
          <a:p>
            <a:pPr algn="just"/>
            <a:r>
              <a:rPr lang="pt-BR" sz="3000" dirty="0">
                <a:solidFill>
                  <a:srgbClr val="3C3C3C"/>
                </a:solidFill>
                <a:latin typeface="Roboto"/>
              </a:rPr>
              <a:t>deve ser delimitado a uma dimensão viável.</a:t>
            </a:r>
            <a:endParaRPr lang="pt-BR" sz="3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11</a:t>
            </a:fld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7308304" y="5373216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09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O problema deve ser formulado como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sz="2200" dirty="0"/>
              <a:t>Se alguém disser que vai pesquisar o problema do desemprego, pouco estará esclarecendo.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Mas se propuser: “em que setores da economia verifica-se mais elevado nível de desemprego?”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82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3C3C3C"/>
                </a:solidFill>
                <a:latin typeface="Roboto"/>
              </a:rPr>
              <a:t>O problema deve ser  claro e preciso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dirty="0">
                <a:solidFill>
                  <a:srgbClr val="3C3C3C"/>
                </a:solidFill>
                <a:latin typeface="Roboto"/>
              </a:rPr>
              <a:t>Com frequência, são apresentados problemas tão desestruturados e formulados de maneira tão vaga que não é possível imaginar nem mesmo como começar a resolvê-los. </a:t>
            </a:r>
            <a:r>
              <a:rPr lang="pt-BR" sz="2800" dirty="0" err="1">
                <a:solidFill>
                  <a:srgbClr val="3C3C3C"/>
                </a:solidFill>
                <a:latin typeface="Roboto"/>
              </a:rPr>
              <a:t>Ex</a:t>
            </a:r>
            <a:r>
              <a:rPr lang="pt-BR" sz="2800" dirty="0">
                <a:solidFill>
                  <a:srgbClr val="3C3C3C"/>
                </a:solidFill>
                <a:latin typeface="Roboto"/>
              </a:rPr>
              <a:t>: “Como funciona a mente?” etc.</a:t>
            </a:r>
          </a:p>
          <a:p>
            <a:pPr algn="just"/>
            <a:endParaRPr lang="pt-BR" sz="2800" dirty="0">
              <a:solidFill>
                <a:srgbClr val="3C3C3C"/>
              </a:solidFill>
              <a:latin typeface="Roboto"/>
            </a:endParaRPr>
          </a:p>
          <a:p>
            <a:pPr algn="just"/>
            <a:r>
              <a:rPr lang="pt-BR" sz="2800" dirty="0">
                <a:solidFill>
                  <a:srgbClr val="3C3C3C"/>
                </a:solidFill>
                <a:latin typeface="Roboto"/>
              </a:rPr>
              <a:t>“Que mecanismos psicológicos podem ser identificados no processo de memorização?”</a:t>
            </a:r>
            <a:endParaRPr lang="pt-BR" sz="2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89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O problema deve ser empírico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2104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endParaRPr lang="pt-BR" sz="2800" dirty="0"/>
          </a:p>
          <a:p>
            <a:pPr algn="just"/>
            <a:r>
              <a:rPr lang="pt-BR" sz="2800" dirty="0"/>
              <a:t>Evitar considerações subjetivas.</a:t>
            </a:r>
          </a:p>
          <a:p>
            <a:pPr algn="just"/>
            <a:r>
              <a:rPr lang="pt-BR" sz="2800" dirty="0" err="1"/>
              <a:t>Ex</a:t>
            </a:r>
            <a:r>
              <a:rPr lang="pt-BR" sz="2800" dirty="0"/>
              <a:t>: a formulação de determinado problema poderá fazer referência a maus professores.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Essa expressão indica valor, mas o pesquisador poderá estar interessado em pesquisar professores que seguem práticas autoritárias, não preparam suas aulas ou adotam critérios arbitrários de avaliação.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70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O problema deve ser </a:t>
            </a:r>
            <a:br>
              <a:rPr lang="pt-BR" sz="3200" b="1" dirty="0"/>
            </a:br>
            <a:r>
              <a:rPr lang="pt-BR" sz="3200" b="1" dirty="0"/>
              <a:t>suscetível de 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endParaRPr lang="pt-BR" sz="3000" dirty="0"/>
          </a:p>
          <a:p>
            <a:pPr algn="just"/>
            <a:r>
              <a:rPr lang="pt-BR" sz="3000" dirty="0"/>
              <a:t>Veja o exemplo: “ligando-se o nervo óptico às áreas auditivas do cérebro, as visões serão sentidas auditivamente?” </a:t>
            </a:r>
          </a:p>
          <a:p>
            <a:pPr marL="0" indent="0" algn="just">
              <a:buNone/>
            </a:pPr>
            <a:endParaRPr lang="pt-BR" sz="3000" dirty="0"/>
          </a:p>
          <a:p>
            <a:pPr algn="just"/>
            <a:r>
              <a:rPr lang="pt-BR" sz="3000" dirty="0"/>
              <a:t>Essa pergunta só poderá ser respondida quando a tecnologia neurofisiológica progredir.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66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3C3C3C"/>
                </a:solidFill>
                <a:latin typeface="Roboto"/>
              </a:rPr>
              <a:t>O problema deve ser ético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lphaLcParenR"/>
            </a:pPr>
            <a:r>
              <a:rPr lang="pt-BR" sz="2600" dirty="0">
                <a:solidFill>
                  <a:srgbClr val="002060"/>
                </a:solidFill>
                <a:latin typeface="Roboto"/>
              </a:rPr>
              <a:t>respeito ao participante da pesquisa em sua dignidade e autonomia;</a:t>
            </a:r>
          </a:p>
          <a:p>
            <a:pPr marL="0" indent="0" algn="just">
              <a:buNone/>
            </a:pPr>
            <a:endParaRPr lang="pt-BR" sz="2600" dirty="0">
              <a:solidFill>
                <a:srgbClr val="002060"/>
              </a:solidFill>
              <a:latin typeface="Roboto"/>
            </a:endParaRPr>
          </a:p>
          <a:p>
            <a:pPr marL="514350" indent="-514350" algn="just">
              <a:buAutoNum type="alphaLcParenR"/>
            </a:pPr>
            <a:r>
              <a:rPr lang="pt-BR" sz="2600" dirty="0">
                <a:solidFill>
                  <a:srgbClr val="002060"/>
                </a:solidFill>
                <a:latin typeface="Roboto"/>
              </a:rPr>
              <a:t>ponderação entre riscos e benefícios, tanto conhecidos como potenciais, individuais ou coletivos; </a:t>
            </a:r>
          </a:p>
          <a:p>
            <a:pPr marL="0" indent="0" algn="just">
              <a:buNone/>
            </a:pPr>
            <a:endParaRPr lang="pt-BR" sz="2600" dirty="0">
              <a:solidFill>
                <a:srgbClr val="002060"/>
              </a:solidFill>
              <a:latin typeface="Roboto"/>
            </a:endParaRPr>
          </a:p>
          <a:p>
            <a:pPr marL="514350" indent="-514350" algn="just">
              <a:buAutoNum type="alphaLcParenR"/>
            </a:pPr>
            <a:r>
              <a:rPr lang="pt-BR" sz="2600" dirty="0">
                <a:solidFill>
                  <a:srgbClr val="002060"/>
                </a:solidFill>
                <a:latin typeface="Roboto"/>
              </a:rPr>
              <a:t>garantia de que danos previsíveis serão evitados; </a:t>
            </a:r>
          </a:p>
          <a:p>
            <a:pPr marL="0" indent="0" algn="just">
              <a:buNone/>
            </a:pPr>
            <a:endParaRPr lang="pt-BR" sz="2600" dirty="0">
              <a:solidFill>
                <a:srgbClr val="002060"/>
              </a:solidFill>
              <a:latin typeface="Roboto"/>
            </a:endParaRPr>
          </a:p>
          <a:p>
            <a:pPr marL="514350" indent="-514350" algn="just">
              <a:buAutoNum type="alphaLcParenR"/>
            </a:pPr>
            <a:r>
              <a:rPr lang="pt-BR" sz="2600" dirty="0">
                <a:solidFill>
                  <a:srgbClr val="002060"/>
                </a:solidFill>
                <a:latin typeface="Roboto"/>
              </a:rPr>
              <a:t>relevância social da pesquisa</a:t>
            </a:r>
            <a:r>
              <a:rPr lang="pt-BR" sz="2900" dirty="0">
                <a:solidFill>
                  <a:srgbClr val="3C3C3C"/>
                </a:solidFill>
                <a:latin typeface="Roboto"/>
              </a:rPr>
              <a:t>.</a:t>
            </a:r>
            <a:endParaRPr lang="pt-BR" sz="29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7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75421-DF7B-45CB-8F07-78F70FFB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F0519A-F13E-487A-9833-DAB8DDEB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Vide manual de normas técnicas - DAMA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B22BF3-5B05-4C30-A78E-A7C1722E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C30E0D-FBE9-41B2-8AF2-BE67E779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C9D25D-47C9-40E1-9875-59D9B75F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5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44" y="126321"/>
            <a:ext cx="8425402" cy="1243692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244" y="1196752"/>
            <a:ext cx="8425401" cy="5159598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0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F3C8F-6EB1-491E-8A8B-4548E058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Comitê de Ética em Pesquisa – CEP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80E31E-B179-4D8D-A2A3-CFF0A6A93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300" dirty="0"/>
          </a:p>
          <a:p>
            <a:pPr algn="just"/>
            <a:r>
              <a:rPr lang="pt-BR" sz="2300" dirty="0"/>
              <a:t>São colegiados interdisciplinares e independentes, de relevância pública, de caráter consultivo, deliberativo e educativo criados para defender os interesses dos  participantes da pesquisa em sua integridade e dignidade e para contribuir no desenvolvimento da pesquisa  dentro de padrões éticos.</a:t>
            </a:r>
          </a:p>
          <a:p>
            <a:pPr algn="just"/>
            <a:endParaRPr lang="pt-BR" sz="23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1F012-8D77-4EFB-8C49-DF583F89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FE8C2B-9691-4DB0-B0C2-51B29577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740D32-B794-4D78-BD46-77BB5456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63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Que é pesquisa?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sz="3000" dirty="0"/>
              <a:t>Pode-se definir pesquisa como o procedimento racional e sistemático que tem como objetivo </a:t>
            </a:r>
            <a:r>
              <a:rPr lang="pt-BR" sz="3000" b="1" dirty="0"/>
              <a:t>fornecer respostas aos problemas </a:t>
            </a:r>
            <a:r>
              <a:rPr lang="pt-BR" sz="3000" dirty="0"/>
              <a:t>que são propostos.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A pesquisa desenvolve-se ao longo de um processo que envolve inúmeras fases, desde a adequada formulação do problema até a satisfatória apresentação dos resultados.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514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B9F72-DD1A-417D-834D-9A818B9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CEP x CONEP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5A541D-94B7-40A8-9A2C-519C4D62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A porta de entrada para todos os projetos de pesquisa com seres humanos no Brasil é o Comitê de Ética em Pesquisa. 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A complexidade dos procedimentos que são propostos no projeto de pesquisa é o que </a:t>
            </a:r>
            <a:r>
              <a:rPr lang="pt-BR" sz="2400" dirty="0" err="1"/>
              <a:t>dene</a:t>
            </a:r>
            <a:r>
              <a:rPr lang="pt-BR" sz="2400" dirty="0"/>
              <a:t> sua  ida (ou não) para a </a:t>
            </a:r>
            <a:r>
              <a:rPr lang="pt-BR" sz="2400" dirty="0" err="1"/>
              <a:t>Conep</a:t>
            </a:r>
            <a:r>
              <a:rPr lang="pt-BR" sz="2400" dirty="0"/>
              <a:t>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F106A9-BE8D-4FBD-B33F-D2A0ED7C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9387F2-38BD-4D82-B0FC-AAFD7E85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4160BB-991C-4EB2-A1FB-B4BBDE7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163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058581-7BCC-4BA8-81AC-EF345CF88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767373"/>
            <a:ext cx="6591985" cy="5367715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 A </a:t>
            </a:r>
            <a:r>
              <a:rPr lang="pt-BR" sz="2400" dirty="0" err="1"/>
              <a:t>Conep</a:t>
            </a:r>
            <a:r>
              <a:rPr lang="pt-BR" sz="2400" dirty="0"/>
              <a:t> é uma instância colegiada, de natureza consultiva, deliberativa, normativa, educativa e independente, e tem a atribuição de normatizar, regular, deliberar e promover ações educativas relacionadas aos aspectos éticos de pesquisas com  seres humanos no Brasil.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Ligado ao Ministério da Saúde e ao Conselho Nacional de Saúde.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Genética, indígenas, 2mil pessoas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FB2CD7-2D54-4BED-8FF0-7D387887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3AFE8-6223-4F3D-9D9D-3E014372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6DF1E7-0C39-4887-903A-4F1DACE1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34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21729-F250-45A5-9DE8-39388793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76740"/>
            <a:ext cx="6589199" cy="2488364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O Sistema CEP/</a:t>
            </a:r>
            <a:r>
              <a:rPr lang="pt-BR" sz="3200" dirty="0" err="1"/>
              <a:t>Conep</a:t>
            </a:r>
            <a:r>
              <a:rPr lang="pt-BR" sz="3200" dirty="0"/>
              <a:t>, utiliza uma plataforma virtual para o registro e tramitação dos documentos: </a:t>
            </a:r>
            <a:r>
              <a:rPr lang="pt-BR" sz="3200" b="1" dirty="0"/>
              <a:t>Plataforma Brasil</a:t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B7D769-65DF-46B2-A27C-DCDE3BED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152" y="6353528"/>
            <a:ext cx="5716488" cy="365125"/>
          </a:xfrm>
        </p:spPr>
        <p:txBody>
          <a:bodyPr/>
          <a:lstStyle/>
          <a:p>
            <a:r>
              <a:rPr lang="pt-BR" dirty="0"/>
              <a:t>Prof. M. Danielly </a:t>
            </a:r>
            <a:r>
              <a:rPr lang="pt-BR" dirty="0" err="1"/>
              <a:t>Borguezan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120DAF-6755-48B5-A52D-48E73F18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22</a:t>
            </a:fld>
            <a:endParaRPr lang="pt-BR"/>
          </a:p>
        </p:txBody>
      </p:sp>
      <p:sp>
        <p:nvSpPr>
          <p:cNvPr id="10" name="Seta: Curva para a Direita 9">
            <a:extLst>
              <a:ext uri="{FF2B5EF4-FFF2-40B4-BE49-F238E27FC236}">
                <a16:creationId xmlns:a16="http://schemas.microsoft.com/office/drawing/2014/main" id="{F0956CC9-7C22-492F-B444-773B15DC17D9}"/>
              </a:ext>
            </a:extLst>
          </p:cNvPr>
          <p:cNvSpPr/>
          <p:nvPr/>
        </p:nvSpPr>
        <p:spPr>
          <a:xfrm>
            <a:off x="6569988" y="4221088"/>
            <a:ext cx="1620647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68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BDD258-BCE0-4AB8-B13D-8C6FB4CA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2002DE-3142-4CB4-94DE-E1C82707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14B550-FB5A-4F3C-88BF-C78AEB7D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23</a:t>
            </a:fld>
            <a:endParaRPr lang="pt-BR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B0DE47BB-4056-4838-8FEE-3FD7943CC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3401"/>
            <a:ext cx="9288185" cy="68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97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236F2-5201-4E54-B05E-BAF74F56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F14C14A-CD5A-4626-8A7F-457D18672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09692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A7524C-CF59-4A50-923B-4323FD17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5A2110-121A-4D69-8E9B-63DEB2C1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6BAC48-8FE8-466E-9FDC-9741F6BC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440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b="1" dirty="0"/>
              <a:t>TERMOS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484784"/>
            <a:ext cx="6591985" cy="44264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sz="2600" dirty="0"/>
          </a:p>
          <a:p>
            <a:pPr algn="just"/>
            <a:r>
              <a:rPr lang="pt-BR" sz="2600" b="1" u="sng" dirty="0">
                <a:solidFill>
                  <a:schemeClr val="tx2"/>
                </a:solidFill>
              </a:rPr>
              <a:t>Termo de Consentimento Livre e Esclarecido (TCLE)</a:t>
            </a:r>
          </a:p>
          <a:p>
            <a:pPr marL="0" indent="0" algn="just">
              <a:buNone/>
            </a:pPr>
            <a:endParaRPr lang="pt-BR" sz="2600" dirty="0"/>
          </a:p>
          <a:p>
            <a:pPr algn="just"/>
            <a:r>
              <a:rPr lang="pt-BR" sz="2600" dirty="0"/>
              <a:t> Documento no qual é explicitado o consentimento livre e esclarecido do participante e/ou de seu responsável legal, de forma escrita, devendo conter todas as informações necessárias, em linguagem clara e objetiva, de fácil entendimento, para o mais completo esclarecimento sobre a pesquisa a qual se propõe participar;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24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6206" y="1196752"/>
            <a:ext cx="7590594" cy="4525963"/>
          </a:xfrm>
        </p:spPr>
        <p:txBody>
          <a:bodyPr>
            <a:normAutofit/>
          </a:bodyPr>
          <a:lstStyle/>
          <a:p>
            <a:pPr algn="just"/>
            <a:r>
              <a:rPr lang="pt-BR" sz="3000" b="1" u="sng" dirty="0">
                <a:solidFill>
                  <a:schemeClr val="tx2"/>
                </a:solidFill>
              </a:rPr>
              <a:t>Termo de Assentimento (TA)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No caso de pesquisas com crianças, adolescentes e pessoas legalmente incapazes., no qual, explicitarão sua anuência em participar da pesquisa, sem prejuízo do consentimento de seus responsáveis legais.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951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>
                <a:hlinkClick r:id="rId2"/>
              </a:rPr>
              <a:t>Termo de autorização</a:t>
            </a:r>
            <a:endParaRPr lang="pt-BR" sz="2200" b="1" dirty="0"/>
          </a:p>
          <a:p>
            <a:pPr algn="just"/>
            <a:r>
              <a:rPr lang="pt-BR" sz="2200" dirty="0"/>
              <a:t>Autorização para o desenvolvimento da pesquisa do Órgão ou Unidade ou Setor da Instituição onde será realizada a mesma.</a:t>
            </a:r>
          </a:p>
          <a:p>
            <a:pPr algn="just"/>
            <a:endParaRPr lang="pt-BR" sz="2200" b="1" dirty="0">
              <a:hlinkClick r:id="rId3"/>
            </a:endParaRPr>
          </a:p>
          <a:p>
            <a:pPr algn="just"/>
            <a:r>
              <a:rPr lang="pt-BR" sz="2200" b="1" dirty="0">
                <a:hlinkClick r:id="rId3"/>
              </a:rPr>
              <a:t>Declaração de parecer da instituição envolvida</a:t>
            </a:r>
            <a:endParaRPr lang="pt-BR" sz="2200" b="1" dirty="0"/>
          </a:p>
          <a:p>
            <a:pPr algn="just"/>
            <a:r>
              <a:rPr lang="pt-BR" sz="2200" dirty="0"/>
              <a:t>Apenas para identificar que a instituição tomou conhecimento da pesquisa, portanto, deve ser em papel timbrado da instituição de origem.</a:t>
            </a:r>
          </a:p>
          <a:p>
            <a:pPr algn="just"/>
            <a:endParaRPr lang="pt-BR" sz="2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60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2" y="2125090"/>
            <a:ext cx="7773074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30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3667" y="1587869"/>
            <a:ext cx="8229600" cy="452596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000" dirty="0"/>
              <a:t>Se você está se propondo a pesquisar algum assunto é porque </a:t>
            </a:r>
            <a:r>
              <a:rPr lang="pt-BR" sz="3000" b="1" u="sng" dirty="0"/>
              <a:t>tem uma meta a ser alcançada</a:t>
            </a:r>
            <a:r>
              <a:rPr lang="pt-BR" sz="3000" dirty="0"/>
              <a:t>, pretende constatar, verificar, examinar ou analisar algo. Este é seu objetivo geral.</a:t>
            </a:r>
          </a:p>
          <a:p>
            <a:pPr marL="0" indent="0" algn="just">
              <a:buNone/>
            </a:pPr>
            <a:endParaRPr lang="pt-BR" sz="3000" dirty="0"/>
          </a:p>
          <a:p>
            <a:pPr algn="just"/>
            <a:r>
              <a:rPr lang="pt-BR" sz="3000" dirty="0"/>
              <a:t>Enquanto o objetivo geral busca definir uma meta para o trabalho como um todo, os objetivos específicos estão voltados ao atendimento de questões mais particulares da pesquisa.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29</a:t>
            </a:fld>
            <a:endParaRPr lang="pt-BR"/>
          </a:p>
        </p:txBody>
      </p:sp>
      <p:sp>
        <p:nvSpPr>
          <p:cNvPr id="2" name="Seta para a direita 1"/>
          <p:cNvSpPr/>
          <p:nvPr/>
        </p:nvSpPr>
        <p:spPr>
          <a:xfrm>
            <a:off x="6019800" y="5517232"/>
            <a:ext cx="23686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73468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73391"/>
              </p:ext>
            </p:extLst>
          </p:nvPr>
        </p:nvGraphicFramePr>
        <p:xfrm>
          <a:off x="323528" y="188640"/>
          <a:ext cx="8496944" cy="589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468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277" y="1856099"/>
            <a:ext cx="8229600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pt-BR" sz="2200" b="1" u="sng" dirty="0"/>
              <a:t>Exemplo.</a:t>
            </a:r>
            <a:r>
              <a:rPr lang="pt-BR" sz="2200" b="1" dirty="0"/>
              <a:t> Título: </a:t>
            </a:r>
            <a:r>
              <a:rPr lang="pt-BR" sz="2200" dirty="0"/>
              <a:t>O NÚCLEO DE PRÁTICAS JURÍDICAS COMO INSTRUMENTO DE ACESSO À JUSTIÇA CÍVEL – UMA REALIDADE LOCAL (Carolina Fernandes, 2008)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59" y="3429000"/>
            <a:ext cx="8229600" cy="233712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    </a:t>
            </a:r>
            <a:r>
              <a:rPr lang="pt-BR" b="1" dirty="0"/>
              <a:t>PROBLEMA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O Núcleo de Práticas Jurídicas do – Campus Canoinhas, por meio de assistência jurídica na área cível é eficiente como viabilizador de acesso à justiça para a comunidade cuja doutrina aponta como vulneráveis?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45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2740"/>
            <a:ext cx="8363272" cy="5963108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      </a:t>
            </a:r>
          </a:p>
          <a:p>
            <a:pPr marL="0" indent="0" algn="just">
              <a:buNone/>
            </a:pPr>
            <a:r>
              <a:rPr lang="pt-BR" b="1" dirty="0"/>
              <a:t>Objetivo Geral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Analisar todos os processos do Núcleo de Práticas Jurídicas da Universidade do Contestado – Campus Canoinhas, desde 2002 até 2017, no intuito de averiguar se a núcleo contemplou acesso à justiça aos usuários.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       Objetivos Específicos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Verificar se a assistência jurídica no Núcleo de Práticas Jurídicas está ocorrendo efetivamente.</a:t>
            </a:r>
          </a:p>
          <a:p>
            <a:pPr algn="just"/>
            <a:r>
              <a:rPr lang="pt-BR" dirty="0"/>
              <a:t>Descobrir o número total de clientes atendidos de 2002 à 2017.</a:t>
            </a:r>
          </a:p>
          <a:p>
            <a:pPr algn="just"/>
            <a:r>
              <a:rPr lang="pt-BR" dirty="0"/>
              <a:t>Identificar quais são as ações mais recorrentes no Núcleo de Práticas Jurídicas no período de 2002 à 2017.</a:t>
            </a:r>
          </a:p>
          <a:p>
            <a:pPr algn="just"/>
            <a:r>
              <a:rPr lang="pt-BR" dirty="0"/>
              <a:t>Verificar se o Núcleo de Práticas Jurídicas proporciona conciliação para seus usuários.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201585" y="6315848"/>
            <a:ext cx="1446500" cy="370171"/>
          </a:xfrm>
        </p:spPr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835696" y="6306682"/>
            <a:ext cx="5716488" cy="365125"/>
          </a:xfrm>
        </p:spPr>
        <p:txBody>
          <a:bodyPr/>
          <a:lstStyle/>
          <a:p>
            <a:r>
              <a:rPr lang="pt-BR" dirty="0"/>
              <a:t>Prof. M. Danielly </a:t>
            </a:r>
            <a:r>
              <a:rPr lang="pt-BR" dirty="0" err="1"/>
              <a:t>Borguezan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676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Como construir hipóteses?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631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/>
            <a:endParaRPr lang="pt-BR" sz="2600" dirty="0"/>
          </a:p>
          <a:p>
            <a:pPr algn="just"/>
            <a:r>
              <a:rPr lang="pt-BR" sz="2600" dirty="0"/>
              <a:t>A pesquisa científica se inicia com a construção de um </a:t>
            </a:r>
            <a:r>
              <a:rPr lang="pt-BR" sz="2600" u="sng" dirty="0"/>
              <a:t>problema</a:t>
            </a:r>
            <a:r>
              <a:rPr lang="pt-BR" sz="2600" dirty="0"/>
              <a:t> passível de solução mediante a utilização de métodos científicos.</a:t>
            </a:r>
          </a:p>
          <a:p>
            <a:pPr marL="0" indent="0" algn="just">
              <a:buNone/>
            </a:pPr>
            <a:endParaRPr lang="pt-BR" sz="2600" dirty="0"/>
          </a:p>
          <a:p>
            <a:pPr algn="just"/>
            <a:r>
              <a:rPr lang="pt-BR" sz="2600" dirty="0"/>
              <a:t> O passo seguinte consiste em oferecer uma </a:t>
            </a:r>
            <a:r>
              <a:rPr lang="pt-BR" sz="2600" u="sng" dirty="0"/>
              <a:t>solução possível</a:t>
            </a:r>
            <a:r>
              <a:rPr lang="pt-BR" sz="2600" dirty="0"/>
              <a:t>, mediante a construção de hipóteses. </a:t>
            </a:r>
            <a:r>
              <a:rPr lang="pt-BR" sz="2600" b="1" dirty="0"/>
              <a:t>Por hipótese entende-se uma suposição ou explicação provisória do problema. </a:t>
            </a:r>
          </a:p>
          <a:p>
            <a:pPr marL="0" indent="0" algn="just">
              <a:buNone/>
            </a:pPr>
            <a:endParaRPr lang="pt-BR" sz="2600" b="1" dirty="0"/>
          </a:p>
          <a:p>
            <a:pPr algn="just"/>
            <a:r>
              <a:rPr lang="pt-BR" sz="2600" dirty="0"/>
              <a:t>Essa hipótese, que em sua forma mais simples consiste numa expressão verbal que pode ser definida como verdadeira ou falsa.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848690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34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27584" y="1268760"/>
            <a:ext cx="763284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As hipóteses são necessárias em todas as pesquisas?</a:t>
            </a:r>
          </a:p>
          <a:p>
            <a:pPr algn="ctr"/>
            <a:r>
              <a:rPr lang="pt-BR" sz="2800" dirty="0"/>
              <a:t> </a:t>
            </a:r>
          </a:p>
          <a:p>
            <a:pPr algn="ctr"/>
            <a:r>
              <a:rPr lang="pt-BR" sz="2800" dirty="0"/>
              <a:t>Rigorosamente, todo procedimento de </a:t>
            </a:r>
            <a:r>
              <a:rPr lang="pt-BR" sz="2800" u="sng" dirty="0"/>
              <a:t>coleta de dados </a:t>
            </a:r>
            <a:r>
              <a:rPr lang="pt-BR" sz="2800" dirty="0"/>
              <a:t>depende da formulação prévia de uma hipótese.</a:t>
            </a:r>
          </a:p>
        </p:txBody>
      </p:sp>
    </p:spTree>
    <p:extLst>
      <p:ext uri="{BB962C8B-B14F-4D97-AF65-F5344CB8AC3E}">
        <p14:creationId xmlns:p14="http://schemas.microsoft.com/office/powerpoint/2010/main" val="4080908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7584" y="2130425"/>
            <a:ext cx="7772400" cy="1470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Como classificar as pesquisas segundo seus propósitos?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716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PESQUISA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algn="r"/>
            <a:r>
              <a:rPr lang="pt-BR" dirty="0"/>
              <a:t>QUANTITATIVA	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REPRESENTA TUDO QUE PODE SER MEDIDO, MENSURADO.</a:t>
            </a:r>
          </a:p>
          <a:p>
            <a:pPr algn="just"/>
            <a:r>
              <a:rPr lang="pt-BR" dirty="0"/>
              <a:t>PESQUISA É PRÁTICA 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pt-BR" dirty="0"/>
              <a:t>QUALITATIVA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NÃO MEDE DADOS. A PESQUISA É DESCRITIVA.</a:t>
            </a:r>
          </a:p>
          <a:p>
            <a:pPr algn="just"/>
            <a:r>
              <a:rPr lang="pt-BR" dirty="0"/>
              <a:t>PESQUISA É TEÓRICA (revisão bibliográfica abundante)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BB73-85EE-4F33-A740-95A874259E51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214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602801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447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Métodos Científicos </a:t>
            </a:r>
            <a:br>
              <a:rPr lang="pt-BR" sz="2000" dirty="0"/>
            </a:br>
            <a:r>
              <a:rPr lang="pt-BR" sz="2000" dirty="0"/>
              <a:t>“formas de organização de raciocínio” 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962625"/>
              </p:ext>
            </p:extLst>
          </p:nvPr>
        </p:nvGraphicFramePr>
        <p:xfrm>
          <a:off x="685859" y="1865174"/>
          <a:ext cx="8229600" cy="451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74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DEDUTIVO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INDUTIVO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DIALÉTICA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MÉTODOS AUXILIARES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1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Parte de argumentos gerais para argumentos particulares.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(pessoas que residem em regiões mais quentes tendem a ter pressão alta)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 É</a:t>
                      </a:r>
                      <a:r>
                        <a:rPr lang="pt-BR" baseline="0" dirty="0"/>
                        <a:t> procedimento generalizador.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baseline="0" dirty="0"/>
                        <a:t>Parte objeto (particular) para conclusões gerais.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baseline="0" dirty="0"/>
                        <a:t>Pesquisas e conclusões são amplas (pesquisas farmacêuticas)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pt-BR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baseline="0" dirty="0"/>
                        <a:t>(aspirina indicada para dores de cabeça)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baseline="0" dirty="0"/>
                        <a:t>TESE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baseline="0" dirty="0"/>
                        <a:t>ANTÍTESE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baseline="0" dirty="0"/>
                        <a:t>SÍNTESE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Método</a:t>
                      </a:r>
                      <a:r>
                        <a:rPr lang="pt-BR" baseline="0" dirty="0"/>
                        <a:t> histórico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baseline="0" dirty="0"/>
                        <a:t>Método comparativo (ex. entre legislação nacional e estrangeira)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558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As Pesquisas Exploratórias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endParaRPr lang="pt-BR" sz="2600" dirty="0"/>
          </a:p>
          <a:p>
            <a:pPr algn="just"/>
            <a:r>
              <a:rPr lang="pt-BR" sz="2600" dirty="0"/>
              <a:t>A pesquisa exploratória é o primeiro passo de todo trabalho científico.</a:t>
            </a:r>
          </a:p>
          <a:p>
            <a:pPr marL="0" indent="0" algn="just">
              <a:buNone/>
            </a:pPr>
            <a:endParaRPr lang="pt-BR" sz="2600" dirty="0"/>
          </a:p>
          <a:p>
            <a:pPr algn="just"/>
            <a:r>
              <a:rPr lang="pt-BR" sz="2600" dirty="0"/>
              <a:t>Torna-se difícil, na maioria dos casos, “rotular” os estudos exploratórios, mas </a:t>
            </a:r>
            <a:r>
              <a:rPr lang="pt-BR" sz="2600" b="1" dirty="0"/>
              <a:t>é possível identificar nas pesquisas </a:t>
            </a:r>
            <a:r>
              <a:rPr lang="pt-BR" sz="2600" b="1" u="sng" dirty="0">
                <a:solidFill>
                  <a:srgbClr val="C00000"/>
                </a:solidFill>
              </a:rPr>
              <a:t>bibliográficas</a:t>
            </a:r>
            <a:r>
              <a:rPr lang="pt-BR" sz="2600" dirty="0"/>
              <a:t>, </a:t>
            </a:r>
            <a:r>
              <a:rPr lang="pt-BR" sz="2600" b="1" u="sng" dirty="0">
                <a:solidFill>
                  <a:srgbClr val="C00000"/>
                </a:solidFill>
              </a:rPr>
              <a:t>estudos de caso</a:t>
            </a:r>
            <a:r>
              <a:rPr lang="pt-BR" sz="2600" b="1" dirty="0"/>
              <a:t> </a:t>
            </a:r>
            <a:r>
              <a:rPr lang="pt-BR" sz="2600" dirty="0"/>
              <a:t>e mesmo </a:t>
            </a:r>
            <a:r>
              <a:rPr lang="pt-BR" sz="2600" b="1" u="sng" dirty="0">
                <a:solidFill>
                  <a:srgbClr val="C00000"/>
                </a:solidFill>
              </a:rPr>
              <a:t>levantamentos de campo</a:t>
            </a:r>
            <a:r>
              <a:rPr lang="pt-BR" sz="2600" b="1" dirty="0">
                <a:solidFill>
                  <a:srgbClr val="C00000"/>
                </a:solidFill>
              </a:rPr>
              <a:t> </a:t>
            </a:r>
            <a:r>
              <a:rPr lang="pt-BR" sz="2600" dirty="0"/>
              <a:t>que podem ser considerados estudos exploratórios.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15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t-BR" sz="3200" dirty="0"/>
              <a:t>Que é necessário para fazer uma pesquisa?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i="1" dirty="0">
                <a:solidFill>
                  <a:schemeClr val="accent1"/>
                </a:solidFill>
              </a:rPr>
              <a:t>Qualidades pessoais do pesquisador</a:t>
            </a:r>
          </a:p>
          <a:p>
            <a:r>
              <a:rPr lang="pt-BR" sz="3000" dirty="0"/>
              <a:t>conhecimento do assunto a ser pesquisado;</a:t>
            </a:r>
          </a:p>
          <a:p>
            <a:r>
              <a:rPr lang="pt-BR" sz="3000" dirty="0"/>
              <a:t>curiosidade; </a:t>
            </a:r>
          </a:p>
          <a:p>
            <a:r>
              <a:rPr lang="pt-BR" sz="3000" dirty="0"/>
              <a:t>criatividade; </a:t>
            </a:r>
          </a:p>
          <a:p>
            <a:r>
              <a:rPr lang="pt-BR" sz="3000" dirty="0"/>
              <a:t>integridade intelectual; </a:t>
            </a:r>
          </a:p>
          <a:p>
            <a:r>
              <a:rPr lang="pt-BR" sz="3000" dirty="0"/>
              <a:t>atitude autocorretiva;</a:t>
            </a:r>
          </a:p>
          <a:p>
            <a:r>
              <a:rPr lang="pt-BR" sz="3000" dirty="0"/>
              <a:t>sensibilidade social; </a:t>
            </a:r>
          </a:p>
          <a:p>
            <a:r>
              <a:rPr lang="pt-BR" sz="3000" dirty="0"/>
              <a:t>perseverança e paciência;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343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As Pesquisas Descritivas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endParaRPr lang="pt-BR" sz="2600" dirty="0">
              <a:latin typeface="+mj-lt"/>
            </a:endParaRPr>
          </a:p>
          <a:p>
            <a:pPr algn="just"/>
            <a:r>
              <a:rPr lang="pt-BR" sz="2600" dirty="0">
                <a:latin typeface="+mj-lt"/>
              </a:rPr>
              <a:t>Têm como objetivo a </a:t>
            </a:r>
            <a:r>
              <a:rPr lang="pt-BR" sz="2600" b="1" dirty="0">
                <a:solidFill>
                  <a:srgbClr val="C00000"/>
                </a:solidFill>
                <a:latin typeface="+mj-lt"/>
              </a:rPr>
              <a:t>descrição das características </a:t>
            </a:r>
            <a:r>
              <a:rPr lang="pt-BR" sz="2600" dirty="0">
                <a:solidFill>
                  <a:srgbClr val="C00000"/>
                </a:solidFill>
                <a:latin typeface="+mj-lt"/>
              </a:rPr>
              <a:t>de determinada população ou </a:t>
            </a:r>
            <a:r>
              <a:rPr lang="pt-BR" sz="2600" b="1" dirty="0">
                <a:solidFill>
                  <a:srgbClr val="C00000"/>
                </a:solidFill>
                <a:latin typeface="+mj-lt"/>
              </a:rPr>
              <a:t>fenômeno </a:t>
            </a:r>
            <a:r>
              <a:rPr lang="pt-BR" sz="2600" dirty="0">
                <a:solidFill>
                  <a:srgbClr val="C00000"/>
                </a:solidFill>
                <a:latin typeface="+mj-lt"/>
              </a:rPr>
              <a:t>(</a:t>
            </a:r>
            <a:r>
              <a:rPr lang="pt-BR" sz="2600" dirty="0" err="1">
                <a:solidFill>
                  <a:srgbClr val="C00000"/>
                </a:solidFill>
                <a:latin typeface="+mj-lt"/>
              </a:rPr>
              <a:t>ex</a:t>
            </a:r>
            <a:r>
              <a:rPr lang="pt-BR" sz="2600" dirty="0">
                <a:solidFill>
                  <a:srgbClr val="C00000"/>
                </a:solidFill>
                <a:latin typeface="+mj-lt"/>
              </a:rPr>
              <a:t>: o índice de criminalidade, as opiniões, atitudes e crenças de uma população,  as pesquisas eleitorais, </a:t>
            </a:r>
            <a:r>
              <a:rPr lang="pt-BR" sz="2600" dirty="0" err="1">
                <a:solidFill>
                  <a:srgbClr val="C00000"/>
                </a:solidFill>
                <a:latin typeface="+mj-lt"/>
              </a:rPr>
              <a:t>etc</a:t>
            </a:r>
            <a:r>
              <a:rPr lang="pt-BR" sz="2600" dirty="0">
                <a:latin typeface="+mj-lt"/>
              </a:rPr>
              <a:t>).</a:t>
            </a:r>
          </a:p>
          <a:p>
            <a:pPr marL="0" indent="0" algn="just">
              <a:buNone/>
            </a:pPr>
            <a:endParaRPr lang="pt-BR" sz="2600" dirty="0">
              <a:latin typeface="+mj-lt"/>
            </a:endParaRPr>
          </a:p>
          <a:p>
            <a:pPr algn="just"/>
            <a:r>
              <a:rPr lang="pt-BR" sz="2600" dirty="0">
                <a:latin typeface="+mj-lt"/>
              </a:rPr>
              <a:t>Os fatos são observados, registrados e analisados sem que o pesquisador interfira.</a:t>
            </a:r>
          </a:p>
          <a:p>
            <a:pPr marL="0" indent="0" algn="just">
              <a:buNone/>
            </a:pPr>
            <a:endParaRPr lang="pt-BR" sz="2600" dirty="0">
              <a:latin typeface="+mj-lt"/>
            </a:endParaRPr>
          </a:p>
          <a:p>
            <a:pPr algn="just"/>
            <a:r>
              <a:rPr lang="pt-BR" sz="2600" dirty="0">
                <a:latin typeface="+mj-lt"/>
              </a:rPr>
              <a:t>Comum nas áreas sociais e humanas.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129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As Pesquisas Explicativas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628799"/>
            <a:ext cx="6591985" cy="4506289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/>
            <a:endParaRPr lang="pt-BR" sz="1400" dirty="0"/>
          </a:p>
          <a:p>
            <a:pPr algn="just"/>
            <a:r>
              <a:rPr lang="pt-BR" sz="1400" dirty="0"/>
              <a:t>Têm como propósito identificar fatores que determinam ou contribuem para a ocorrência de fenômenos, </a:t>
            </a:r>
            <a:r>
              <a:rPr lang="pt-BR" sz="1400" b="1" dirty="0"/>
              <a:t>com finalidade de explicar a razão, o porquê das coisas</a:t>
            </a:r>
            <a:r>
              <a:rPr lang="pt-BR" sz="1400" dirty="0"/>
              <a:t>. Por isso mesmo, constitui o tipo mais complexo e delicado de pesquisa.</a:t>
            </a:r>
          </a:p>
          <a:p>
            <a:pPr marL="0" indent="0" algn="just">
              <a:buNone/>
            </a:pPr>
            <a:endParaRPr lang="pt-BR" sz="1400" dirty="0"/>
          </a:p>
          <a:p>
            <a:pPr algn="just"/>
            <a:r>
              <a:rPr lang="pt-BR" sz="1400" b="1" i="1" u="sng" dirty="0">
                <a:solidFill>
                  <a:srgbClr val="C00000"/>
                </a:solidFill>
              </a:rPr>
              <a:t>Isso não significa, porém, que as pesquisas exploratórias e descritivas tenham menos valor.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>
                <a:solidFill>
                  <a:srgbClr val="C00000"/>
                </a:solidFill>
              </a:rPr>
              <a:t>Para as ciências sociais, a aplicação deste método reveste-se de muitas dificuldades, razão pela qual se recorre também a outros métodos, sobretudo ao observacional.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Nem sempre se torna possível a realização de pesquisas rigidamente explicativas em ciências sociais, mas em algumas áreas, sobretudo da psicologia.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100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747362"/>
            <a:ext cx="7211144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BR" dirty="0"/>
              <a:t>Pesquisa de Campo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545605"/>
            <a:ext cx="7787208" cy="3993307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É assim denominada porque a coleta de dados é efetuada “em campo”, onde ocorrem espontaneamente os fenômenos, uma vez que não há interferência do pesquisador.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49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85800" y="2162955"/>
            <a:ext cx="7772400" cy="1470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Que é </a:t>
            </a:r>
            <a:r>
              <a:rPr lang="en-US" u="sng" dirty="0" err="1"/>
              <a:t>pesquisa</a:t>
            </a:r>
            <a:r>
              <a:rPr lang="en-US" u="sng" dirty="0"/>
              <a:t> </a:t>
            </a:r>
            <a:r>
              <a:rPr lang="en-US" u="sng" dirty="0" err="1"/>
              <a:t>bibliográfica</a:t>
            </a:r>
            <a:r>
              <a:rPr lang="en-US" u="sng" dirty="0"/>
              <a:t>?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4095668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079" y="188640"/>
            <a:ext cx="8229600" cy="61677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endParaRPr lang="pt-BR" sz="2800" dirty="0"/>
          </a:p>
          <a:p>
            <a:pPr algn="just"/>
            <a:r>
              <a:rPr lang="pt-BR" sz="2800" b="1" i="1" u="sng" dirty="0">
                <a:solidFill>
                  <a:schemeClr val="accent1">
                    <a:lumMod val="75000"/>
                  </a:schemeClr>
                </a:solidFill>
              </a:rPr>
              <a:t>É elaborada com base em material já publicado. </a:t>
            </a:r>
          </a:p>
          <a:p>
            <a:pPr marL="0" indent="0" algn="just">
              <a:buNone/>
            </a:pPr>
            <a:endParaRPr lang="pt-BR" sz="2800" i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800" i="1" dirty="0"/>
              <a:t>É a fundamentação teórica ao trabalho, bem como a identificação do estágio atual do conhecimento referente ao tema.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Tradicionalmente, esta modalidade de pesquisa inclui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</a:rPr>
              <a:t>material impresso</a:t>
            </a:r>
            <a:r>
              <a:rPr lang="pt-BR" sz="2800" dirty="0"/>
              <a:t>, como livros, revistas, jornais, teses, dissertações e anais de eventos científicos;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Novos formatos de informação/novas fontes: como discos, fitas magnéticas, CDs, bem como o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</a:rPr>
              <a:t>material disponibilizado pela Internet</a:t>
            </a:r>
            <a:r>
              <a:rPr lang="pt-BR" sz="2800" dirty="0"/>
              <a:t>;</a:t>
            </a:r>
          </a:p>
          <a:p>
            <a:pPr algn="just"/>
            <a:endParaRPr lang="pt-BR" sz="2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</p:spTree>
    <p:extLst>
      <p:ext uri="{BB962C8B-B14F-4D97-AF65-F5344CB8AC3E}">
        <p14:creationId xmlns:p14="http://schemas.microsoft.com/office/powerpoint/2010/main" val="3054879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just"/>
            <a:endParaRPr lang="pt-BR" sz="3000" dirty="0"/>
          </a:p>
          <a:p>
            <a:pPr algn="just"/>
            <a:r>
              <a:rPr lang="pt-BR" sz="3000" dirty="0"/>
              <a:t>A qualidade dos autores que você escolher para trabalhar será determinante para o bom resultado de sua pesquisa. Então, </a:t>
            </a:r>
            <a:r>
              <a:rPr lang="pt-BR" sz="3000" b="1" dirty="0"/>
              <a:t>supere a tentação do investigador principiante de resolver tudo por meio dos </a:t>
            </a:r>
            <a:r>
              <a:rPr lang="pt-BR" sz="3000" b="1" u="sng" dirty="0"/>
              <a:t>manuais e compêndios</a:t>
            </a:r>
            <a:r>
              <a:rPr lang="pt-BR" sz="3000" b="1" dirty="0"/>
              <a:t>. </a:t>
            </a:r>
            <a:r>
              <a:rPr lang="pt-BR" sz="3000" dirty="0"/>
              <a:t>(MEZZAROBA; MONTEIRO, 2019, p.134)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928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232" y="1063277"/>
            <a:ext cx="8229600" cy="4525963"/>
          </a:xfrm>
          <a:ln>
            <a:solidFill>
              <a:schemeClr val="accent6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endParaRPr lang="pt-BR" sz="2800" dirty="0"/>
          </a:p>
          <a:p>
            <a:pPr algn="just"/>
            <a:r>
              <a:rPr lang="pt-BR" sz="2800" b="1" u="sng" dirty="0"/>
              <a:t>Não se justifica também citar o nobre autor por intermédio de outros autores</a:t>
            </a:r>
            <a:r>
              <a:rPr lang="pt-BR" sz="2800" dirty="0"/>
              <a:t>, já que sua obra não está esgotada, dispõe de excelentes traduções em várias línguas, além do original alemão, e inclusive de excelentes versões em português, e são de acesso plenamente possível no território nacional, em bibliotecas e livrarias, inclusive as virtuais. (MEZZAROBA; MONTEIRO, 2019, p.134)</a:t>
            </a:r>
          </a:p>
          <a:p>
            <a:pPr algn="just"/>
            <a:r>
              <a:rPr lang="pt-BR" sz="2800" dirty="0"/>
              <a:t>Ex. apud Venosa; apud Engels.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87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Pesquisa Documental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540189"/>
            <a:ext cx="6591985" cy="489015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pt-BR" dirty="0"/>
              <a:t>Assim como a pesquisa bibliográfica, utilizam dados já existentes.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principal diferença está na natureza das fontes.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pesquisa bibliográfica fundamenta-se em material elaborado por autores com o propósito específico de ser lido por públicos específicos.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Já </a:t>
            </a:r>
            <a:r>
              <a:rPr lang="pt-BR" b="1" u="sng" dirty="0"/>
              <a:t>a pesquisa documental vale-se de toda sorte de documentos</a:t>
            </a:r>
            <a:r>
              <a:rPr lang="pt-BR" dirty="0"/>
              <a:t>, elaborados com finalidades diversas, tais como </a:t>
            </a:r>
            <a:r>
              <a:rPr lang="pt-BR" b="1" u="sng" dirty="0"/>
              <a:t>assentamento, autorização, comunicação, boletins, jornais de empresas, atos jurídicos, compilações estatísticas</a:t>
            </a:r>
            <a:r>
              <a:rPr lang="pt-BR" dirty="0"/>
              <a:t>. etc.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47</a:t>
            </a:fld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553513" y="6037436"/>
            <a:ext cx="648072" cy="39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544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8617" y="201340"/>
            <a:ext cx="8229600" cy="85139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Exemplos de Documentos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7830"/>
            <a:ext cx="8229600" cy="495833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sz="2300" i="1" dirty="0"/>
              <a:t>documentos institucionais, mantidos em arquivos de empresas, órgãos públicos e outras organizações; </a:t>
            </a:r>
          </a:p>
          <a:p>
            <a:pPr algn="just"/>
            <a:r>
              <a:rPr lang="pt-BR" sz="2300" i="1" dirty="0"/>
              <a:t>documentos pessoais, como cartas e diários; </a:t>
            </a:r>
          </a:p>
          <a:p>
            <a:pPr algn="just"/>
            <a:r>
              <a:rPr lang="pt-BR" sz="2300" i="1" dirty="0"/>
              <a:t>material elaborado para fins de divulgação, como folders, catálogos e convites; </a:t>
            </a:r>
          </a:p>
          <a:p>
            <a:pPr algn="just"/>
            <a:r>
              <a:rPr lang="pt-BR" sz="2300" i="1" dirty="0"/>
              <a:t>documentos jurídicos, como certidões, escrituras, testamentos e inventários; </a:t>
            </a:r>
          </a:p>
          <a:p>
            <a:pPr algn="just"/>
            <a:r>
              <a:rPr lang="pt-BR" sz="2300" i="1" dirty="0"/>
              <a:t>documentos iconográficos, como fotografias, quadros e imagens; e </a:t>
            </a:r>
          </a:p>
          <a:p>
            <a:pPr algn="just"/>
            <a:r>
              <a:rPr lang="pt-BR" sz="2300" i="1" dirty="0"/>
              <a:t>registros estatísticos.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06405"/>
            <a:ext cx="1503164" cy="15031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84" y="4584602"/>
            <a:ext cx="1076248" cy="15100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72" y="4634073"/>
            <a:ext cx="1134177" cy="14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4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Que é ensaio clínico?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500" dirty="0"/>
              <a:t>Constituem um tipo de pesquisa em que o investigador aplica um tratamento – denominado intervenção – e observa os seus efeitos sobre um desfecho. </a:t>
            </a:r>
          </a:p>
          <a:p>
            <a:pPr marL="0" indent="0" algn="just">
              <a:buNone/>
            </a:pPr>
            <a:endParaRPr lang="pt-BR" sz="2500" dirty="0"/>
          </a:p>
          <a:p>
            <a:pPr algn="just"/>
            <a:r>
              <a:rPr lang="pt-BR" sz="2500" dirty="0"/>
              <a:t>Seu objetivo fundamental é o de </a:t>
            </a:r>
            <a:r>
              <a:rPr lang="pt-BR" sz="2500" b="1" u="sng" dirty="0"/>
              <a:t>responder questões referentes à eficácia de novas drogas ou tratamentos</a:t>
            </a:r>
            <a:r>
              <a:rPr lang="pt-BR" sz="2500" dirty="0"/>
              <a:t>.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São estudos de caráter experimental ou quase-experimental, realizados com pessoas que deles participam voluntariamente.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088050"/>
              </p:ext>
            </p:extLst>
          </p:nvPr>
        </p:nvGraphicFramePr>
        <p:xfrm>
          <a:off x="1943100" y="2133600"/>
          <a:ext cx="6877371" cy="295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/>
                        <a:t>MONOGRAFIA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/>
                        <a:t>DISSERTAÇÃO 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/>
                        <a:t>TESE</a:t>
                      </a:r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170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350</a:t>
                      </a:r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 EQUILÍBRIO ENTRE OS CAPÍTULOS</a:t>
                      </a:r>
                    </a:p>
                    <a:p>
                      <a:pPr algn="ctr"/>
                      <a:r>
                        <a:rPr lang="pt-BR" dirty="0"/>
                        <a:t>- CUIDAR</a:t>
                      </a:r>
                      <a:r>
                        <a:rPr lang="pt-BR" baseline="0" dirty="0"/>
                        <a:t> COM EXCESSO</a:t>
                      </a:r>
                    </a:p>
                    <a:p>
                      <a:pPr algn="ctr"/>
                      <a:r>
                        <a:rPr lang="pt-BR" baseline="0" dirty="0"/>
                        <a:t>- CUIDAR COM A “FALTA”</a:t>
                      </a:r>
                      <a:endParaRPr lang="pt-BR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51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472205"/>
            <a:ext cx="6589199" cy="9962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O que é estudo de caso?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/>
            <a:endParaRPr lang="pt-BR" sz="1700" dirty="0"/>
          </a:p>
          <a:p>
            <a:pPr algn="just"/>
            <a:r>
              <a:rPr lang="pt-BR" sz="1700" dirty="0"/>
              <a:t>É uma modalidade de pesquisa amplamente utilizada nas ciências sociais. </a:t>
            </a:r>
            <a:r>
              <a:rPr lang="pt-BR" sz="1700" b="1" u="sng" dirty="0"/>
              <a:t>Consiste no estudo profundo e exaustivo de um ou poucos casos, de maneira que permita seu amplo e detalhado conhecimento</a:t>
            </a:r>
            <a:r>
              <a:rPr lang="pt-BR" sz="1700" dirty="0"/>
              <a:t>.</a:t>
            </a:r>
          </a:p>
          <a:p>
            <a:pPr marL="0" indent="0" algn="just">
              <a:buNone/>
            </a:pPr>
            <a:endParaRPr lang="pt-BR" sz="1700" dirty="0"/>
          </a:p>
          <a:p>
            <a:pPr algn="just"/>
            <a:r>
              <a:rPr lang="pt-BR" sz="1700" dirty="0"/>
              <a:t>A despeito de sua crescente utilização nas Ciências Sociais, encontram-se muitas objeções a sua aplicação.</a:t>
            </a:r>
          </a:p>
          <a:p>
            <a:pPr algn="just"/>
            <a:r>
              <a:rPr lang="pt-BR" sz="1700" dirty="0"/>
              <a:t>Refere-se à falta de rigor metodológico, pois, diferentemente do que ocorre com os experimentos e levantamentos, para a realização de estudos de caso </a:t>
            </a:r>
            <a:r>
              <a:rPr lang="pt-BR" sz="1700" u="sng" dirty="0"/>
              <a:t>não são definidos procedimentos metodológicos rígidos.</a:t>
            </a:r>
            <a:r>
              <a:rPr lang="pt-BR" sz="1700" dirty="0"/>
              <a:t> Por essa razão, são frequentes os vieses nos estudos de caso, os quais acabam comprometendo a qualidade de seus resultados. </a:t>
            </a:r>
          </a:p>
          <a:p>
            <a:pPr marL="0" indent="0" algn="just">
              <a:buNone/>
            </a:pPr>
            <a:endParaRPr lang="pt-BR" sz="1700" dirty="0"/>
          </a:p>
          <a:p>
            <a:pPr algn="just"/>
            <a:r>
              <a:rPr lang="pt-BR" sz="1700" dirty="0"/>
              <a:t>Ex. Imposto Bombinhas / Artigo: ASPECTOS LINGUÍSTICOS E RETÓRICOS NO PLENÁRIO JURÍDICO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4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Etapas do estudo de caso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pt-BR" sz="2800" dirty="0">
              <a:solidFill>
                <a:srgbClr val="3C3C3C"/>
              </a:solidFill>
              <a:latin typeface="Roboto"/>
            </a:endParaRPr>
          </a:p>
          <a:p>
            <a:r>
              <a:rPr lang="pt-BR" sz="2800" dirty="0">
                <a:solidFill>
                  <a:srgbClr val="002060"/>
                </a:solidFill>
                <a:latin typeface="Roboto"/>
              </a:rPr>
              <a:t>formulação do problema; </a:t>
            </a:r>
          </a:p>
          <a:p>
            <a:r>
              <a:rPr lang="pt-BR" sz="2800" dirty="0">
                <a:solidFill>
                  <a:srgbClr val="002060"/>
                </a:solidFill>
                <a:latin typeface="Roboto"/>
              </a:rPr>
              <a:t>definição das unidades-caso; </a:t>
            </a:r>
          </a:p>
          <a:p>
            <a:r>
              <a:rPr lang="pt-BR" sz="2800" dirty="0">
                <a:solidFill>
                  <a:srgbClr val="002060"/>
                </a:solidFill>
                <a:latin typeface="Roboto"/>
              </a:rPr>
              <a:t>seleção dos casos; </a:t>
            </a:r>
          </a:p>
          <a:p>
            <a:r>
              <a:rPr lang="pt-BR" sz="2800" dirty="0">
                <a:solidFill>
                  <a:srgbClr val="002060"/>
                </a:solidFill>
                <a:latin typeface="Roboto"/>
              </a:rPr>
              <a:t>coleta de dados; </a:t>
            </a:r>
          </a:p>
          <a:p>
            <a:r>
              <a:rPr lang="pt-BR" sz="2800" dirty="0">
                <a:solidFill>
                  <a:srgbClr val="002060"/>
                </a:solidFill>
                <a:latin typeface="Roboto"/>
              </a:rPr>
              <a:t>análise e interpretação dos dados;</a:t>
            </a:r>
          </a:p>
          <a:p>
            <a:r>
              <a:rPr lang="pt-BR" sz="2800" dirty="0">
                <a:solidFill>
                  <a:srgbClr val="002060"/>
                </a:solidFill>
                <a:latin typeface="Roboto"/>
              </a:rPr>
              <a:t>redação do relatório.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327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573" y="342107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DEFINIÇÃO DA UNIDADE - CASO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6207" y="1700808"/>
            <a:ext cx="7428628" cy="4248472"/>
          </a:xfr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pt-BR" sz="2200" dirty="0"/>
              <a:t>Como qualquer pesquisa, o estudo de caso inicia com a formulação de um problema.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 definição da unidade-caso depende dos propósitos da pesquisa.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sz="2200" dirty="0"/>
              <a:t>O estudo de caso único refere-se a um indivíduo, um grupo, uma organização, um fenômeno etc. Podem ser diferentes modalidades de estudos de caso único: Casos múltiplos ou casos particulares.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201585" y="6135089"/>
            <a:ext cx="1337195" cy="370171"/>
          </a:xfrm>
        </p:spPr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969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7" y="624110"/>
            <a:ext cx="7058744" cy="9326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/>
              <a:t>Técnicas de Coleta de Dados – EX: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6207" y="1844824"/>
            <a:ext cx="7438194" cy="40663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i="1" dirty="0">
                <a:solidFill>
                  <a:srgbClr val="002060"/>
                </a:solidFill>
              </a:rPr>
              <a:t>Considere-se, por exemplo, um estudo que tenha como propósito analisar a </a:t>
            </a:r>
            <a:r>
              <a:rPr lang="pt-BR" b="1" i="1" u="sng" dirty="0">
                <a:solidFill>
                  <a:srgbClr val="002060"/>
                </a:solidFill>
              </a:rPr>
              <a:t>atuação de um sindicato </a:t>
            </a:r>
            <a:r>
              <a:rPr lang="pt-BR" i="1" dirty="0">
                <a:solidFill>
                  <a:srgbClr val="002060"/>
                </a:solidFill>
              </a:rPr>
              <a:t>de trabalhadores. </a:t>
            </a:r>
          </a:p>
          <a:p>
            <a:pPr algn="just"/>
            <a:endParaRPr lang="pt-BR" i="1" dirty="0">
              <a:solidFill>
                <a:srgbClr val="002060"/>
              </a:solidFill>
            </a:endParaRPr>
          </a:p>
          <a:p>
            <a:pPr algn="just"/>
            <a:r>
              <a:rPr lang="pt-BR" dirty="0"/>
              <a:t>Poderiam ser analisados documentos elaborados pelo próprio sindicato, como atas de reunião da diretoria, folders, jornais e cartilhas e também documentos elaborados por outras organizações.</a:t>
            </a:r>
          </a:p>
          <a:p>
            <a:pPr algn="just"/>
            <a:r>
              <a:rPr lang="pt-BR" dirty="0"/>
              <a:t>Poderiam ser considerados outros artefatos físicos, como faixas, distintivos e camisetas. </a:t>
            </a:r>
          </a:p>
          <a:p>
            <a:pPr algn="just"/>
            <a:r>
              <a:rPr lang="pt-BR" dirty="0"/>
              <a:t>Poderiam ser entrevistados dirigentes do sindicato, funcionários e trabalhadores filiados, bem como </a:t>
            </a:r>
            <a:r>
              <a:rPr lang="pt-BR" dirty="0" err="1"/>
              <a:t>ex-dirigentes</a:t>
            </a:r>
            <a:r>
              <a:rPr lang="pt-BR" dirty="0"/>
              <a:t> e sindicalistas que se opõem à atual gestão. </a:t>
            </a:r>
          </a:p>
          <a:p>
            <a:pPr algn="just"/>
            <a:r>
              <a:rPr lang="pt-BR" dirty="0"/>
              <a:t>Observar sindicalistas em ação, tanto em assembleias da categoria quanto de manifestações em lugares públicos e no interior das empresas.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606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pt-BR" dirty="0"/>
              <a:t>COLETA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endParaRPr lang="pt-BR" sz="3000" dirty="0"/>
          </a:p>
          <a:p>
            <a:pPr algn="just"/>
            <a:r>
              <a:rPr lang="pt-BR" sz="3000" dirty="0"/>
              <a:t>Na maioria dos estudos de caso, a coleta de dados é feita mediante </a:t>
            </a:r>
            <a:r>
              <a:rPr lang="pt-BR" sz="3000" b="1" dirty="0"/>
              <a:t>entrevistas</a:t>
            </a:r>
            <a:r>
              <a:rPr lang="pt-BR" sz="3000" dirty="0"/>
              <a:t>, </a:t>
            </a:r>
            <a:r>
              <a:rPr lang="pt-BR" sz="3000" b="1" dirty="0"/>
              <a:t>observação</a:t>
            </a:r>
            <a:r>
              <a:rPr lang="pt-BR" sz="3000" dirty="0"/>
              <a:t> e </a:t>
            </a:r>
            <a:r>
              <a:rPr lang="pt-BR" sz="3000" b="1" dirty="0"/>
              <a:t>análise de documentos</a:t>
            </a:r>
            <a:r>
              <a:rPr lang="pt-BR" sz="3000" dirty="0"/>
              <a:t>, embora muitas outras técnicas possam ser utilizadas.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Ex. Argumentação (técnicas) utilizadas pela defesa e acusação no tribunal do júri, entrevistas com pacientes (tratamentos / terapias não convencionais).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960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8606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Que é levantamento?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628799"/>
            <a:ext cx="7488831" cy="45062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Quando o levantamento recolhe informações de </a:t>
            </a:r>
            <a:r>
              <a:rPr lang="pt-BR" b="1" dirty="0"/>
              <a:t>todos os integrantes</a:t>
            </a:r>
            <a:r>
              <a:rPr lang="pt-BR" dirty="0"/>
              <a:t> do universo pesquisado, tem-se um </a:t>
            </a:r>
            <a:r>
              <a:rPr lang="pt-BR" b="1" dirty="0"/>
              <a:t>censo.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Os censos só podem ser desenvolvidos pelos governos ou por instituições de amplos recursos.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Na maioria dos levantamentos, não são pesquisados todos os integrantes da população estudada.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Seleciona-se, mediante procedimentos estatísticos, uma </a:t>
            </a:r>
            <a:r>
              <a:rPr lang="pt-BR" b="1" dirty="0"/>
              <a:t>amostra</a:t>
            </a:r>
            <a:r>
              <a:rPr lang="pt-BR" dirty="0"/>
              <a:t> significativa de todo o universo. Os resultados obtidos com base nessa </a:t>
            </a:r>
            <a:r>
              <a:rPr lang="pt-BR" b="1" dirty="0"/>
              <a:t>amostra são projetados para a totalidade do universo, </a:t>
            </a:r>
            <a:r>
              <a:rPr lang="pt-BR" dirty="0"/>
              <a:t>levando em consideração a </a:t>
            </a:r>
            <a:r>
              <a:rPr lang="pt-BR" b="1" dirty="0"/>
              <a:t>margem de erro</a:t>
            </a:r>
            <a:r>
              <a:rPr lang="pt-BR" dirty="0"/>
              <a:t>, que é obtida mediante cálculos estatísticos.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868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dirty="0"/>
              <a:t>Seleção da Amostra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Os levantamentos abrangem um universo de elementos tão grande que se torna impossível considerá-los em sua totalidade. 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Por essa razão, o mais frequente é trabalhar com uma amostra, ou seja, com uma pequena parte dos elementos que compõem o universo.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Você conhece Canoinhas? Parte I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745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½ Amostra Estratificada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sz="2600" b="1" u="sng" dirty="0"/>
              <a:t>Ex1</a:t>
            </a:r>
            <a:r>
              <a:rPr lang="pt-BR" sz="2600" dirty="0"/>
              <a:t>. quando se combinam homem e mulher com “maior de 18 anos” e “menor de 18 anos”, resultam </a:t>
            </a:r>
            <a:r>
              <a:rPr lang="pt-BR" sz="2600" b="1" u="sng" dirty="0"/>
              <a:t>quatro grupos</a:t>
            </a:r>
            <a:r>
              <a:rPr lang="pt-BR" sz="2600" dirty="0"/>
              <a:t>: “homem menor de 18 anos”, “mulher menor de 18 anos”, “homem maior de 18 anos” e “mulher maior de 18 anos”.</a:t>
            </a:r>
          </a:p>
          <a:p>
            <a:pPr marL="0" indent="0" algn="just">
              <a:buNone/>
            </a:pPr>
            <a:endParaRPr lang="pt-BR" sz="2600" dirty="0"/>
          </a:p>
          <a:p>
            <a:pPr algn="just"/>
            <a:r>
              <a:rPr lang="pt-BR" sz="2600" b="1" u="sng" dirty="0"/>
              <a:t>Ex2.</a:t>
            </a:r>
            <a:r>
              <a:rPr lang="pt-BR" sz="2600" dirty="0"/>
              <a:t> se uma população é formada por 70% de homens e 30% de mulheres, então a amostra deverá obedecer às mesmas proporções no que se refere ao sexo.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894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ETAPAS DO LEVANTAMENTO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especificação dos objetivos; </a:t>
            </a:r>
          </a:p>
          <a:p>
            <a:pPr algn="just"/>
            <a:r>
              <a:rPr lang="pt-BR" dirty="0"/>
              <a:t>elaboração do instrumento de coleta de dados; </a:t>
            </a:r>
          </a:p>
          <a:p>
            <a:pPr algn="just"/>
            <a:r>
              <a:rPr lang="pt-BR" dirty="0"/>
              <a:t>seleção da amostra; </a:t>
            </a:r>
          </a:p>
          <a:p>
            <a:pPr algn="just"/>
            <a:r>
              <a:rPr lang="pt-BR" dirty="0"/>
              <a:t>coleta dos dados; </a:t>
            </a:r>
          </a:p>
          <a:p>
            <a:pPr algn="just"/>
            <a:r>
              <a:rPr lang="pt-BR" dirty="0"/>
              <a:t>análise e interpretação dos dados; </a:t>
            </a:r>
          </a:p>
          <a:p>
            <a:pPr algn="just"/>
            <a:r>
              <a:rPr lang="pt-BR" dirty="0"/>
              <a:t>redação do relatório.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VIDE CEP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1171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Coletar e Verificação Dados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51930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46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pt-BR" dirty="0"/>
              <a:t>MONOGRAFIA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000" dirty="0"/>
              <a:t>O termo monografia já dá a ideia de algo que é mono, </a:t>
            </a:r>
            <a:r>
              <a:rPr lang="pt-BR" sz="3000" b="1" dirty="0"/>
              <a:t>um só</a:t>
            </a:r>
            <a:r>
              <a:rPr lang="pt-BR" sz="3000" dirty="0"/>
              <a:t>. </a:t>
            </a:r>
            <a:r>
              <a:rPr lang="pt-BR" sz="3000" b="1" dirty="0"/>
              <a:t>É a escrita sobre um só assunto.</a:t>
            </a:r>
            <a:r>
              <a:rPr lang="pt-BR" sz="3000" dirty="0"/>
              <a:t> Na verdade, um tema bem recortado.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O problema não precisa ser novo, nem deve ser abordado de forma extensiva, como na dissertação.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677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248209"/>
              </p:ext>
            </p:extLst>
          </p:nvPr>
        </p:nvGraphicFramePr>
        <p:xfrm>
          <a:off x="605220" y="970344"/>
          <a:ext cx="8169285" cy="577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1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QUESTIONÁRIO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ENTREVISTA 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FORMULÁRIO</a:t>
                      </a:r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80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- É conjunto de questões que são respondidas por escrito pelo pesquisado. 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- Envolve duas pessoas numa situação “face a face”  (uma delas formula questões e a outra responde).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- O pesquisador formula questões previamente elaboradas e anota as respostas.</a:t>
                      </a:r>
                    </a:p>
                    <a:p>
                      <a:pPr algn="just"/>
                      <a:endParaRPr lang="pt-BR" dirty="0"/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505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dirty="0"/>
                        <a:t>rápido e barato;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dirty="0"/>
                        <a:t>não exige treinamento de pessoal;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dirty="0"/>
                        <a:t>garante o anonimato.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dirty="0"/>
                        <a:t>É aplicável a um número maior de pessoas, inclusive às que não sabem ler ou escrever;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dirty="0"/>
                        <a:t>Possibilita o auxílio ao entrevistado com dificuldade para responder.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dirty="0"/>
                        <a:t>não garante o anonimato;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dirty="0"/>
                        <a:t>exige treinamento de pessoal;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dirty="0"/>
                        <a:t>possibilita obtenção de dados facilmente tabuláveis e quantificáveis</a:t>
                      </a:r>
                      <a:r>
                        <a:rPr lang="pt-BR" baseline="0" dirty="0"/>
                        <a:t> (o</a:t>
                      </a:r>
                      <a:r>
                        <a:rPr lang="pt-BR" dirty="0"/>
                        <a:t>piniões de mercado).</a:t>
                      </a:r>
                    </a:p>
                    <a:p>
                      <a:pPr algn="just"/>
                      <a:endParaRPr lang="pt-BR" dirty="0"/>
                    </a:p>
                  </a:txBody>
                  <a:tcPr marL="73237" marR="732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3" y="8258"/>
            <a:ext cx="8230313" cy="9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199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dirty="0"/>
              <a:t>Elaboração do questionário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800" b="1" u="sng" dirty="0"/>
              <a:t>Não existem normas rígidas a respeito da elaboração do questionário.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 questionário deve conter uma introdução (que informe a entidade patrocinadora, as razões que determinaram a realização da pesquisa e da importância das respostas para atingir seus objetivos)</a:t>
            </a:r>
          </a:p>
          <a:p>
            <a:pPr algn="just"/>
            <a:endParaRPr lang="pt-BR" sz="2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991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/>
            </a:pPr>
            <a:endParaRPr lang="pt-BR" i="1" dirty="0"/>
          </a:p>
          <a:p>
            <a:pPr marL="514350" indent="-514350" algn="just">
              <a:buFont typeface="+mj-lt"/>
              <a:buAutoNum type="arabicParenR"/>
            </a:pPr>
            <a:r>
              <a:rPr lang="pt-BR" i="1" dirty="0"/>
              <a:t>as questões devem ser preferencialmente fechadas;</a:t>
            </a:r>
          </a:p>
          <a:p>
            <a:pPr marL="514350" indent="-514350">
              <a:buFont typeface="+mj-lt"/>
              <a:buAutoNum type="arabicParenR"/>
            </a:pPr>
            <a:r>
              <a:rPr lang="pt-BR" i="1" dirty="0"/>
              <a:t>incluir apenas as perguntas relacionadas ao problema;  </a:t>
            </a:r>
          </a:p>
          <a:p>
            <a:pPr marL="514350" indent="-514350">
              <a:buFont typeface="+mj-lt"/>
              <a:buAutoNum type="arabicParenR"/>
            </a:pPr>
            <a:r>
              <a:rPr lang="pt-BR" i="1" dirty="0"/>
              <a:t>não incluir perguntas cujas respostas possam ser obtidas de forma mais precisa por outros meios;</a:t>
            </a:r>
          </a:p>
          <a:p>
            <a:pPr marL="514350" indent="-514350">
              <a:buFont typeface="+mj-lt"/>
              <a:buAutoNum type="arabicParenR"/>
            </a:pPr>
            <a:r>
              <a:rPr lang="pt-BR" i="1" dirty="0"/>
              <a:t>as perguntas devem ser formuladas de maneira clara;</a:t>
            </a:r>
          </a:p>
          <a:p>
            <a:pPr marL="514350" indent="-514350">
              <a:buFont typeface="+mj-lt"/>
              <a:buAutoNum type="arabicParenR"/>
            </a:pPr>
            <a:r>
              <a:rPr lang="pt-BR" i="1" dirty="0"/>
              <a:t>levar em consideração o nível de informação do entrevistado;</a:t>
            </a:r>
          </a:p>
          <a:p>
            <a:pPr marL="514350" indent="-514350">
              <a:buFont typeface="+mj-lt"/>
              <a:buAutoNum type="arabicParenR"/>
            </a:pPr>
            <a:r>
              <a:rPr lang="pt-BR" i="1" dirty="0"/>
              <a:t>a pergunta deve possibilitar uma única interpretação; </a:t>
            </a:r>
          </a:p>
          <a:p>
            <a:pPr marL="514350" indent="-514350">
              <a:buFont typeface="+mj-lt"/>
              <a:buAutoNum type="arabicParenR"/>
            </a:pPr>
            <a:r>
              <a:rPr lang="pt-BR" i="1" dirty="0"/>
              <a:t>a pergunta não deve sugerir respostas; </a:t>
            </a:r>
          </a:p>
          <a:p>
            <a:pPr marL="514350" indent="-514350">
              <a:buFont typeface="+mj-lt"/>
              <a:buAutoNum type="arabicParenR"/>
            </a:pPr>
            <a:r>
              <a:rPr lang="pt-BR" i="1" dirty="0"/>
              <a:t>as perguntas devem referir-se a uma única ideia de cada vez; </a:t>
            </a:r>
          </a:p>
          <a:p>
            <a:pPr marL="514350" indent="-514350">
              <a:buFont typeface="+mj-lt"/>
              <a:buAutoNum type="arabicParenR"/>
            </a:pPr>
            <a:r>
              <a:rPr lang="pt-BR" i="1" dirty="0"/>
              <a:t>o número de perguntas deve ser limitado;</a:t>
            </a:r>
          </a:p>
          <a:p>
            <a:pPr marL="514350" indent="-514350">
              <a:buFont typeface="+mj-lt"/>
              <a:buAutoNum type="arabicParenR"/>
            </a:pPr>
            <a:r>
              <a:rPr lang="pt-BR" i="1" dirty="0"/>
              <a:t>o questionário deve iniciar com perguntas mais simples e finalizar com as mais complexas; </a:t>
            </a:r>
          </a:p>
          <a:p>
            <a:pPr marL="514350" indent="-514350">
              <a:buFont typeface="+mj-lt"/>
              <a:buAutoNum type="arabicParenR"/>
            </a:pPr>
            <a:endParaRPr lang="pt-BR" i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201585" y="6135089"/>
            <a:ext cx="1337195" cy="370171"/>
          </a:xfrm>
        </p:spPr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58874" y="188640"/>
            <a:ext cx="609649" cy="318346"/>
          </a:xfrm>
        </p:spPr>
        <p:txBody>
          <a:bodyPr/>
          <a:lstStyle/>
          <a:p>
            <a:fld id="{E4B4E33A-1B49-40F7-9355-89AEE8E8ED46}" type="slidenum">
              <a:rPr lang="pt-BR" smtClean="0"/>
              <a:t>62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42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CONDUÇÃO DA ENTREVISTA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500" dirty="0">
                <a:solidFill>
                  <a:srgbClr val="002060"/>
                </a:solidFill>
                <a:latin typeface="Roboto"/>
              </a:rPr>
              <a:t>Apresenta maior flexibilidade;</a:t>
            </a:r>
          </a:p>
          <a:p>
            <a:pPr algn="just"/>
            <a:endParaRPr lang="pt-BR" sz="2500" dirty="0">
              <a:solidFill>
                <a:srgbClr val="002060"/>
              </a:solidFill>
              <a:latin typeface="Roboto"/>
            </a:endParaRPr>
          </a:p>
          <a:p>
            <a:pPr algn="just"/>
            <a:r>
              <a:rPr lang="pt-BR" sz="2500" dirty="0">
                <a:solidFill>
                  <a:srgbClr val="002060"/>
                </a:solidFill>
                <a:latin typeface="Roboto"/>
              </a:rPr>
              <a:t>Caracterizar-se como informal, quando </a:t>
            </a:r>
            <a:r>
              <a:rPr lang="pt-BR" sz="2500" b="1" u="sng" dirty="0">
                <a:solidFill>
                  <a:srgbClr val="002060"/>
                </a:solidFill>
                <a:latin typeface="Roboto"/>
              </a:rPr>
              <a:t>se distingue da simples conversação apenas por ter como objetivo básico a coleta de dados</a:t>
            </a:r>
            <a:r>
              <a:rPr lang="pt-BR" sz="2500" dirty="0">
                <a:solidFill>
                  <a:srgbClr val="002060"/>
                </a:solidFill>
                <a:latin typeface="Roboto"/>
              </a:rPr>
              <a:t>.</a:t>
            </a:r>
          </a:p>
          <a:p>
            <a:pPr algn="just"/>
            <a:endParaRPr lang="pt-BR" sz="2500" dirty="0">
              <a:solidFill>
                <a:srgbClr val="002060"/>
              </a:solidFill>
              <a:latin typeface="Roboto"/>
            </a:endParaRPr>
          </a:p>
          <a:p>
            <a:pPr algn="just"/>
            <a:r>
              <a:rPr lang="pt-BR" sz="2500" dirty="0">
                <a:solidFill>
                  <a:srgbClr val="002060"/>
                </a:solidFill>
                <a:latin typeface="Roboto"/>
              </a:rPr>
              <a:t>Pode ser focalizada quando, embora livre, determina o tema bem específico, cabendo ao entrevistador esforçar-se para que o entrevistado retorne ao assunto após alguma digressão.</a:t>
            </a:r>
          </a:p>
          <a:p>
            <a:pPr marL="0" indent="0" algn="just">
              <a:buNone/>
            </a:pPr>
            <a:endParaRPr lang="pt-BR" sz="25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3859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Algumas observações na entrevista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61DC-966E-4AD4-8F12-B76C9AD1F834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847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endParaRPr lang="pt-BR" sz="2200" dirty="0">
              <a:solidFill>
                <a:srgbClr val="3C3C3C"/>
              </a:solidFill>
              <a:latin typeface="Roboto"/>
            </a:endParaRP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Roboto"/>
              </a:rPr>
              <a:t>as questões devem ser diretas (por exemplo: “O que você acha da maconha?”) ou indiretas (por exemplo: “Seus amigos são favoráveis à maconha?”)? </a:t>
            </a: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Roboto"/>
              </a:rPr>
              <a:t>as respostas devem ser formuladas previamente ou podem ser livres;</a:t>
            </a: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Roboto"/>
              </a:rPr>
              <a:t>as perguntas são realmente importantes?</a:t>
            </a: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Roboto"/>
              </a:rPr>
              <a:t>o entrevistado possui conhecimento suficiente para responder às perguntas?</a:t>
            </a: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Roboto"/>
              </a:rPr>
              <a:t>as perguntas não sugerem respostas?;</a:t>
            </a: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Roboto"/>
              </a:rPr>
              <a:t>as palavras empregadas apresentam significação clara e precisa?</a:t>
            </a:r>
          </a:p>
          <a:p>
            <a:pPr algn="just"/>
            <a:endParaRPr lang="pt-BR" sz="2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8" name="Retângulo 7"/>
          <p:cNvSpPr/>
          <p:nvPr/>
        </p:nvSpPr>
        <p:spPr>
          <a:xfrm>
            <a:off x="6948264" y="361579"/>
            <a:ext cx="17385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4201510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endParaRPr lang="pt-BR" sz="3000" dirty="0"/>
          </a:p>
          <a:p>
            <a:pPr algn="just"/>
            <a:r>
              <a:rPr lang="pt-BR" sz="3000" dirty="0"/>
              <a:t>O entrevistador deverá possuir requisitos básicos para bem conduzir uma entrevista.</a:t>
            </a:r>
          </a:p>
          <a:p>
            <a:pPr marL="0" indent="0" algn="just">
              <a:buNone/>
            </a:pPr>
            <a:endParaRPr lang="pt-BR" sz="3000" dirty="0"/>
          </a:p>
          <a:p>
            <a:pPr algn="just"/>
            <a:r>
              <a:rPr lang="pt-BR" sz="3000" dirty="0"/>
              <a:t>Algumas das características inconvenientes para um entrevistador são: </a:t>
            </a:r>
            <a:r>
              <a:rPr lang="pt-BR" sz="3000" b="1" u="sng" dirty="0"/>
              <a:t>problemas de dicção, opinião apaixonada sobre o problema da pesquisa, timidez.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66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948264" y="361579"/>
            <a:ext cx="17385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547142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268760"/>
            <a:ext cx="6591985" cy="4642462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500" b="1" dirty="0"/>
              <a:t>Em nenhuma circunstância poderá discutir as opiniões emitidas.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b="1" dirty="0"/>
              <a:t>Ter habilidade para registrar as respostas e transcrever exatamente o que foi dito</a:t>
            </a:r>
            <a:r>
              <a:rPr lang="pt-BR" sz="2500" dirty="0"/>
              <a:t>.</a:t>
            </a:r>
          </a:p>
          <a:p>
            <a:pPr algn="just"/>
            <a:r>
              <a:rPr lang="pt-BR" sz="2500" i="1" dirty="0"/>
              <a:t>Ex. Questionário Lilian; Chris 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Convém também que o entrevistador seja capaz de </a:t>
            </a:r>
            <a:r>
              <a:rPr lang="pt-BR" sz="2500" b="1" dirty="0"/>
              <a:t>registrar as reações do entrevistado </a:t>
            </a:r>
            <a:r>
              <a:rPr lang="pt-BR" sz="2500" dirty="0"/>
              <a:t>às perguntas que são feitas (A expressão não verbal do entrevistado poderá ser de grande utilidade na análise da qualidade das respostas).</a:t>
            </a:r>
          </a:p>
          <a:p>
            <a:pPr algn="just"/>
            <a:endParaRPr lang="pt-BR" sz="25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67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948264" y="361579"/>
            <a:ext cx="17385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445242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Aplicação do Formulário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500" dirty="0"/>
              <a:t>Enquanto técnica de coleta de dados situa-se entre o questionário e a entrevista.</a:t>
            </a:r>
          </a:p>
          <a:p>
            <a:pPr marL="0" indent="0" algn="just">
              <a:buNone/>
            </a:pPr>
            <a:endParaRPr lang="pt-BR" sz="2500" dirty="0"/>
          </a:p>
          <a:p>
            <a:pPr algn="just"/>
            <a:r>
              <a:rPr lang="pt-BR" sz="2500" dirty="0"/>
              <a:t>Constitui a técnica mais adequada para a coleta de dados em pesquisas de opinião pública e de mercado.</a:t>
            </a:r>
          </a:p>
          <a:p>
            <a:pPr marL="0" indent="0" algn="just">
              <a:buNone/>
            </a:pPr>
            <a:endParaRPr lang="pt-BR" sz="2500" dirty="0"/>
          </a:p>
          <a:p>
            <a:pPr algn="just"/>
            <a:r>
              <a:rPr lang="pt-BR" sz="2500" dirty="0"/>
              <a:t>Não possibilita obtenção de dados com maior profundidade.</a:t>
            </a:r>
          </a:p>
          <a:p>
            <a:pPr marL="0" indent="0" algn="just">
              <a:buNone/>
            </a:pPr>
            <a:endParaRPr lang="pt-BR" sz="2500" dirty="0"/>
          </a:p>
          <a:p>
            <a:pPr algn="just"/>
            <a:r>
              <a:rPr lang="pt-BR" sz="2500" dirty="0"/>
              <a:t>Mesmas recomendações do questionário.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3490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49683" y="357066"/>
            <a:ext cx="6589199" cy="79584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Pré-testes dos instrumentos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244211"/>
              </p:ext>
            </p:extLst>
          </p:nvPr>
        </p:nvGraphicFramePr>
        <p:xfrm>
          <a:off x="827584" y="1340768"/>
          <a:ext cx="7992888" cy="516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92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3500" b="1" dirty="0"/>
              <a:t>Recursos humanos, materiais e financeiros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endParaRPr lang="pt-BR" sz="2800" dirty="0"/>
          </a:p>
          <a:p>
            <a:pPr algn="just"/>
            <a:r>
              <a:rPr lang="pt-BR" sz="2800" dirty="0"/>
              <a:t>Qualquer empreendimento de pesquisa, para ser bem-sucedido, deverá levar em consideração o problema dos recursos disponíveis.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 pesquisador deve ter </a:t>
            </a:r>
            <a:r>
              <a:rPr lang="pt-BR" sz="2800" b="1" dirty="0"/>
              <a:t>noção do tempo </a:t>
            </a:r>
            <a:r>
              <a:rPr lang="pt-BR" sz="2800" dirty="0"/>
              <a:t>a ser utilizado na pesquisa e </a:t>
            </a:r>
            <a:r>
              <a:rPr lang="pt-BR" sz="2800" b="1" dirty="0"/>
              <a:t>valorizá-lo em termos pecuniários</a:t>
            </a:r>
            <a:r>
              <a:rPr lang="pt-BR" sz="2800" dirty="0"/>
              <a:t>. </a:t>
            </a:r>
            <a:r>
              <a:rPr lang="pt-BR" sz="2500" dirty="0"/>
              <a:t>(Deve prover-se dos equipamentos e materiais necessários ao seu desenvolvimento).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8853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 para o </a:t>
            </a:r>
            <a:br>
              <a:rPr lang="pt-BR" dirty="0"/>
            </a:br>
            <a:r>
              <a:rPr lang="pt-BR" dirty="0"/>
              <a:t>pré-teste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BR" dirty="0">
              <a:solidFill>
                <a:srgbClr val="3C3C3C"/>
              </a:solidFill>
              <a:latin typeface="Roboto"/>
            </a:endParaRPr>
          </a:p>
          <a:p>
            <a:pPr algn="just"/>
            <a:r>
              <a:rPr lang="pt-BR" sz="2400" dirty="0"/>
              <a:t>Procura-se saber, se o participante demonstrou dificuldade, confusão ou constrangimento no questionário, entrevista ou formulário.</a:t>
            </a:r>
          </a:p>
          <a:p>
            <a:pPr algn="just"/>
            <a:r>
              <a:rPr lang="pt-BR" sz="2400" dirty="0"/>
              <a:t>Necessário que os entrevistadores incumbidos do pré-teste sejam pessoas qualificadas e experientes, que estejam a par dos objetivos da pesquisa.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a) clareza e precisão dos termos. Os termos estão adequados ou necessitam de explicação?</a:t>
            </a:r>
          </a:p>
          <a:p>
            <a:pPr marL="0" indent="0" algn="just">
              <a:buNone/>
            </a:pPr>
            <a:r>
              <a:rPr lang="pt-BR" sz="2400" dirty="0"/>
              <a:t>b) quantidade de perguntas. Os entrevistados demostraram cansaço ou impaciência?</a:t>
            </a:r>
          </a:p>
          <a:p>
            <a:pPr marL="0" indent="0" algn="just">
              <a:buNone/>
            </a:pPr>
            <a:r>
              <a:rPr lang="pt-BR" sz="2400" dirty="0"/>
              <a:t>c) ordem das perguntas.  Estão adequadas?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266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2" y="2356758"/>
            <a:ext cx="823031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575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067" y="1345245"/>
            <a:ext cx="8229600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t-BR" b="1" dirty="0"/>
              <a:t>Pesquisa</a:t>
            </a:r>
            <a:r>
              <a:rPr lang="pt-BR" dirty="0"/>
              <a:t> </a:t>
            </a:r>
            <a:r>
              <a:rPr lang="pt-BR" b="1" dirty="0"/>
              <a:t>Narrativa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869" y="2743624"/>
            <a:ext cx="8229600" cy="13707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pt-BR" dirty="0"/>
              <a:t>É adequada para </a:t>
            </a:r>
            <a:r>
              <a:rPr lang="pt-BR" b="1" dirty="0"/>
              <a:t>descrever histórias detalhadas ou experiências de vida de um indivíduo ou vários.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2151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Seleção dos Participantes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282422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endParaRPr lang="pt-BR" sz="2600" dirty="0"/>
          </a:p>
          <a:p>
            <a:pPr algn="just"/>
            <a:r>
              <a:rPr lang="pt-BR" sz="2600" dirty="0"/>
              <a:t>Devem ser escolhidos participantes que tenham histórias ou experiências de vida que possam ser contadas. </a:t>
            </a:r>
          </a:p>
          <a:p>
            <a:pPr marL="0" indent="0" algn="just">
              <a:buNone/>
            </a:pPr>
            <a:endParaRPr lang="pt-BR" sz="2600" dirty="0"/>
          </a:p>
          <a:p>
            <a:pPr algn="just"/>
            <a:r>
              <a:rPr lang="pt-BR" sz="2600" dirty="0"/>
              <a:t>É pouco provável que essa modalidade de pesquisa possa fornecer bons resultados abrangendo mais do que três ou quatro indivíduos. 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Principalmente porque é preciso garantir que o pesquisador tenha condições de encontrar “boas narrativas” e passar um tempo considerável com os indivíduos colhendo suas histórias.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73</a:t>
            </a:fld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7164288" y="5517232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5817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b="1" dirty="0"/>
              <a:t>Coleta dos Dados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3256" y="2060848"/>
            <a:ext cx="6279024" cy="4295502"/>
          </a:xfrm>
        </p:spPr>
        <p:txBody>
          <a:bodyPr>
            <a:normAutofit/>
          </a:bodyPr>
          <a:lstStyle/>
          <a:p>
            <a:pPr algn="just"/>
            <a:endParaRPr lang="pt-BR" sz="3000" b="1" dirty="0"/>
          </a:p>
          <a:p>
            <a:pPr algn="just"/>
            <a:r>
              <a:rPr lang="pt-BR" sz="3000" b="1" dirty="0"/>
              <a:t>Entrevistas, diários, autobiografias, cartas pessoais, conversas</a:t>
            </a:r>
            <a:r>
              <a:rPr lang="pt-BR" sz="3000" dirty="0"/>
              <a:t>, </a:t>
            </a:r>
            <a:r>
              <a:rPr lang="pt-BR" sz="3000" b="1" dirty="0"/>
              <a:t>histórias de famílias, documentos diversos, fotografias </a:t>
            </a:r>
            <a:r>
              <a:rPr lang="pt-BR" sz="3000" dirty="0"/>
              <a:t>e artefatos pessoais-familiares-pessoais.</a:t>
            </a:r>
          </a:p>
          <a:p>
            <a:pPr marL="0" indent="0" algn="just">
              <a:buNone/>
            </a:pPr>
            <a:endParaRPr lang="pt-BR" sz="3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74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40" y="4714695"/>
            <a:ext cx="1289021" cy="19140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927BAAD-80E5-4DEC-B343-45B2A986A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47" y="518625"/>
            <a:ext cx="1289021" cy="19335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73CED17-014D-4310-BACC-FB51570A1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311" y="2561825"/>
            <a:ext cx="1289021" cy="19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78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5" y="352740"/>
            <a:ext cx="6986736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Análise e Interpretação </a:t>
            </a:r>
            <a:br>
              <a:rPr lang="pt-BR" dirty="0"/>
            </a:br>
            <a:r>
              <a:rPr lang="pt-BR" dirty="0"/>
              <a:t>dos Dados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74551" y="1772816"/>
            <a:ext cx="6986736" cy="3777622"/>
          </a:xfrm>
        </p:spPr>
        <p:txBody>
          <a:bodyPr>
            <a:noAutofit/>
          </a:bodyPr>
          <a:lstStyle/>
          <a:p>
            <a:pPr algn="just"/>
            <a:r>
              <a:rPr lang="pt-BR" sz="2100" dirty="0"/>
              <a:t>É pouco provável que os participantes contem suas histórias observando uma sequência cronológica. </a:t>
            </a:r>
          </a:p>
          <a:p>
            <a:pPr marL="0" indent="0" algn="just">
              <a:buNone/>
            </a:pPr>
            <a:endParaRPr lang="pt-BR" sz="2100" dirty="0"/>
          </a:p>
          <a:p>
            <a:pPr algn="just"/>
            <a:r>
              <a:rPr lang="pt-BR" sz="2100" dirty="0"/>
              <a:t>É necessário que o </a:t>
            </a:r>
            <a:r>
              <a:rPr lang="pt-BR" sz="2100" b="1" u="sng" dirty="0"/>
              <a:t>pesquisador organize as histórias dentro de uma estrutura </a:t>
            </a:r>
            <a:r>
              <a:rPr lang="pt-BR" sz="2100" dirty="0"/>
              <a:t>capaz de lhes conferir sentido.</a:t>
            </a:r>
          </a:p>
          <a:p>
            <a:pPr marL="0" indent="0" algn="just">
              <a:buNone/>
            </a:pPr>
            <a:endParaRPr lang="pt-BR" sz="2100" dirty="0"/>
          </a:p>
          <a:p>
            <a:pPr algn="just"/>
            <a:r>
              <a:rPr lang="pt-BR" sz="2100" dirty="0"/>
              <a:t>Essa organização pode ser feita mediante a reunião de um certo número de histórias, a análise de seus elementos-chave e sua reescrita em uma sequência cronológica, garantindo que tenham começo, meio e fim.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9801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0D1B4-B4A0-4F99-BFAE-AEE21841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3" y="787783"/>
            <a:ext cx="6914728" cy="5123439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https://open.spotify.com/show/2Kki0lWqyMWegWAFe2mZOg</a:t>
            </a:r>
            <a:r>
              <a:rPr lang="pt-BR" dirty="0"/>
              <a:t> </a:t>
            </a:r>
          </a:p>
          <a:p>
            <a:r>
              <a:rPr lang="pt-BR" dirty="0">
                <a:hlinkClick r:id="rId3"/>
              </a:rPr>
              <a:t>https://www.radionovelo.com.br/praiadosossos/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05FE2C-8549-49FE-9A9E-D881B8A2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3A97B8-EC58-4284-8B96-2533C412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76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CE09493-5ABF-4159-8360-437CCFE6E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575" y="2490548"/>
            <a:ext cx="6775826" cy="34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71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7584" y="2130425"/>
            <a:ext cx="7772400" cy="1470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solidFill>
                  <a:srgbClr val="3C3C3C"/>
                </a:solidFill>
                <a:latin typeface="Roboto"/>
              </a:rPr>
              <a:t>Possibilidade de Delinear </a:t>
            </a:r>
            <a:br>
              <a:rPr lang="pt-BR" sz="3200" b="1">
                <a:solidFill>
                  <a:srgbClr val="3C3C3C"/>
                </a:solidFill>
                <a:latin typeface="Roboto"/>
              </a:rPr>
            </a:br>
            <a:r>
              <a:rPr lang="pt-BR" sz="3200" b="1">
                <a:solidFill>
                  <a:srgbClr val="3C3C3C"/>
                </a:solidFill>
                <a:latin typeface="Roboto"/>
              </a:rPr>
              <a:t>Métodos Mistos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8291854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05" y="2021825"/>
            <a:ext cx="7773074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28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do 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672" y="1434502"/>
            <a:ext cx="8029128" cy="509568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1400" dirty="0"/>
              <a:t>A escolha de um tema que de fato possibilite a realização de uma pesquisa bibliográfica requer bastante energia e habilidade do pesquisador.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É muito comum a situação de estudantes que se sentem completamente desorientados ao serem solicitados a escolher o tema de sua monografia de conclusão de curso ou dissertação de mestrado.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É claro que o papel do orientador nesta etapa é de fundamental importância. Com base em sua experiência, ele é capaz de sugerir temas de pesquisa e indicar leituras que auxiliem o aluno no desenvolvimento dos primeiros passos.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Além disso, é capaz de advertir quanto às dificuldades que poderão decorrer da escolha de determinados temas.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No entanto, por mais capacitado que seja o orientador, o papel mais importante nesta etapa do trabalho, assim como nas demais, é desempenhado pelo próprio estudante.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79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06" y="1177270"/>
            <a:ext cx="8028493" cy="1688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71" y="6530191"/>
            <a:ext cx="8029128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3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500" b="1" dirty="0"/>
              <a:t>Considerações para </a:t>
            </a:r>
            <a:r>
              <a:rPr lang="pt-BR" sz="3500" b="1" dirty="0">
                <a:solidFill>
                  <a:srgbClr val="C00000"/>
                </a:solidFill>
              </a:rPr>
              <a:t>elaborar </a:t>
            </a:r>
            <a:br>
              <a:rPr lang="pt-BR" sz="3500" b="1" dirty="0">
                <a:solidFill>
                  <a:srgbClr val="C00000"/>
                </a:solidFill>
              </a:rPr>
            </a:br>
            <a:r>
              <a:rPr lang="pt-BR" sz="3500" b="1" dirty="0">
                <a:solidFill>
                  <a:srgbClr val="C00000"/>
                </a:solidFill>
              </a:rPr>
              <a:t>um projeto de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300" dirty="0">
                <a:latin typeface="Roboto"/>
              </a:rPr>
              <a:t>O planejamento da pesquisa concretiza-se mediante a </a:t>
            </a:r>
            <a:r>
              <a:rPr lang="pt-BR" sz="2300" u="sng" dirty="0">
                <a:latin typeface="Roboto"/>
              </a:rPr>
              <a:t>elaboração de um projeto</a:t>
            </a:r>
            <a:r>
              <a:rPr lang="pt-BR" sz="2300" dirty="0">
                <a:latin typeface="Roboto"/>
              </a:rPr>
              <a:t>, que é o documento explicitador das ações a serem desenvolvidas ao longo do processo de pesquisa.</a:t>
            </a:r>
          </a:p>
          <a:p>
            <a:pPr marL="0" indent="0" algn="just">
              <a:buNone/>
            </a:pPr>
            <a:endParaRPr lang="pt-BR" sz="2300" dirty="0">
              <a:latin typeface="Roboto"/>
            </a:endParaRPr>
          </a:p>
          <a:p>
            <a:pPr algn="just"/>
            <a:r>
              <a:rPr lang="pt-BR" sz="2300" dirty="0">
                <a:latin typeface="Roboto"/>
              </a:rPr>
              <a:t>O projeto deve especificar </a:t>
            </a:r>
            <a:r>
              <a:rPr lang="pt-BR" sz="2300" b="1" u="sng" dirty="0">
                <a:latin typeface="Roboto"/>
              </a:rPr>
              <a:t>o problema,</a:t>
            </a:r>
            <a:r>
              <a:rPr lang="pt-BR" sz="2300" dirty="0">
                <a:latin typeface="Roboto"/>
              </a:rPr>
              <a:t> os </a:t>
            </a:r>
            <a:r>
              <a:rPr lang="pt-BR" sz="2300" b="1" u="sng" dirty="0">
                <a:latin typeface="Roboto"/>
              </a:rPr>
              <a:t>objetivos</a:t>
            </a:r>
            <a:r>
              <a:rPr lang="pt-BR" sz="2300" dirty="0">
                <a:latin typeface="Roboto"/>
              </a:rPr>
              <a:t> da pesquisa, apresentar a </a:t>
            </a:r>
            <a:r>
              <a:rPr lang="pt-BR" sz="2300" b="1" u="sng" dirty="0">
                <a:latin typeface="Roboto"/>
              </a:rPr>
              <a:t>justificativa</a:t>
            </a:r>
            <a:r>
              <a:rPr lang="pt-BR" sz="2300" dirty="0">
                <a:latin typeface="Roboto"/>
              </a:rPr>
              <a:t> de sua realização, definir a </a:t>
            </a:r>
            <a:r>
              <a:rPr lang="pt-BR" sz="2300" b="1" u="sng" dirty="0">
                <a:latin typeface="Roboto"/>
              </a:rPr>
              <a:t>modalidade de pesquisa</a:t>
            </a:r>
            <a:r>
              <a:rPr lang="pt-BR" sz="2300" b="1" dirty="0">
                <a:latin typeface="Roboto"/>
              </a:rPr>
              <a:t> </a:t>
            </a:r>
            <a:r>
              <a:rPr lang="pt-BR" sz="2300" dirty="0">
                <a:latin typeface="Roboto"/>
              </a:rPr>
              <a:t>e determinar os </a:t>
            </a:r>
            <a:r>
              <a:rPr lang="pt-BR" sz="2300" u="sng" dirty="0">
                <a:latin typeface="Roboto"/>
              </a:rPr>
              <a:t>procedimentos de coleta e análise</a:t>
            </a:r>
            <a:r>
              <a:rPr lang="pt-BR" sz="2300" dirty="0">
                <a:latin typeface="Roboto"/>
              </a:rPr>
              <a:t> de dados. </a:t>
            </a:r>
          </a:p>
          <a:p>
            <a:pPr marL="0" indent="0" algn="just">
              <a:buNone/>
            </a:pPr>
            <a:endParaRPr lang="pt-BR" sz="2300" dirty="0">
              <a:latin typeface="Roboto"/>
            </a:endParaRPr>
          </a:p>
          <a:p>
            <a:pPr algn="just"/>
            <a:r>
              <a:rPr lang="pt-BR" sz="2300" dirty="0">
                <a:latin typeface="Roboto"/>
              </a:rPr>
              <a:t>Deve, ainda, esclarecer o </a:t>
            </a:r>
            <a:r>
              <a:rPr lang="pt-BR" sz="2300" b="1" u="sng" dirty="0">
                <a:latin typeface="Roboto"/>
              </a:rPr>
              <a:t>cronograma</a:t>
            </a:r>
            <a:r>
              <a:rPr lang="pt-BR" sz="2300" dirty="0">
                <a:latin typeface="Roboto"/>
              </a:rPr>
              <a:t> a ser seguido  e proporcionar a indicação dos recursos humanos, materiais e financeiros necessários.</a:t>
            </a:r>
            <a:endParaRPr lang="pt-BR" sz="23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6146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309" y="620688"/>
            <a:ext cx="82296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br>
              <a:rPr lang="pt-BR" sz="2000" dirty="0">
                <a:solidFill>
                  <a:prstClr val="black"/>
                </a:solidFill>
              </a:rPr>
            </a:br>
            <a:r>
              <a:rPr lang="pt-BR" sz="2000" dirty="0">
                <a:solidFill>
                  <a:prstClr val="black"/>
                </a:solidFill>
              </a:rPr>
              <a:t>Para escolher adequadamente um tema, é necessário </a:t>
            </a:r>
            <a:br>
              <a:rPr lang="pt-BR" sz="2000" dirty="0">
                <a:solidFill>
                  <a:prstClr val="black"/>
                </a:solidFill>
              </a:rPr>
            </a:br>
            <a:r>
              <a:rPr lang="pt-BR" sz="2000" dirty="0">
                <a:solidFill>
                  <a:prstClr val="black"/>
                </a:solidFill>
              </a:rPr>
              <a:t>ter refletido sobre diferentes temas</a:t>
            </a:r>
            <a:br>
              <a:rPr lang="pt-BR" sz="2000" dirty="0">
                <a:solidFill>
                  <a:prstClr val="black"/>
                </a:solidFill>
              </a:rPr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75889"/>
            <a:ext cx="8229600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Quais os campos de sua especialidade que mais lhe interessam? </a:t>
            </a:r>
          </a:p>
          <a:p>
            <a:pPr algn="just"/>
            <a:r>
              <a:rPr lang="pt-BR" sz="2400" dirty="0"/>
              <a:t>Quais os temas que mais o instigam? </a:t>
            </a:r>
          </a:p>
          <a:p>
            <a:pPr algn="just"/>
            <a:r>
              <a:rPr lang="pt-BR" sz="2400" dirty="0"/>
              <a:t>De tudo o que você tem estudado, o que lhe dá mais vontade de se aprofundar e pesquisar?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80</a:t>
            </a:fld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73769" y="5182111"/>
            <a:ext cx="8229600" cy="1487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pt-BR" sz="20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Quem conhece pouco dificilmente faz escolhas adequadas. Isso significa que o aluno só poderá escolher um tema a respeito do qual já leu ou estudou.</a:t>
            </a:r>
          </a:p>
        </p:txBody>
      </p:sp>
    </p:spTree>
    <p:extLst>
      <p:ext uri="{BB962C8B-B14F-4D97-AF65-F5344CB8AC3E}">
        <p14:creationId xmlns:p14="http://schemas.microsoft.com/office/powerpoint/2010/main" val="5252848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38674-D608-4D2C-AA66-8A86D13D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416" y="2348880"/>
            <a:ext cx="6600451" cy="28083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Passo a passo para projetos/pesquisa</a:t>
            </a:r>
            <a:br>
              <a:rPr lang="pt-BR" sz="3800" b="1" dirty="0"/>
            </a:br>
            <a:br>
              <a:rPr lang="pt-BR" sz="3800" b="1" dirty="0"/>
            </a:br>
            <a:endParaRPr lang="pt-BR" sz="3800" b="1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56C91C-8035-40AB-8594-34670E80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099-C9CA-4329-8571-C874D0D53D69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FAC922-806F-417F-AC19-EE800B64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44210B-E3A6-4EF3-91A6-581910A4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5521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355160" cy="792088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3C3C3C"/>
                </a:solidFill>
                <a:latin typeface="Roboto"/>
              </a:rPr>
              <a:t>Levantamento bibliográfico preliminar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2445" y="1953922"/>
            <a:ext cx="7355161" cy="3777283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400" dirty="0"/>
              <a:t>Por isso, logo após a </a:t>
            </a:r>
            <a:r>
              <a:rPr lang="pt-BR" sz="2400" b="1" dirty="0"/>
              <a:t>escolha do tema</a:t>
            </a:r>
            <a:r>
              <a:rPr lang="pt-BR" sz="2400" dirty="0"/>
              <a:t>, o que se sugere é um levantamento bibliográfico preliminar que facilite a </a:t>
            </a:r>
            <a:r>
              <a:rPr lang="pt-BR" sz="2400" b="1" dirty="0"/>
              <a:t>formulação do problema.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4744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rgbClr val="3C3C3C"/>
                </a:solidFill>
                <a:latin typeface="Roboto"/>
              </a:rPr>
              <a:t>Identificação das Fontes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500" dirty="0">
                <a:solidFill>
                  <a:srgbClr val="002060"/>
                </a:solidFill>
                <a:latin typeface="Roboto"/>
              </a:rPr>
              <a:t>Para identificar as fontes bibliográficas adequadas ao desenvolvimento da pesquisa, a contribuição do orientador é fundamental.</a:t>
            </a:r>
          </a:p>
          <a:p>
            <a:pPr algn="just"/>
            <a:endParaRPr lang="pt-BR" sz="2500" dirty="0">
              <a:solidFill>
                <a:srgbClr val="002060"/>
              </a:solidFill>
              <a:latin typeface="Roboto"/>
            </a:endParaRPr>
          </a:p>
          <a:p>
            <a:pPr algn="just"/>
            <a:r>
              <a:rPr lang="pt-BR" sz="2500" dirty="0">
                <a:solidFill>
                  <a:srgbClr val="002060"/>
                </a:solidFill>
                <a:latin typeface="Roboto"/>
              </a:rPr>
              <a:t>Recomenda-se também a consulta a especialistas.</a:t>
            </a:r>
          </a:p>
          <a:p>
            <a:pPr algn="just"/>
            <a:endParaRPr lang="pt-BR" sz="2500" dirty="0">
              <a:solidFill>
                <a:srgbClr val="002060"/>
              </a:solidFill>
              <a:latin typeface="Roboto"/>
            </a:endParaRPr>
          </a:p>
          <a:p>
            <a:pPr algn="just"/>
            <a:r>
              <a:rPr lang="pt-BR" sz="2500" dirty="0">
                <a:solidFill>
                  <a:srgbClr val="002060"/>
                </a:solidFill>
                <a:latin typeface="Roboto"/>
              </a:rPr>
              <a:t>Obras de referência, teses e dissertações, periódicos científicos, anais de encontros científicos e periódicos de indexação e de resumo.</a:t>
            </a:r>
            <a:endParaRPr lang="pt-BR" sz="2500" dirty="0">
              <a:solidFill>
                <a:srgbClr val="002060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83</a:t>
            </a:fld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7884368" y="558924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0449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078276"/>
              </p:ext>
            </p:extLst>
          </p:nvPr>
        </p:nvGraphicFramePr>
        <p:xfrm>
          <a:off x="431540" y="1772816"/>
          <a:ext cx="8532948" cy="406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8695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344756"/>
              </p:ext>
            </p:extLst>
          </p:nvPr>
        </p:nvGraphicFramePr>
        <p:xfrm>
          <a:off x="457200" y="188640"/>
          <a:ext cx="8229600" cy="616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5752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0925"/>
            <a:ext cx="8229600" cy="1143000"/>
          </a:xfrm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pt-BR" dirty="0"/>
              <a:t>LOCAIS PARA CONSULTA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pt-BR" sz="3000" dirty="0"/>
              <a:t>BIBLIOTECAS CONVENCIOANAIS</a:t>
            </a:r>
          </a:p>
          <a:p>
            <a:r>
              <a:rPr lang="pt-BR" sz="3000" dirty="0"/>
              <a:t>BIBLIOTECAS (USP, UFSC, UnB)</a:t>
            </a:r>
          </a:p>
          <a:p>
            <a:pPr algn="just"/>
            <a:r>
              <a:rPr lang="pt-BR" sz="3000" dirty="0"/>
              <a:t>BASES DE DADOS (</a:t>
            </a:r>
            <a:r>
              <a:rPr lang="pt-BR" sz="3000" dirty="0" err="1"/>
              <a:t>Scielo</a:t>
            </a:r>
            <a:r>
              <a:rPr lang="pt-BR" sz="3000" dirty="0"/>
              <a:t>, </a:t>
            </a:r>
            <a:r>
              <a:rPr lang="pt-BR" sz="3000" dirty="0" err="1"/>
              <a:t>Latindex</a:t>
            </a:r>
            <a:r>
              <a:rPr lang="pt-BR" sz="3000" dirty="0"/>
              <a:t>, Periódicos Capes, Programa de Comutação Bibliográfica – COMUT, vinculado a Capes)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86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81944" y="5134113"/>
            <a:ext cx="77048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Materiais obtidos por pagamento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Autorização de autores  até 10% do trabalho </a:t>
            </a:r>
          </a:p>
        </p:txBody>
      </p:sp>
    </p:spTree>
    <p:extLst>
      <p:ext uri="{BB962C8B-B14F-4D97-AF65-F5344CB8AC3E}">
        <p14:creationId xmlns:p14="http://schemas.microsoft.com/office/powerpoint/2010/main" val="16140206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0" y="2038952"/>
            <a:ext cx="777917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61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800" b="1" dirty="0"/>
              <a:t>Dimensão Administrativa da Pesquisa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endParaRPr lang="pt-BR" sz="3000" dirty="0"/>
          </a:p>
          <a:p>
            <a:pPr algn="just"/>
            <a:r>
              <a:rPr lang="pt-BR" sz="3000" dirty="0"/>
              <a:t>Como qualquer atividade humana, pesquisa implica tempo e dinheiro. 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E mesmo que a pesquisa não exija financiamento externo, é necessário que o projeto envolva considerações acerca do </a:t>
            </a:r>
            <a:r>
              <a:rPr lang="pt-BR" sz="3000" u="sng" dirty="0"/>
              <a:t>cronograma</a:t>
            </a:r>
            <a:r>
              <a:rPr lang="pt-BR" sz="3000" dirty="0"/>
              <a:t> </a:t>
            </a:r>
            <a:r>
              <a:rPr lang="pt-BR" sz="3000" u="sng" dirty="0"/>
              <a:t>e do orçamento </a:t>
            </a:r>
            <a:r>
              <a:rPr lang="pt-BR" sz="3000" dirty="0"/>
              <a:t>da pesquisa.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8889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0690"/>
          </a:xfrm>
        </p:spPr>
        <p:txBody>
          <a:bodyPr>
            <a:normAutofit fontScale="90000"/>
          </a:bodyPr>
          <a:lstStyle/>
          <a:p>
            <a:r>
              <a:rPr lang="pt-BR" dirty="0"/>
              <a:t>CRONOGRAMA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94237"/>
            <a:ext cx="8712968" cy="5428952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82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00808"/>
            <a:ext cx="7773074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92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iane\Downloads\pp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42122" y="814412"/>
            <a:ext cx="8229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Custos Referentes a Pesquisa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7199" y="2059049"/>
            <a:ext cx="8229600" cy="1612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rgbClr val="002060"/>
                </a:solidFill>
              </a:rPr>
              <a:t>Prestação de Contas  (</a:t>
            </a:r>
            <a:r>
              <a:rPr lang="pt-BR" sz="2800" dirty="0" err="1">
                <a:solidFill>
                  <a:srgbClr val="002060"/>
                </a:solidFill>
              </a:rPr>
              <a:t>Ex</a:t>
            </a:r>
            <a:r>
              <a:rPr lang="pt-BR" sz="2800" dirty="0">
                <a:solidFill>
                  <a:srgbClr val="002060"/>
                </a:solidFill>
              </a:rPr>
              <a:t>: FUMDES - Fundo de Apoio à Manutenção e ao Desenvolvimento da Educação Superior)</a:t>
            </a:r>
          </a:p>
        </p:txBody>
      </p:sp>
    </p:spTree>
    <p:extLst>
      <p:ext uri="{BB962C8B-B14F-4D97-AF65-F5344CB8AC3E}">
        <p14:creationId xmlns:p14="http://schemas.microsoft.com/office/powerpoint/2010/main" val="17446633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12068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just"/>
            <a:endParaRPr lang="pt-BR" b="1" dirty="0"/>
          </a:p>
          <a:p>
            <a:pPr algn="just"/>
            <a:r>
              <a:rPr lang="pt-BR" b="1" dirty="0"/>
              <a:t>Material permanente:</a:t>
            </a:r>
            <a:r>
              <a:rPr lang="pt-BR" dirty="0"/>
              <a:t> Materiais que têm durabilidade prolongada e </a:t>
            </a:r>
            <a:r>
              <a:rPr lang="pt-BR" u="sng" dirty="0"/>
              <a:t>permanecem após o encerramento do projeto</a:t>
            </a:r>
            <a:r>
              <a:rPr lang="pt-BR" dirty="0"/>
              <a:t>. Ex. computador, livros, impressora.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Material de consumo: </a:t>
            </a:r>
            <a:r>
              <a:rPr lang="pt-BR" dirty="0"/>
              <a:t>Materiais que </a:t>
            </a:r>
            <a:r>
              <a:rPr lang="pt-BR" u="sng" dirty="0"/>
              <a:t>não têm durabilidade prolongada</a:t>
            </a:r>
            <a:r>
              <a:rPr lang="pt-BR" dirty="0"/>
              <a:t>. São consumidos durante a realização da pesquisa. </a:t>
            </a:r>
            <a:r>
              <a:rPr lang="pt-BR" dirty="0" err="1"/>
              <a:t>Ex</a:t>
            </a:r>
            <a:r>
              <a:rPr lang="pt-BR" dirty="0"/>
              <a:t>: papel, tinta para impressora, canetas, material para fotografia e filmagem, material de proteção, material de limpeza, combustível etc.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Diárias: </a:t>
            </a:r>
            <a:r>
              <a:rPr lang="pt-BR" dirty="0"/>
              <a:t>Despesas com alimentação e pousada do pessoal envolvido na execução do projeto.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Passagens e despesas com locomoção: </a:t>
            </a:r>
            <a:r>
              <a:rPr lang="pt-BR" dirty="0"/>
              <a:t>Despesas com aquisição de passagens aéreas e terrestres, taxas de embarque etc.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Outros serviços de terceiros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7478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352740"/>
            <a:ext cx="7211144" cy="1143000"/>
          </a:xfrm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pt-BR" b="1" dirty="0"/>
              <a:t>REFERÊNCIA BIBLIOGRÁFICA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916832"/>
            <a:ext cx="7211144" cy="3833267"/>
          </a:xfrm>
        </p:spPr>
        <p:txBody>
          <a:bodyPr>
            <a:normAutofit lnSpcReduction="10000"/>
          </a:bodyPr>
          <a:lstStyle/>
          <a:p>
            <a:endParaRPr lang="pt-BR" sz="2500" dirty="0"/>
          </a:p>
          <a:p>
            <a:r>
              <a:rPr lang="pt-BR" sz="2500" dirty="0"/>
              <a:t>GIL, </a:t>
            </a:r>
            <a:r>
              <a:rPr lang="pt-BR" sz="2500" dirty="0" err="1"/>
              <a:t>Antonio</a:t>
            </a:r>
            <a:r>
              <a:rPr lang="pt-BR" sz="2500" dirty="0"/>
              <a:t> Carlos. </a:t>
            </a:r>
            <a:r>
              <a:rPr lang="pt-BR" sz="2500" b="1" dirty="0"/>
              <a:t>Como elaborar projetos de pesquisa. </a:t>
            </a:r>
            <a:r>
              <a:rPr lang="pt-BR" sz="2500" dirty="0"/>
              <a:t>6ªed. São Paulo: Atlas, 2017.</a:t>
            </a:r>
          </a:p>
          <a:p>
            <a:pPr marL="0" indent="0">
              <a:buNone/>
            </a:pPr>
            <a:endParaRPr lang="pt-BR" sz="2500" dirty="0"/>
          </a:p>
          <a:p>
            <a:r>
              <a:rPr lang="pt-BR" sz="2500" dirty="0"/>
              <a:t>MEZZAROBA, Orides; MONTEIRO, Claudia </a:t>
            </a:r>
            <a:r>
              <a:rPr lang="pt-BR" sz="2500" dirty="0" err="1"/>
              <a:t>Servilha</a:t>
            </a:r>
            <a:r>
              <a:rPr lang="pt-BR" sz="2500" dirty="0"/>
              <a:t>. </a:t>
            </a:r>
            <a:r>
              <a:rPr lang="pt-BR" sz="2500" b="1" dirty="0"/>
              <a:t>Manual de Metodologia da Pesquisa no Direito.</a:t>
            </a:r>
            <a:r>
              <a:rPr lang="pt-BR" sz="2500" dirty="0"/>
              <a:t> 8. ed. São Paulo: </a:t>
            </a:r>
            <a:r>
              <a:rPr lang="pt-BR" sz="2500" dirty="0" err="1"/>
              <a:t>SaraivaJur</a:t>
            </a:r>
            <a:r>
              <a:rPr lang="pt-BR" sz="2500" dirty="0"/>
              <a:t>, 2019.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6A0-40B4-456A-BD91-FFBA1E87AD4A}" type="datetime8">
              <a:rPr lang="pt-BR" smtClean="0"/>
              <a:t>08/12/2021 21:23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M. Danielly Borguezan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E33A-1B49-40F7-9355-89AEE8E8ED46}" type="slidenum">
              <a:rPr lang="pt-BR" smtClean="0"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474169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2172</TotalTime>
  <Words>5038</Words>
  <Application>Microsoft Office PowerPoint</Application>
  <PresentationFormat>Apresentação na tela (4:3)</PresentationFormat>
  <Paragraphs>712</Paragraphs>
  <Slides>92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98" baseType="lpstr">
      <vt:lpstr>Arial</vt:lpstr>
      <vt:lpstr>Calibri</vt:lpstr>
      <vt:lpstr>Century Gothic</vt:lpstr>
      <vt:lpstr>Roboto</vt:lpstr>
      <vt:lpstr>Wingdings 3</vt:lpstr>
      <vt:lpstr>Cacho</vt:lpstr>
      <vt:lpstr>Apresentação do PowerPoint</vt:lpstr>
      <vt:lpstr>Que é pesquisa? </vt:lpstr>
      <vt:lpstr>Apresentação do PowerPoint</vt:lpstr>
      <vt:lpstr>Que é necessário para fazer uma pesquisa? </vt:lpstr>
      <vt:lpstr>Apresentação do PowerPoint</vt:lpstr>
      <vt:lpstr>MONOGRAFIA</vt:lpstr>
      <vt:lpstr>Recursos humanos, materiais e financeiros</vt:lpstr>
      <vt:lpstr>Considerações para elaborar  um projeto de pesquisa</vt:lpstr>
      <vt:lpstr>Apresentação do PowerPoint</vt:lpstr>
      <vt:lpstr> CONSIDERAÇÕES </vt:lpstr>
      <vt:lpstr>CARACTERÍSTICAS DO PROBLEMA</vt:lpstr>
      <vt:lpstr>O problema deve ser formulado como pergunta</vt:lpstr>
      <vt:lpstr>O problema deve ser  claro e preciso</vt:lpstr>
      <vt:lpstr>O problema deve ser empírico</vt:lpstr>
      <vt:lpstr>O problema deve ser  suscetível de solução</vt:lpstr>
      <vt:lpstr>O problema deve ser ético</vt:lpstr>
      <vt:lpstr>Apresentação do PowerPoint</vt:lpstr>
      <vt:lpstr>Apresentação do PowerPoint</vt:lpstr>
      <vt:lpstr>Comitê de Ética em Pesquisa – CEP</vt:lpstr>
      <vt:lpstr>CEP x CONEP</vt:lpstr>
      <vt:lpstr>Apresentação do PowerPoint</vt:lpstr>
      <vt:lpstr>O Sistema CEP/Conep, utiliza uma plataforma virtual para o registro e tramitação dos documentos: Plataforma Brasil </vt:lpstr>
      <vt:lpstr>Apresentação do PowerPoint</vt:lpstr>
      <vt:lpstr>Apresentação do PowerPoint</vt:lpstr>
      <vt:lpstr>TERMOS</vt:lpstr>
      <vt:lpstr>Apresentação do PowerPoint</vt:lpstr>
      <vt:lpstr>Apresentação do PowerPoint</vt:lpstr>
      <vt:lpstr>Apresentação do PowerPoint</vt:lpstr>
      <vt:lpstr>Apresentação do PowerPoint</vt:lpstr>
      <vt:lpstr>Exemplo. Título: O NÚCLEO DE PRÁTICAS JURÍDICAS COMO INSTRUMENTO DE ACESSO À JUSTIÇA CÍVEL – UMA REALIDADE LOCAL (Carolina Fernandes, 2008)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PESQUISA</vt:lpstr>
      <vt:lpstr>Apresentação do PowerPoint</vt:lpstr>
      <vt:lpstr>Métodos Científicos  “formas de organização de raciocínio” </vt:lpstr>
      <vt:lpstr>As Pesquisas Exploratórias </vt:lpstr>
      <vt:lpstr>As Pesquisas Descritivas </vt:lpstr>
      <vt:lpstr>As Pesquisas Explicativas </vt:lpstr>
      <vt:lpstr>Pesquisa de Campo</vt:lpstr>
      <vt:lpstr>Apresentação do PowerPoint</vt:lpstr>
      <vt:lpstr>Apresentação do PowerPoint</vt:lpstr>
      <vt:lpstr>Apresentação do PowerPoint</vt:lpstr>
      <vt:lpstr>Apresentação do PowerPoint</vt:lpstr>
      <vt:lpstr>Pesquisa Documental</vt:lpstr>
      <vt:lpstr>Exemplos de Documentos</vt:lpstr>
      <vt:lpstr>Que é ensaio clínico? </vt:lpstr>
      <vt:lpstr>O que é estudo de caso?</vt:lpstr>
      <vt:lpstr>Etapas do estudo de caso</vt:lpstr>
      <vt:lpstr>DEFINIÇÃO DA UNIDADE - CASO</vt:lpstr>
      <vt:lpstr>Técnicas de Coleta de Dados – EX:</vt:lpstr>
      <vt:lpstr>COLETA DE DADOS</vt:lpstr>
      <vt:lpstr>Que é levantamento?</vt:lpstr>
      <vt:lpstr>Seleção da Amostra </vt:lpstr>
      <vt:lpstr>½ Amostra Estratificada</vt:lpstr>
      <vt:lpstr>ETAPAS DO LEVANTAMENTO </vt:lpstr>
      <vt:lpstr>Coletar e Verificação Dados</vt:lpstr>
      <vt:lpstr>Apresentação do PowerPoint</vt:lpstr>
      <vt:lpstr>Elaboração do questionário</vt:lpstr>
      <vt:lpstr>Apresentação do PowerPoint</vt:lpstr>
      <vt:lpstr>CONDUÇÃO DA ENTREVISTA</vt:lpstr>
      <vt:lpstr>Algumas observações na entrevista</vt:lpstr>
      <vt:lpstr>Apresentação do PowerPoint</vt:lpstr>
      <vt:lpstr>Apresentação do PowerPoint</vt:lpstr>
      <vt:lpstr>Apresentação do PowerPoint</vt:lpstr>
      <vt:lpstr>Aplicação do Formulário</vt:lpstr>
      <vt:lpstr>Pré-testes dos instrumentos</vt:lpstr>
      <vt:lpstr>PROCEDIMENTO para o  pré-teste</vt:lpstr>
      <vt:lpstr>Apresentação do PowerPoint</vt:lpstr>
      <vt:lpstr>Pesquisa Narrativa</vt:lpstr>
      <vt:lpstr>Seleção dos Participantes </vt:lpstr>
      <vt:lpstr> Coleta dos Dados </vt:lpstr>
      <vt:lpstr>Análise e Interpretação  dos Dados </vt:lpstr>
      <vt:lpstr>Apresentação do PowerPoint</vt:lpstr>
      <vt:lpstr>Apresentação do PowerPoint</vt:lpstr>
      <vt:lpstr>Apresentação do PowerPoint</vt:lpstr>
      <vt:lpstr>Escolha do tema</vt:lpstr>
      <vt:lpstr> Para escolher adequadamente um tema, é necessário  ter refletido sobre diferentes temas </vt:lpstr>
      <vt:lpstr>Passo a passo para projetos/pesquisa  </vt:lpstr>
      <vt:lpstr>Levantamento bibliográfico preliminar</vt:lpstr>
      <vt:lpstr>Identificação das Fontes</vt:lpstr>
      <vt:lpstr>Apresentação do PowerPoint</vt:lpstr>
      <vt:lpstr>Apresentação do PowerPoint</vt:lpstr>
      <vt:lpstr>LOCAIS PARA CONSULTA</vt:lpstr>
      <vt:lpstr>Apresentação do PowerPoint</vt:lpstr>
      <vt:lpstr>Dimensão Administrativa da Pesquisa </vt:lpstr>
      <vt:lpstr>CRONOGRAMA</vt:lpstr>
      <vt:lpstr>Apresentação do PowerPoint</vt:lpstr>
      <vt:lpstr>Apresentação do PowerPoint</vt:lpstr>
      <vt:lpstr>REFERÊNCIA BIBLIOGRÁFICA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Josiane</dc:creator>
  <cp:lastModifiedBy>Usuario</cp:lastModifiedBy>
  <cp:revision>136</cp:revision>
  <dcterms:created xsi:type="dcterms:W3CDTF">2017-08-10T16:34:06Z</dcterms:created>
  <dcterms:modified xsi:type="dcterms:W3CDTF">2021-12-09T01:18:50Z</dcterms:modified>
</cp:coreProperties>
</file>