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85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7659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00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7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30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0350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45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71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96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1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631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947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D1A05BD-9518-4ACE-9742-173A7EF82492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BCDC125-D028-47C7-AD66-C05D445F52A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72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30270-6DCB-4B47-A804-ECE125739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6234959" cy="2167825"/>
          </a:xfrm>
        </p:spPr>
        <p:txBody>
          <a:bodyPr>
            <a:normAutofit/>
          </a:bodyPr>
          <a:lstStyle/>
          <a:p>
            <a:r>
              <a:rPr lang="pt-BR" sz="4800" dirty="0">
                <a:latin typeface="Algerian" panose="04020705040A02060702" pitchFamily="82" charset="0"/>
              </a:rPr>
              <a:t>Introdução ao </a:t>
            </a:r>
            <a:r>
              <a:rPr lang="pt-BR" sz="4800" dirty="0" err="1">
                <a:latin typeface="Algerian" panose="04020705040A02060702" pitchFamily="82" charset="0"/>
              </a:rPr>
              <a:t>Visagismo</a:t>
            </a:r>
            <a:r>
              <a:rPr lang="pt-BR" sz="4800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C7C64E-5CAD-4959-9109-0A633D993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 err="1">
                <a:latin typeface="Edwardian Script ITC" panose="030303020407070D0804" pitchFamily="66" charset="0"/>
              </a:rPr>
              <a:t>Prof</a:t>
            </a:r>
            <a:r>
              <a:rPr lang="pt-BR" sz="3200" dirty="0">
                <a:latin typeface="Edwardian Script ITC" panose="030303020407070D0804" pitchFamily="66" charset="0"/>
              </a:rPr>
              <a:t> Brenda Caroline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C50203-F7B4-43BB-94E8-81C0076BA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87" y="1497495"/>
            <a:ext cx="2810490" cy="38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8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CD8F2-6C87-46FF-91F8-7B8D349D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Visagismo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AF471-2888-440C-9FEC-4D262CD1B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>
                <a:solidFill>
                  <a:srgbClr val="FFFF00"/>
                </a:solidFill>
              </a:rPr>
              <a:t>Visagismo</a:t>
            </a:r>
            <a:r>
              <a:rPr lang="pt-BR" dirty="0">
                <a:solidFill>
                  <a:srgbClr val="FFFF00"/>
                </a:solidFill>
              </a:rPr>
              <a:t>:</a:t>
            </a:r>
            <a:r>
              <a:rPr lang="pt-BR" dirty="0"/>
              <a:t> É a realidade de um conceito que exige aprender técnicas novas, adquirir novos saberes e mudar procedimentos.</a:t>
            </a:r>
          </a:p>
          <a:p>
            <a:r>
              <a:rPr lang="pt-BR" b="1" dirty="0" err="1"/>
              <a:t>Visagismo</a:t>
            </a:r>
            <a:r>
              <a:rPr lang="pt-BR" b="1" dirty="0"/>
              <a:t> é a arte de criar uma imagem pessoal</a:t>
            </a:r>
          </a:p>
          <a:p>
            <a:r>
              <a:rPr lang="pt-BR" dirty="0"/>
              <a:t>Esse conceito de personalidade a imagem foi desenvolvido ao longo de toda a humanidade, muitas vezes inconsciente, com </a:t>
            </a:r>
            <a:r>
              <a:rPr lang="pt-BR" b="1" dirty="0"/>
              <a:t>influencias de novas culturas</a:t>
            </a:r>
            <a:r>
              <a:rPr lang="pt-BR" dirty="0"/>
              <a:t>, como a necessidade de proteção, diferenciação de construção de personalidade.</a:t>
            </a:r>
          </a:p>
          <a:p>
            <a:r>
              <a:rPr lang="pt-BR" dirty="0"/>
              <a:t>As pessoas se ajustavam conforme os seus gostos, buscando melhorar suas imagens. </a:t>
            </a:r>
          </a:p>
        </p:txBody>
      </p:sp>
    </p:spTree>
    <p:extLst>
      <p:ext uri="{BB962C8B-B14F-4D97-AF65-F5344CB8AC3E}">
        <p14:creationId xmlns:p14="http://schemas.microsoft.com/office/powerpoint/2010/main" val="46003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E0431-EE85-499A-A91A-CC50AC79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de Atuação Profissional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39919E-4510-4DF9-BB77-A0822C7D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tempos de crise o mercado de trabalho se torna ainda mais exigente referente a diversos aspectos; quanto a sua formação acadêmica e profissional, sua desenvoltura em se comunicar-se com as pessoas, e feliz ou infelizmente, a imagem pessoal é muito importante. </a:t>
            </a:r>
          </a:p>
          <a:p>
            <a:r>
              <a:rPr lang="pt-BR" dirty="0"/>
              <a:t>Não existe profissão que você não lide com as pessoas. </a:t>
            </a:r>
          </a:p>
          <a:p>
            <a:r>
              <a:rPr lang="pt-BR" dirty="0"/>
              <a:t>A imagem pessoas deve refletir na venda que você quem fazer no trabalho de transparência que quem passar para seu cliente.</a:t>
            </a:r>
          </a:p>
        </p:txBody>
      </p:sp>
    </p:spTree>
    <p:extLst>
      <p:ext uri="{BB962C8B-B14F-4D97-AF65-F5344CB8AC3E}">
        <p14:creationId xmlns:p14="http://schemas.microsoft.com/office/powerpoint/2010/main" val="62214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6AB82-9AE8-460D-B531-E96555FB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qual é a realidade de atuação do profissional Visagista?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A983D-3807-4675-BD6A-0956D9BD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Cabeleireiro visagista:</a:t>
            </a:r>
            <a:r>
              <a:rPr lang="pt-BR" dirty="0"/>
              <a:t> realiza adequação da imagem através de cortes de cabelo, cor e formas dos cabelos. Estilo de penteados dos cabelos.</a:t>
            </a:r>
          </a:p>
          <a:p>
            <a:r>
              <a:rPr lang="pt-BR" b="1" dirty="0"/>
              <a:t>Maquiador Visagista: </a:t>
            </a:r>
            <a:r>
              <a:rPr lang="pt-BR" dirty="0"/>
              <a:t>atua de forma expressiva com técnicas de luz e sombra.</a:t>
            </a:r>
          </a:p>
          <a:p>
            <a:r>
              <a:rPr lang="pt-BR" b="1" dirty="0"/>
              <a:t>Consultor Visagista:</a:t>
            </a:r>
            <a:r>
              <a:rPr lang="pt-BR" dirty="0"/>
              <a:t> realiza o dossiê visagista e encaminha aos demais profissionais para realização práticas de sugestão.</a:t>
            </a:r>
          </a:p>
          <a:p>
            <a:r>
              <a:rPr lang="pt-BR" b="1" dirty="0"/>
              <a:t>Consultoria corporativa: </a:t>
            </a:r>
            <a:r>
              <a:rPr lang="pt-BR" dirty="0"/>
              <a:t>o profissional visagista atua no mundo corporativo com adequação de imagem para o proposito que a empresa necessita. </a:t>
            </a:r>
          </a:p>
        </p:txBody>
      </p:sp>
    </p:spTree>
    <p:extLst>
      <p:ext uri="{BB962C8B-B14F-4D97-AF65-F5344CB8AC3E}">
        <p14:creationId xmlns:p14="http://schemas.microsoft.com/office/powerpoint/2010/main" val="134973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C41C3-A318-45AB-8327-B8E1A612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Porque estudar </a:t>
            </a:r>
            <a:r>
              <a:rPr lang="pt-BR" dirty="0" err="1"/>
              <a:t>Visagismo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CB72B-6531-4765-B065-06268FD8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590261"/>
            <a:ext cx="5088835" cy="508883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Estudar </a:t>
            </a:r>
            <a:r>
              <a:rPr lang="pt-BR" dirty="0" err="1"/>
              <a:t>Visagismo</a:t>
            </a:r>
            <a:r>
              <a:rPr lang="pt-BR" dirty="0"/>
              <a:t> é super importante, primeiramente para se conhecer melhor, para poderá aplicar todos os conceitos em você.</a:t>
            </a:r>
          </a:p>
          <a:p>
            <a:r>
              <a:rPr lang="pt-BR" b="1" dirty="0"/>
              <a:t>Para assim, entender quem é você, quais suas proporções faciais e o que elas “dizem”.</a:t>
            </a:r>
          </a:p>
          <a:p>
            <a:r>
              <a:rPr lang="pt-BR" dirty="0"/>
              <a:t>Quando conseguir visualizar isso, e compreender seus pontos fortes e frágeis, ficará mais fácil saber se valorizar, principalmente os pontos que mais te favorecem de forma personalizada.</a:t>
            </a:r>
          </a:p>
          <a:p>
            <a:r>
              <a:rPr lang="pt-BR" dirty="0"/>
              <a:t>E como profissional da beleza, você se apresentará para o mundo da melhor forma, exibindo as suas melhores características. Além de despertar em seus clientes o desejo de você fazer o mesmo com eles.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30DC59-2E91-487C-A4B2-361F5AC9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965" y="2171700"/>
            <a:ext cx="6182172" cy="34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1C28A-D861-41A5-93FF-32ADC0E3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ARTE DO VISAGISMO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F3D71F-224F-4799-8260-13BB8CDE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</a:t>
            </a:r>
            <a:r>
              <a:rPr lang="pt-BR" dirty="0" err="1"/>
              <a:t>visagismo</a:t>
            </a:r>
            <a:r>
              <a:rPr lang="pt-BR" dirty="0"/>
              <a:t> é uma arte que tem como intenção ajudar as pessoas a construírem  suas imagens de maneira a retratarem seu verdadeiro “eu”. </a:t>
            </a:r>
          </a:p>
          <a:p>
            <a:r>
              <a:rPr lang="pt-BR" b="1" dirty="0"/>
              <a:t>“Quem ela quer  ser?”  sem  máscaras </a:t>
            </a:r>
          </a:p>
          <a:p>
            <a:r>
              <a:rPr lang="pt-BR" b="1" dirty="0"/>
              <a:t> “O  que  quer  expressar,  por  meio  do  seu  rosto?”</a:t>
            </a:r>
          </a:p>
          <a:p>
            <a:r>
              <a:rPr lang="pt-BR" b="1" dirty="0"/>
              <a:t> “Qual  e o que seu formato de rosto sugere?”</a:t>
            </a:r>
          </a:p>
          <a:p>
            <a:r>
              <a:rPr lang="pt-BR" b="1" dirty="0"/>
              <a:t>“Qual seu subtom de pele?”, “O que a valoriza mais?”</a:t>
            </a:r>
          </a:p>
          <a:p>
            <a:r>
              <a:rPr lang="pt-BR" b="1" dirty="0"/>
              <a:t> “Quais cores são as mais indicadas?”, entre outras perguntas que devem ser feitas e respondidas e que estão atreladas ao conceito do </a:t>
            </a:r>
            <a:r>
              <a:rPr lang="pt-BR" b="1" dirty="0" err="1"/>
              <a:t>visagismo</a:t>
            </a:r>
            <a:r>
              <a:rPr lang="pt-B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26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D90EB-E16F-45AA-8354-10D974D2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MAQUIAGEM COMO EXPRESSÃO DA IMAGEM 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228E7C-E977-493C-9834-BBFC907AD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  dias  de  hoje  a  maquiagem  não  é  utilizada  somente  para  melhorar  a imagem  pessoal,  como  também  para  elevar  a  autoestima,  comunicar  vontades  e anseios  pessoais,  e  é  utilizada  como  uma  forma  de  expressão  de  quem  somos  ou queremos ser naquele dia ou momento.</a:t>
            </a:r>
          </a:p>
          <a:p>
            <a:r>
              <a:rPr lang="pt-BR" b="1" dirty="0"/>
              <a:t>A  imagem  pessoal  de  cada  um  é  constituída  por  um  conjunto  total  de elementos,  que  envolve:  </a:t>
            </a:r>
            <a:r>
              <a:rPr lang="pt-BR" dirty="0"/>
              <a:t>a  roupa,  acessórios,  atitudes,  o  cabelo,  como  também  a maquiagem, que firma o estilo do indivíduo.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17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0CAEE-544B-4D00-B842-3B696680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80661"/>
            <a:ext cx="9601200" cy="4886739"/>
          </a:xfrm>
        </p:spPr>
        <p:txBody>
          <a:bodyPr/>
          <a:lstStyle/>
          <a:p>
            <a:r>
              <a:rPr lang="pt-BR" dirty="0"/>
              <a:t>Portanto,  já  sabemos  que  o  trabalho  de  </a:t>
            </a:r>
            <a:r>
              <a:rPr lang="pt-BR" dirty="0" err="1"/>
              <a:t>visagismo</a:t>
            </a:r>
            <a:r>
              <a:rPr lang="pt-BR" dirty="0"/>
              <a:t>  acontece  mensurando duas  situações:  </a:t>
            </a:r>
          </a:p>
          <a:p>
            <a:r>
              <a:rPr lang="pt-BR" dirty="0"/>
              <a:t>a  primeira  é  analisando  a  personalidade/identidade  da  pessoa, como ela  é,  bem  como  de que  modo  quer  ser vista,  ou  seja,  seu estilo;  </a:t>
            </a:r>
          </a:p>
          <a:p>
            <a:r>
              <a:rPr lang="pt-BR" dirty="0"/>
              <a:t>em  seguida é feita  a análise  do seu  formato de  rosto, para  assim atrelar  as duas  informações e chegar-se à imagem ideal.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E98455D-B1E6-4A09-9ADC-5209F3A74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95" y="3424030"/>
            <a:ext cx="5877339" cy="29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0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C20F6-E9C7-4A49-890C-8AC5E196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8886"/>
            <a:ext cx="9601200" cy="2226365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  <a:latin typeface="Algerian" panose="04020705040A02060702" pitchFamily="82" charset="0"/>
              </a:rPr>
              <a:t>VIDEO </a:t>
            </a:r>
          </a:p>
        </p:txBody>
      </p:sp>
    </p:spTree>
    <p:extLst>
      <p:ext uri="{BB962C8B-B14F-4D97-AF65-F5344CB8AC3E}">
        <p14:creationId xmlns:p14="http://schemas.microsoft.com/office/powerpoint/2010/main" val="41877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FD261-928A-43C1-A2AD-B2A40678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Analise do rosto no </a:t>
            </a:r>
            <a:r>
              <a:rPr lang="pt-BR" dirty="0" err="1"/>
              <a:t>Visagismo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70ADFF-F037-4C8D-ADD3-D3CB0EE7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273826" cy="3581400"/>
          </a:xfrm>
        </p:spPr>
        <p:txBody>
          <a:bodyPr/>
          <a:lstStyle/>
          <a:p>
            <a:r>
              <a:rPr lang="pt-BR" dirty="0"/>
              <a:t>O formato de rosto de uma pessoa sugere algumas especificações no quesito beleza que podem favorecê-la, no corte de cabelo,  maquiagem - seus contornos e formato da sobrancelha.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4D223D-84D0-4015-81F7-8BBA3ED93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92576"/>
            <a:ext cx="485762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5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3451EE-B52E-4E3F-BBDD-E8CCEBFBD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02365"/>
            <a:ext cx="9601200" cy="5724939"/>
          </a:xfrm>
        </p:spPr>
        <p:txBody>
          <a:bodyPr>
            <a:normAutofit/>
          </a:bodyPr>
          <a:lstStyle/>
          <a:p>
            <a:r>
              <a:rPr lang="pt-BR" dirty="0"/>
              <a:t>ROSTO OVAL – Não apresenta ângulos, pois suas formas são arredondadas em  cima  e  em  baixo,  sendo  bem  semelhante  a  um  ovo  de  ponta-cabeça,  a  largura desse rosto na altura das bochechas é maior em comparação com a testa e o maxilar.</a:t>
            </a:r>
          </a:p>
          <a:p>
            <a:r>
              <a:rPr lang="pt-BR" dirty="0"/>
              <a:t>ROSTO  QUADRADO  OU  RETANGULAR  -  A  largura  da  testa  é  igual  ao queixo, formando ângulos retos.</a:t>
            </a:r>
          </a:p>
          <a:p>
            <a:r>
              <a:rPr lang="pt-BR" dirty="0"/>
              <a:t>ROSTO REDONDO - Parece largo para todos os lados, em especial na linha horizontal. Não apresenta ângulos.</a:t>
            </a:r>
          </a:p>
          <a:p>
            <a:r>
              <a:rPr lang="pt-BR" dirty="0"/>
              <a:t>ROSTO TRIANGULAR - Apresenta testa mais fina e queixo mais largo. As linhas formam um desenho parecido com um triângulo, com a parte de baixo mais evidente que a de cima.</a:t>
            </a:r>
          </a:p>
          <a:p>
            <a:r>
              <a:rPr lang="pt-BR" dirty="0"/>
              <a:t>ROSTO  CORAÇÃO  OU  TRIÂNGULO  INVERTIDO  -  É  o  oposto  do  rosto triangular,  por  isso  também  é  conhecido  como  triangular  invertido.  Seu  formato  se  caracteriza pela testa mais larga que o maxilar. O queixo, geralmente, é mais alongado.</a:t>
            </a:r>
          </a:p>
          <a:p>
            <a:r>
              <a:rPr lang="pt-BR" dirty="0"/>
              <a:t>ROSTO  ALONGADO  -  Tem  o  comprimento  maior  que  a  largura  e  as extremidades do rosto são levemente arredondadas.</a:t>
            </a:r>
          </a:p>
        </p:txBody>
      </p:sp>
    </p:spTree>
    <p:extLst>
      <p:ext uri="{BB962C8B-B14F-4D97-AF65-F5344CB8AC3E}">
        <p14:creationId xmlns:p14="http://schemas.microsoft.com/office/powerpoint/2010/main" val="123851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61539-3F92-4613-911C-754D8E7F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Observe essa imagens e reflita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4DA5747-733C-41E6-93EE-62317FB42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834" y="1664183"/>
            <a:ext cx="3592354" cy="239533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A6AA13D-4F9B-4807-895B-D949DFF19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14" y="1664183"/>
            <a:ext cx="3592355" cy="23961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5AB3DA2-F97F-4031-B636-CB018F723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834" y="4457079"/>
            <a:ext cx="3905250" cy="21907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3682D2A-81F4-49AD-9E0C-4E4A695A0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814" y="4443737"/>
            <a:ext cx="3307430" cy="22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0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A4BE3-4F40-430F-AFF5-D27A638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descobrir o formato do rosto, realize a seguinte análise: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87104A-0FF7-4FA2-B214-614FA69D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Primeiro, prender todo o cabelo, deixando apenas o rosto em evidência.</a:t>
            </a:r>
          </a:p>
          <a:p>
            <a:r>
              <a:rPr lang="pt-BR" dirty="0"/>
              <a:t>Depois  observar  atentamente  (no  espelho,  caso  for  fazer  sozinho),  prestando atenção nas linhas do rosto.</a:t>
            </a:r>
          </a:p>
          <a:p>
            <a:r>
              <a:rPr lang="pt-BR" dirty="0"/>
              <a:t>Por último, compare o rosto a uma das formas apresentadas e veja com qual dos contornos se parece mais.</a:t>
            </a:r>
          </a:p>
        </p:txBody>
      </p:sp>
    </p:spTree>
    <p:extLst>
      <p:ext uri="{BB962C8B-B14F-4D97-AF65-F5344CB8AC3E}">
        <p14:creationId xmlns:p14="http://schemas.microsoft.com/office/powerpoint/2010/main" val="120162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92151-8E08-465E-908F-E76F531C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0DF53-7716-4EDD-AA37-D9EFF7069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Cada  pessoa  expressa  um  estilo  único,  pois  seus  modos  de  vida  são diferentes, seus gostos, suas próprias histórias as constituem diferentes. </a:t>
            </a:r>
          </a:p>
          <a:p>
            <a:r>
              <a:rPr lang="pt-BR" dirty="0"/>
              <a:t>Entretanto, para  facilitar  a  compreensão  inicial  do  assunto,  é  importante  destacarmos  um conjunto  de  estilos,  preestabelecidos,  que  irão  ajudar  nos  primeiros  contatos  com a técnica do </a:t>
            </a:r>
            <a:r>
              <a:rPr lang="pt-BR" dirty="0" err="1"/>
              <a:t>visagismo</a:t>
            </a:r>
            <a:r>
              <a:rPr lang="pt-BR" dirty="0"/>
              <a:t>, no quesito estilo. </a:t>
            </a:r>
          </a:p>
        </p:txBody>
      </p:sp>
    </p:spTree>
    <p:extLst>
      <p:ext uri="{BB962C8B-B14F-4D97-AF65-F5344CB8AC3E}">
        <p14:creationId xmlns:p14="http://schemas.microsoft.com/office/powerpoint/2010/main" val="3405433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F3279E-2058-4FE0-A500-495F1DD8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86677"/>
            <a:ext cx="9601200" cy="4846983"/>
          </a:xfrm>
        </p:spPr>
        <p:txBody>
          <a:bodyPr/>
          <a:lstStyle/>
          <a:p>
            <a:r>
              <a:rPr lang="pt-BR" dirty="0"/>
              <a:t>Estilo Romântico: Possui uma aparência delicada e leve, são extremamente femininas,  refinadas.  Sua  make  ideal:  Tons  pastel  nas  sombras  e  batons  ou  </a:t>
            </a:r>
            <a:r>
              <a:rPr lang="pt-BR" dirty="0" err="1"/>
              <a:t>gloss</a:t>
            </a:r>
            <a:r>
              <a:rPr lang="pt-BR" dirty="0"/>
              <a:t>, blush colorido, olhos bem definidos.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DE4418-C00B-4604-9F39-F15B50AF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299" y="2336205"/>
            <a:ext cx="4185832" cy="40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78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F60AE-5A27-4221-B705-3207706AF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92696"/>
            <a:ext cx="9601200" cy="4674704"/>
          </a:xfrm>
        </p:spPr>
        <p:txBody>
          <a:bodyPr/>
          <a:lstStyle/>
          <a:p>
            <a:r>
              <a:rPr lang="pt-BR" dirty="0"/>
              <a:t>Estilo  Esportivo:  São  mulheres  mais  práticas,  espontâneas,  casuais,  ativas, saudáveis, despreocupadas. SUA make ideal: Valorizar cores no blush e no batom, ambos que sejam práticos de uso e com boa durabilidade de fixação.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45DEC5-A801-431A-85FB-E5857929B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96" b="7334"/>
          <a:stretch/>
        </p:blipFill>
        <p:spPr>
          <a:xfrm>
            <a:off x="6814931" y="2541989"/>
            <a:ext cx="4005469" cy="40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3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65E655-36CB-4084-9A45-05F19826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86678"/>
            <a:ext cx="9601200" cy="4780722"/>
          </a:xfrm>
        </p:spPr>
        <p:txBody>
          <a:bodyPr/>
          <a:lstStyle/>
          <a:p>
            <a:r>
              <a:rPr lang="pt-BR" dirty="0"/>
              <a:t>Estilo Sexy: Mulheres exuberantes, atenciosas ao corpo, confiantes, provocativas, glamourosas,  sensuais.  Sua  make  ideal:  olhos  marcados,  delineados,  sombras fortes, muita máscara e lábio com cores fortes e brilhantes.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D8F6D5-777D-4432-BD64-00B08A1E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976" y="2435086"/>
            <a:ext cx="3375163" cy="42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1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8176D4-5897-46F5-82DA-D9C79B954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72209"/>
            <a:ext cx="9601200" cy="4595191"/>
          </a:xfrm>
        </p:spPr>
        <p:txBody>
          <a:bodyPr/>
          <a:lstStyle/>
          <a:p>
            <a:r>
              <a:rPr lang="pt-BR" dirty="0"/>
              <a:t>Estilo  Tradicional:  São  mulheres  mais  formais,  sérias,  podendo  ser  recatadas, conservadoras,  sensatas.  Sua  make  ideal:  olhos  delineados,  máscara  para  cílios, pouca sombra e blush em cores neutras, batom neutro.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44AD98-7E59-4372-B8A4-9F1158411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7"/>
          <a:stretch/>
        </p:blipFill>
        <p:spPr>
          <a:xfrm>
            <a:off x="6096000" y="2676939"/>
            <a:ext cx="4008234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92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6922FA-FE7A-4E13-BC90-2395610A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98713"/>
            <a:ext cx="9601200" cy="4568687"/>
          </a:xfrm>
        </p:spPr>
        <p:txBody>
          <a:bodyPr/>
          <a:lstStyle/>
          <a:p>
            <a:r>
              <a:rPr lang="pt-BR" dirty="0"/>
              <a:t>Estilo  Elegante:  Estilo  impecável,  refinadas,  seguras,  sofisticadas,  imponentes. Make  ideal:  sempre  discreta  e  impecável, acentuando  os  olhos  ou  lábios,  nunca os dois juntos.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BCEA70-3060-471C-93B3-EBB39C01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21" y="2199859"/>
            <a:ext cx="3431607" cy="41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48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BCA7A-FBF2-4B4C-93F0-EF79307E1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4157"/>
            <a:ext cx="9601200" cy="4913243"/>
          </a:xfrm>
        </p:spPr>
        <p:txBody>
          <a:bodyPr/>
          <a:lstStyle/>
          <a:p>
            <a:r>
              <a:rPr lang="pt-BR" dirty="0"/>
              <a:t> Estilo  Moderno:  Mulher  mais  urbana,  ousada,  moderna,  contemporânea.  Make ideal:  cores  diferenciadas  nas  sombras  e  batons,  acompanhando  as  tendências da  moda  nos  efeitos  e  nas  cores,  não  necessariamente  temos  uma  maquiagem pesada  ou  carregada,  o  que  define  mesmo  é  a  diferenciação  na  textura  ou  na forma de uso.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752C86-1A67-4C34-9D92-340136F6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76" y="2620618"/>
            <a:ext cx="3945006" cy="39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74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65A53C-95B2-4F20-853C-C399D80CE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20417"/>
            <a:ext cx="9601200" cy="4846983"/>
          </a:xfrm>
        </p:spPr>
        <p:txBody>
          <a:bodyPr/>
          <a:lstStyle/>
          <a:p>
            <a:r>
              <a:rPr lang="pt-BR" dirty="0"/>
              <a:t>Estilo Criativo: As criativas, inovadoras, originais, exóticas, autoconfiantes. Make ideal: excesso de cores, mais  acentuadas e diferenciadas, dependendo muito da ocasião e momento.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59A6C7-716D-40F4-ADAE-99352DBE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452" y="2011016"/>
            <a:ext cx="4436165" cy="44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8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EE23E-F8A8-4D43-9FE5-2A26BF11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5508C4-2E44-4F30-9157-66A05C3ED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Descrever qual é o formato do seu rosto de acordo com o </a:t>
            </a:r>
            <a:r>
              <a:rPr lang="pt-BR" dirty="0" err="1"/>
              <a:t>visagismo</a:t>
            </a:r>
            <a:r>
              <a:rPr lang="pt-BR" dirty="0"/>
              <a:t>:</a:t>
            </a:r>
          </a:p>
          <a:p>
            <a:r>
              <a:rPr lang="pt-BR" dirty="0"/>
              <a:t>Escolha um estilo de maquiagem que se encaixa com sua personalidade:</a:t>
            </a:r>
          </a:p>
          <a:p>
            <a:r>
              <a:rPr lang="pt-BR" dirty="0"/>
              <a:t>Faça uma analise de 5 artistas da atualidade e descreva sua personalidade de acordo com a maquiagem que usa: </a:t>
            </a:r>
          </a:p>
        </p:txBody>
      </p:sp>
    </p:spTree>
    <p:extLst>
      <p:ext uri="{BB962C8B-B14F-4D97-AF65-F5344CB8AC3E}">
        <p14:creationId xmlns:p14="http://schemas.microsoft.com/office/powerpoint/2010/main" val="4817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DD88C4-FA6A-4B5F-80CD-516AAD22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45704"/>
            <a:ext cx="9601200" cy="4621696"/>
          </a:xfrm>
        </p:spPr>
        <p:txBody>
          <a:bodyPr/>
          <a:lstStyle/>
          <a:p>
            <a:r>
              <a:rPr lang="pt-BR" dirty="0"/>
              <a:t>Que mensagens elas passam?</a:t>
            </a:r>
          </a:p>
          <a:p>
            <a:r>
              <a:rPr lang="pt-BR" dirty="0"/>
              <a:t>Todas essas pessoas passam uma imagem homogênea no que se refere a características de comportamento e personalidade?</a:t>
            </a:r>
          </a:p>
          <a:p>
            <a:r>
              <a:rPr lang="pt-BR" dirty="0"/>
              <a:t>Qual a profissão que cada uma delas pode ter?</a:t>
            </a:r>
          </a:p>
          <a:p>
            <a:r>
              <a:rPr lang="pt-BR" dirty="0"/>
              <a:t>Você se identifica com alguma delas?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partir dessas reflexões, convido você aluno a conhecer o universo do </a:t>
            </a:r>
            <a:r>
              <a:rPr lang="pt-BR" dirty="0" err="1"/>
              <a:t>Visagismo</a:t>
            </a:r>
            <a:r>
              <a:rPr lang="pt-BR" dirty="0"/>
              <a:t> e responder a grande questão que envolve este conceito:</a:t>
            </a:r>
          </a:p>
        </p:txBody>
      </p:sp>
    </p:spTree>
    <p:extLst>
      <p:ext uri="{BB962C8B-B14F-4D97-AF65-F5344CB8AC3E}">
        <p14:creationId xmlns:p14="http://schemas.microsoft.com/office/powerpoint/2010/main" val="419066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5AC05-2EA7-4E39-98E9-E060B960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 imagem você quer ter?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AE36F5-76E6-4FBC-A4BE-F125A92B0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Vamos estudar linhas, formas, cores, texturas... Reconhecer o universo da leitura de imagens e decidir se a mensagem que passamos através da nossa imagem, realmente revela nossa essência.</a:t>
            </a:r>
          </a:p>
          <a:p>
            <a:r>
              <a:rPr lang="pt-BR" dirty="0"/>
              <a:t>Nós queremos expor nossa personalidade ou não? </a:t>
            </a:r>
          </a:p>
          <a:p>
            <a:r>
              <a:rPr lang="pt-BR" dirty="0"/>
              <a:t>Vamos conhecer e viajar a ciência, falar um pouco sobre a historia do </a:t>
            </a:r>
            <a:r>
              <a:rPr lang="pt-BR" dirty="0" err="1"/>
              <a:t>Visagismo</a:t>
            </a:r>
            <a:r>
              <a:rPr lang="pt-BR" dirty="0"/>
              <a:t> e como ocorreu isso</a:t>
            </a:r>
          </a:p>
          <a:p>
            <a:r>
              <a:rPr lang="pt-BR" dirty="0"/>
              <a:t>Bem vindos ao </a:t>
            </a:r>
            <a:r>
              <a:rPr lang="pt-BR" dirty="0" err="1"/>
              <a:t>Visagismo</a:t>
            </a:r>
            <a:r>
              <a:rPr lang="pt-BR" dirty="0"/>
              <a:t> que pertence a nossas vidas!!!</a:t>
            </a:r>
          </a:p>
        </p:txBody>
      </p:sp>
    </p:spTree>
    <p:extLst>
      <p:ext uri="{BB962C8B-B14F-4D97-AF65-F5344CB8AC3E}">
        <p14:creationId xmlns:p14="http://schemas.microsoft.com/office/powerpoint/2010/main" val="75055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E2AFE-CD3B-4C9E-B464-2B684AE7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Historia do </a:t>
            </a:r>
            <a:r>
              <a:rPr lang="pt-BR" dirty="0" err="1"/>
              <a:t>Visagismo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3A21EA-5C73-498A-90AB-BFF282CA7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Vamos iniciar essa disciplina passando um pouco sobre a historia do </a:t>
            </a:r>
            <a:r>
              <a:rPr lang="pt-BR" dirty="0" err="1"/>
              <a:t>visagismo</a:t>
            </a:r>
            <a:r>
              <a:rPr lang="pt-BR" dirty="0"/>
              <a:t>. Já se perguntou como se originou o </a:t>
            </a:r>
            <a:r>
              <a:rPr lang="pt-BR" dirty="0" err="1"/>
              <a:t>visagismo</a:t>
            </a:r>
            <a:r>
              <a:rPr lang="pt-BR" dirty="0"/>
              <a:t>?</a:t>
            </a:r>
          </a:p>
          <a:p>
            <a:r>
              <a:rPr lang="pt-BR" dirty="0"/>
              <a:t>A palavra </a:t>
            </a:r>
            <a:r>
              <a:rPr lang="pt-BR" dirty="0" err="1"/>
              <a:t>visagismo</a:t>
            </a:r>
            <a:r>
              <a:rPr lang="pt-BR" dirty="0"/>
              <a:t> é derivada do </a:t>
            </a:r>
            <a:r>
              <a:rPr lang="pt-BR" b="1" dirty="0"/>
              <a:t>francês,</a:t>
            </a:r>
            <a:r>
              <a:rPr lang="pt-BR" dirty="0"/>
              <a:t> que significa rosto.</a:t>
            </a:r>
          </a:p>
          <a:p>
            <a:r>
              <a:rPr lang="pt-BR" dirty="0"/>
              <a:t>Este termo foi criado por </a:t>
            </a:r>
            <a:r>
              <a:rPr lang="pt-BR" b="1" dirty="0"/>
              <a:t>Fernand Aubry</a:t>
            </a:r>
            <a:r>
              <a:rPr lang="pt-BR" dirty="0"/>
              <a:t>, com o intuito de integrar a arte de criar uma imagem pessoal e valorização do rosto, no ano de 1937.</a:t>
            </a:r>
          </a:p>
        </p:txBody>
      </p:sp>
    </p:spTree>
    <p:extLst>
      <p:ext uri="{BB962C8B-B14F-4D97-AF65-F5344CB8AC3E}">
        <p14:creationId xmlns:p14="http://schemas.microsoft.com/office/powerpoint/2010/main" val="422919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B9C07-A696-4D93-8E8D-D971FA37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Fernand Aubry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F35B2-2BA3-4A6A-8B80-E2BAE80B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227983" cy="3581400"/>
          </a:xfrm>
        </p:spPr>
        <p:txBody>
          <a:bodyPr>
            <a:normAutofit fontScale="92500"/>
          </a:bodyPr>
          <a:lstStyle/>
          <a:p>
            <a:r>
              <a:rPr lang="pt-BR" dirty="0"/>
              <a:t>Era grande maquiador e cabeleireiro francês.</a:t>
            </a:r>
          </a:p>
          <a:p>
            <a:r>
              <a:rPr lang="pt-BR" dirty="0"/>
              <a:t>Foi um dos primeiros profissionais a criar e integrar a harmonização da imagem para seus clientes com o corte, o penteado e a maquiagem de acordo com cada um...</a:t>
            </a:r>
          </a:p>
          <a:p>
            <a:r>
              <a:rPr lang="pt-BR" dirty="0"/>
              <a:t>Ele tratava o rosto como uma escultura como o principal objetivo de exaltar a beleza de cada uma das suas clientes.</a:t>
            </a:r>
          </a:p>
          <a:p>
            <a:r>
              <a:rPr lang="pt-BR" dirty="0"/>
              <a:t>O </a:t>
            </a:r>
            <a:r>
              <a:rPr lang="pt-BR" dirty="0" err="1"/>
              <a:t>visagismo</a:t>
            </a:r>
            <a:r>
              <a:rPr lang="pt-BR" dirty="0"/>
              <a:t>, no entanto, atende as necessidades das pessoas que buscam personalidade em todos os sentidos.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00208F-BA1A-4985-9E5B-0BB3861E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7" y="893528"/>
            <a:ext cx="3737113" cy="52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33ECB5-1803-4AD0-A49D-4AC6B7D5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48139"/>
            <a:ext cx="9601200" cy="5019261"/>
          </a:xfrm>
        </p:spPr>
        <p:txBody>
          <a:bodyPr/>
          <a:lstStyle/>
          <a:p>
            <a:r>
              <a:rPr lang="pt-BR" dirty="0"/>
              <a:t>Ao estabelecer este conceito, Aubry tinha como objetivo a criação de uma imagem pessoal que definisse cada individuo. </a:t>
            </a:r>
          </a:p>
          <a:p>
            <a:r>
              <a:rPr lang="pt-BR" dirty="0"/>
              <a:t>Ele buscava identificar sempre o tipo físico, traços de personalidade, profissão, preferencias pessoais, para somente depois definir o visual.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F0B8B4-8B43-4162-98AC-1FC12B84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20" y="2514600"/>
            <a:ext cx="3974824" cy="39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2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C9336-DD16-4979-96A0-62EA0266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Será que a primeira impressão que fica?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EB43B-DC17-43F8-8D1E-E255DF978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Segundo Aubry, a primeira impressão que se causa ao conhecer alguém, mexe com o emocional, sendo apropriada a harmonização, para manter um equilíbrio visual.</a:t>
            </a:r>
          </a:p>
          <a:p>
            <a:r>
              <a:rPr lang="pt-BR" dirty="0"/>
              <a:t>A aparência consiste não somente no visual do rosto, mas em tudo aquilo que é expressado pelo corpo. </a:t>
            </a:r>
          </a:p>
        </p:txBody>
      </p:sp>
    </p:spTree>
    <p:extLst>
      <p:ext uri="{BB962C8B-B14F-4D97-AF65-F5344CB8AC3E}">
        <p14:creationId xmlns:p14="http://schemas.microsoft.com/office/powerpoint/2010/main" val="294677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7B300-3A28-4106-ACF1-3D049AC2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Claude </a:t>
            </a:r>
            <a:r>
              <a:rPr lang="pt-BR" dirty="0" err="1"/>
              <a:t>Juillard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F2161-956F-48E7-B0D4-01E932BE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Outro nome importante para os estudos do </a:t>
            </a:r>
            <a:r>
              <a:rPr lang="pt-BR" dirty="0" err="1"/>
              <a:t>visagismo</a:t>
            </a:r>
            <a:r>
              <a:rPr lang="pt-BR" dirty="0"/>
              <a:t>, </a:t>
            </a:r>
            <a:r>
              <a:rPr lang="pt-BR" dirty="0" err="1"/>
              <a:t>Juillard</a:t>
            </a:r>
            <a:r>
              <a:rPr lang="pt-BR" dirty="0"/>
              <a:t> criou o método baseado na analise dos comportamentos da linguagem corporal e nas características físicas.</a:t>
            </a:r>
          </a:p>
          <a:p>
            <a:r>
              <a:rPr lang="pt-BR" dirty="0"/>
              <a:t>Trabalhou como cortes de cabelo e penteados criando um conceito de beleza plena nos anos 80.</a:t>
            </a:r>
          </a:p>
          <a:p>
            <a:r>
              <a:rPr lang="pt-BR" i="1" dirty="0">
                <a:solidFill>
                  <a:srgbClr val="FF0000"/>
                </a:solidFill>
              </a:rPr>
              <a:t>“Claude afirma que a maneira de analisar comportamentos influencia a forma de combinar conhecimentos no momento de desenvolvimento artístico, que ajudará a definir a imagem desejada para a individualidade, social e pessoal de qualquer pessoa.”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6838355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1797</Words>
  <Application>Microsoft Office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Algerian</vt:lpstr>
      <vt:lpstr>Edwardian Script ITC</vt:lpstr>
      <vt:lpstr>Franklin Gothic Book</vt:lpstr>
      <vt:lpstr>Cortar</vt:lpstr>
      <vt:lpstr>Introdução ao Visagismo </vt:lpstr>
      <vt:lpstr>Observe essa imagens e reflita</vt:lpstr>
      <vt:lpstr>Apresentação do PowerPoint</vt:lpstr>
      <vt:lpstr>Que imagem você quer ter?</vt:lpstr>
      <vt:lpstr>Historia do Visagismo </vt:lpstr>
      <vt:lpstr>Fernand Aubry</vt:lpstr>
      <vt:lpstr>Apresentação do PowerPoint</vt:lpstr>
      <vt:lpstr>Será que a primeira impressão que fica?</vt:lpstr>
      <vt:lpstr>Claude Juillard</vt:lpstr>
      <vt:lpstr>Visagismo </vt:lpstr>
      <vt:lpstr>Áreas de Atuação Profissional</vt:lpstr>
      <vt:lpstr>E qual é a realidade de atuação do profissional Visagista?</vt:lpstr>
      <vt:lpstr>Porque estudar Visagismo?</vt:lpstr>
      <vt:lpstr>A ARTE DO VISAGISMO</vt:lpstr>
      <vt:lpstr>A MAQUIAGEM COMO EXPRESSÃO DA IMAGEM PESSOAL</vt:lpstr>
      <vt:lpstr>Apresentação do PowerPoint</vt:lpstr>
      <vt:lpstr>VIDEO </vt:lpstr>
      <vt:lpstr>Analise do rosto no Visagismo:</vt:lpstr>
      <vt:lpstr>Apresentação do PowerPoint</vt:lpstr>
      <vt:lpstr>Para descobrir o formato do rosto, realize a seguinte análise:</vt:lpstr>
      <vt:lpstr>ESTILOS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Visagismo</dc:title>
  <dc:creator>User</dc:creator>
  <cp:lastModifiedBy>Brenda Kuiaski</cp:lastModifiedBy>
  <cp:revision>15</cp:revision>
  <dcterms:created xsi:type="dcterms:W3CDTF">2021-07-24T16:41:05Z</dcterms:created>
  <dcterms:modified xsi:type="dcterms:W3CDTF">2022-03-14T16:53:55Z</dcterms:modified>
</cp:coreProperties>
</file>