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71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95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51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43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44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08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8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94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4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49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70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2E88-FD6A-4365-B803-212C43BBC932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AEB1A-6252-47B1-B000-AE4D6C9DE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85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70074"/>
            <a:ext cx="10515600" cy="1325563"/>
          </a:xfrm>
        </p:spPr>
        <p:txBody>
          <a:bodyPr/>
          <a:lstStyle/>
          <a:p>
            <a:r>
              <a:rPr lang="pt-BR" b="1" dirty="0" smtClean="0"/>
              <a:t>EXPERIMENTO 1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78331"/>
            <a:ext cx="10515600" cy="3198632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Simulação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 Casos que gerem Embargo ou Interdição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236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619033"/>
            <a:ext cx="7687630" cy="57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4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49" y="218969"/>
            <a:ext cx="9470571" cy="63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6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509587"/>
            <a:ext cx="104203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5" y="313509"/>
            <a:ext cx="10975640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86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EXPERIMENTO 1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EXPERIMENTO 1 </dc:title>
  <dc:creator>LUCIANO MELCHIORETTO</dc:creator>
  <cp:lastModifiedBy>LUCIANO MELCHIORETTO</cp:lastModifiedBy>
  <cp:revision>1</cp:revision>
  <dcterms:created xsi:type="dcterms:W3CDTF">2022-04-26T16:03:16Z</dcterms:created>
  <dcterms:modified xsi:type="dcterms:W3CDTF">2022-04-26T16:03:38Z</dcterms:modified>
</cp:coreProperties>
</file>