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A170B22-A4BB-4708-B0CE-A73E8306129B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6245E56-2EE9-450B-A671-BE5C90BAC91C}" type="datetime1">
              <a:rPr lang="pt-BR" smtClean="0"/>
              <a:t>17/06/2021</a:t>
            </a:fld>
            <a:endParaRPr lang="en-US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/>
              <a:t>Clique para editar o texto Mestre</a:t>
            </a:r>
            <a:endParaRPr lang="en-US"/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3AF6F7-5911-45C3-BE0F-7F38FEFE43FA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0C3F0E-1EAD-419A-B8F3-CB7CDE6B1E8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br" dirty="0"/>
              <a:t>Clique para editar o estilo de título Mestre</a:t>
            </a:r>
            <a:endParaRPr lang="en-US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74CCBA-3812-426F-BA8C-8BC3E97D7FB5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494319B4-ED34-4D08-91C0-F7E8BD9417E6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1C28D-3F4C-4305-9CD5-9949626E9ED5}" type="datetime1">
              <a:rPr lang="pt-BR" smtClean="0"/>
              <a:t>17/06/2021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5F8630-DFFC-437C-A718-61BE3F548C4E}" type="datetime1">
              <a:rPr lang="pt-BR" smtClean="0"/>
              <a:t>17/06/2021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800"/>
            </a:lvl1pPr>
          </a:lstStyle>
          <a:p>
            <a:pPr rt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12AD8E-909B-47FE-B3D6-961E1D2E7A49}" type="datetime1">
              <a:rPr lang="pt-BR" smtClean="0"/>
              <a:t>17/06/2021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0BF672-AFC3-4C39-AA84-C1113D4307F1}" type="datetime1">
              <a:rPr lang="pt-BR" smtClean="0"/>
              <a:t>17/06/2021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01F5550-97CC-4F3B-A34B-FE39BFD06EF0}" type="datetime1">
              <a:rPr lang="pt-BR" smtClean="0"/>
              <a:t>17/06/2021</a:t>
            </a:fld>
            <a:endParaRPr lang="en-US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dirty="0"/>
              <a:t>Clique no ícone para adicionar uma imagem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975B8C2-382E-4F5E-B0CE-7E0EEF75E017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dirty="0"/>
              <a:t>Clique para editar o estilo de 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dirty="0"/>
              <a:t>Clique para editar o texto Mestre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 lang="en-US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1DF2A3A-30FD-464E-8202-27A276433376}" type="datetime1">
              <a:rPr lang="pt-BR" smtClean="0"/>
              <a:t>17/06/2021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lo.br/j/ean/a/zvFpQ4Yd9khdZLQQK3tNPbN/?format=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Propriet&#195;&#161;rio\Desktop\5811-21973-1-PB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Imagem ampliada de um logotipo&#10;&#10;Descrição gerad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ângu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algn="l" rtl="0"/>
            <a:r>
              <a:rPr lang="pt-BR" sz="3000" dirty="0">
                <a:solidFill>
                  <a:schemeClr val="tx1"/>
                </a:solidFill>
              </a:rPr>
              <a:t>Assistência do enfermeiro (a) frente as funções cardiovasculares</a:t>
            </a:r>
            <a:endParaRPr lang="pt-br" sz="3000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dirty="0">
                <a:solidFill>
                  <a:schemeClr val="tx1"/>
                </a:solidFill>
              </a:rPr>
              <a:t>ENFERMEIRA DANIELA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5177FF-CBBE-4BF2-BC43-9373D9892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1785894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pt-BR" dirty="0"/>
              <a:t>QUAIS AS PRINCIPAIS DOENÇAS CARDIOVASCULARES ENCONTRADAS NO COTIDIANO DA ASSISTÊNCIA?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C94BCF-4C3B-47DA-BE48-8675F0AE5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3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8F55E6-22A5-4CB6-977B-16252279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D41DD3A-F0EE-4086-8BC4-CF01985FB191}"/>
              </a:ext>
            </a:extLst>
          </p:cNvPr>
          <p:cNvSpPr/>
          <p:nvPr/>
        </p:nvSpPr>
        <p:spPr>
          <a:xfrm>
            <a:off x="3891422" y="2589266"/>
            <a:ext cx="462017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HIPERTENSÃO</a:t>
            </a:r>
          </a:p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ARTERIAL </a:t>
            </a:r>
          </a:p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SISTÊMICA</a:t>
            </a:r>
            <a:endParaRPr lang="pt-B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B3BE1AC7-A22F-4D3B-83FD-90AF30B55F1E}"/>
              </a:ext>
            </a:extLst>
          </p:cNvPr>
          <p:cNvSpPr/>
          <p:nvPr/>
        </p:nvSpPr>
        <p:spPr>
          <a:xfrm rot="19785384">
            <a:off x="2250429" y="1817361"/>
            <a:ext cx="23355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IAM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53329C94-8DDD-49A1-BE03-6384D4450D85}"/>
              </a:ext>
            </a:extLst>
          </p:cNvPr>
          <p:cNvSpPr/>
          <p:nvPr/>
        </p:nvSpPr>
        <p:spPr>
          <a:xfrm rot="1104766">
            <a:off x="6446395" y="844796"/>
            <a:ext cx="458459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7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arritmias</a:t>
            </a:r>
            <a:endParaRPr lang="pt-BR" sz="72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DE1BB74-5E16-49FB-9AC5-C8A5878679C8}"/>
              </a:ext>
            </a:extLst>
          </p:cNvPr>
          <p:cNvSpPr/>
          <p:nvPr/>
        </p:nvSpPr>
        <p:spPr>
          <a:xfrm rot="1651362">
            <a:off x="532144" y="4172403"/>
            <a:ext cx="4148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TROMBOSES</a:t>
            </a:r>
            <a:endParaRPr lang="pt-BR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DAAC29B-8B37-4724-BAE2-ADCE00326468}"/>
              </a:ext>
            </a:extLst>
          </p:cNvPr>
          <p:cNvSpPr/>
          <p:nvPr/>
        </p:nvSpPr>
        <p:spPr>
          <a:xfrm rot="19505977">
            <a:off x="7731095" y="3882001"/>
            <a:ext cx="3967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INFECÇÕES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BB6875A-9217-4820-A44F-B1D7689D52A6}"/>
              </a:ext>
            </a:extLst>
          </p:cNvPr>
          <p:cNvSpPr/>
          <p:nvPr/>
        </p:nvSpPr>
        <p:spPr>
          <a:xfrm>
            <a:off x="769528" y="521630"/>
            <a:ext cx="4533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ANEURISMAS</a:t>
            </a:r>
          </a:p>
        </p:txBody>
      </p:sp>
    </p:spTree>
    <p:extLst>
      <p:ext uri="{BB962C8B-B14F-4D97-AF65-F5344CB8AC3E}">
        <p14:creationId xmlns:p14="http://schemas.microsoft.com/office/powerpoint/2010/main" val="234574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1E197-1306-4846-844A-C1DA88FC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2471394"/>
            <a:ext cx="10058400" cy="1371600"/>
          </a:xfrm>
        </p:spPr>
        <p:txBody>
          <a:bodyPr/>
          <a:lstStyle/>
          <a:p>
            <a:r>
              <a:rPr lang="pt-BR" dirty="0"/>
              <a:t>QUAIS SÃO AS ATRIBUIÇÕES DO ENFERMEIRO FRENTE A ESSA CLIENTELA?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ED0E86-D115-419B-B6BD-C1812C0E0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03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FDCC9-6985-48BD-B800-B15C79B1F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AÇÕES DA SAÚDE COLETIVA: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28BF48-CFB9-4B07-99FE-8926D8F1D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A1AF8FB-C14C-413D-9339-A626EE02B42F}"/>
              </a:ext>
            </a:extLst>
          </p:cNvPr>
          <p:cNvSpPr/>
          <p:nvPr/>
        </p:nvSpPr>
        <p:spPr>
          <a:xfrm>
            <a:off x="1066800" y="2290327"/>
            <a:ext cx="4328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PREVENÇÃO</a:t>
            </a:r>
            <a:endParaRPr lang="pt-B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7552277-3A2F-4F9B-B841-2ED68711B55E}"/>
              </a:ext>
            </a:extLst>
          </p:cNvPr>
          <p:cNvSpPr/>
          <p:nvPr/>
        </p:nvSpPr>
        <p:spPr>
          <a:xfrm>
            <a:off x="3231014" y="3213657"/>
            <a:ext cx="4397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t-BR" sz="5400" b="1" cap="none" spc="0" dirty="0">
                <a:ln/>
                <a:solidFill>
                  <a:schemeClr val="accent3"/>
                </a:solidFill>
                <a:effectLst/>
              </a:rPr>
              <a:t>PROMOÇÃO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017711AD-E154-4FD2-B1A9-41C247B5F93C}"/>
              </a:ext>
            </a:extLst>
          </p:cNvPr>
          <p:cNvSpPr/>
          <p:nvPr/>
        </p:nvSpPr>
        <p:spPr>
          <a:xfrm>
            <a:off x="4594980" y="4189273"/>
            <a:ext cx="5077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MANUTENÇÃO</a:t>
            </a:r>
          </a:p>
        </p:txBody>
      </p:sp>
    </p:spTree>
    <p:extLst>
      <p:ext uri="{BB962C8B-B14F-4D97-AF65-F5344CB8AC3E}">
        <p14:creationId xmlns:p14="http://schemas.microsoft.com/office/powerpoint/2010/main" val="131661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439D3-272C-4B31-A2C7-6F9A773C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537" y="251801"/>
            <a:ext cx="10058400" cy="1371600"/>
          </a:xfrm>
        </p:spPr>
        <p:txBody>
          <a:bodyPr/>
          <a:lstStyle/>
          <a:p>
            <a:r>
              <a:rPr lang="pt-BR" dirty="0"/>
              <a:t>INTRA HOSPITALAR: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B63A8FD-2A0E-4581-B37B-4333F4952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C6A3A5A-403A-4159-930B-F89200294F75}"/>
              </a:ext>
            </a:extLst>
          </p:cNvPr>
          <p:cNvSpPr/>
          <p:nvPr/>
        </p:nvSpPr>
        <p:spPr>
          <a:xfrm>
            <a:off x="535925" y="1236474"/>
            <a:ext cx="10701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LEVANTAMENTO DE PROBLEMAS</a:t>
            </a:r>
            <a:endParaRPr lang="pt-B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1787240-9FA4-46BE-AFE4-F85790A97ACF}"/>
              </a:ext>
            </a:extLst>
          </p:cNvPr>
          <p:cNvSpPr/>
          <p:nvPr/>
        </p:nvSpPr>
        <p:spPr>
          <a:xfrm>
            <a:off x="535925" y="2159804"/>
            <a:ext cx="10923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DIAGNÓSTICO DE ENFERMAGEM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2FEF99A-C71A-43D6-95AC-5EE67D7D0795}"/>
              </a:ext>
            </a:extLst>
          </p:cNvPr>
          <p:cNvSpPr/>
          <p:nvPr/>
        </p:nvSpPr>
        <p:spPr>
          <a:xfrm>
            <a:off x="535925" y="3144477"/>
            <a:ext cx="103717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PRESCRIÇÃO DE ENFERMAGEM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3B829EB-8ED3-47FD-B522-635282EBD100}"/>
              </a:ext>
            </a:extLst>
          </p:cNvPr>
          <p:cNvSpPr/>
          <p:nvPr/>
        </p:nvSpPr>
        <p:spPr>
          <a:xfrm>
            <a:off x="535925" y="4067807"/>
            <a:ext cx="3871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5400" b="1" cap="none" spc="0" dirty="0">
                <a:ln/>
                <a:solidFill>
                  <a:schemeClr val="accent4"/>
                </a:solidFill>
                <a:effectLst/>
              </a:rPr>
              <a:t>REAVALIAR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52950A00-5192-407E-8D44-955E51CF32B5}"/>
              </a:ext>
            </a:extLst>
          </p:cNvPr>
          <p:cNvSpPr/>
          <p:nvPr/>
        </p:nvSpPr>
        <p:spPr>
          <a:xfrm>
            <a:off x="535925" y="4805918"/>
            <a:ext cx="1110111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pt-BR" sz="50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CONDUZIR: NOVO TRATAMENTO</a:t>
            </a:r>
          </a:p>
          <a:p>
            <a:r>
              <a:rPr lang="pt-BR" sz="50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OU À DOMICÍLIO</a:t>
            </a:r>
            <a:endParaRPr lang="pt-BR" sz="50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873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D7A15-0A66-44B0-AD9D-4A13C26D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7A87A0-710D-4AC4-BA77-3343EC95B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Website:</a:t>
            </a:r>
          </a:p>
          <a:p>
            <a:pPr marL="0" indent="0">
              <a:buNone/>
            </a:pPr>
            <a:r>
              <a:rPr lang="pt-BR" dirty="0">
                <a:hlinkClick r:id="rId2"/>
              </a:rPr>
              <a:t>https://www.scielo.br/j/ean/a/zvFpQ4Yd9khdZLQQK3tNPbN/?format=pdf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Trabalhar verbalmente e analisar o contexto.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4CE419-6D7F-4584-8313-02173F609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5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71611-C67F-4ABE-8048-492EA214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0A9CCC-988E-4191-A01A-D6D9A1FE8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Website:</a:t>
            </a:r>
          </a:p>
          <a:p>
            <a:pPr marL="0" indent="0">
              <a:buNone/>
            </a:pPr>
            <a:r>
              <a:rPr lang="pt-BR" dirty="0">
                <a:hlinkClick r:id="rId2" action="ppaction://hlinkfile"/>
              </a:rPr>
              <a:t>file:///C:/Users/Propriet%C3%A1rio/Desktop/5811-21973-1-PB.pdf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Trabalhar verbalmente e analisar o contexto.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198A6B0-5225-4409-8D35-49F0E4BC0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9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57FC8-8705-4C2B-A014-AF636C6E2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860D5E-331F-49BF-865B-F09D62EE1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pt-BR" dirty="0"/>
              <a:t>DIAGNÓSTICO DE ENFERMAGEM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dirty="0"/>
              <a:t>PRESCRIÇÃO DE ENFERMAGEM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PACIENTE HOMEM COM 60 ANOS PORTADOR DE ICC HÁ 10 ANOS E HISTÓRICO DE IAM HÁ 02 ANOS, USO CONTÍNUO DE DIGOXINA + ENALAPRIL + FUROSEMIDA; </a:t>
            </a:r>
          </a:p>
          <a:p>
            <a:pPr marL="0" indent="0">
              <a:buNone/>
            </a:pPr>
            <a:r>
              <a:rPr lang="pt-BR" dirty="0"/>
              <a:t>INTERNADO EM UNIDADE DE CLÍNICA MÉDICA  HÁ 24HS COM QUADRO DE EDEMA EM MMII E BRADICARDIA; NAS ÚLTIMAS 06HS INICIOU COM DISPNÉIA E PROSTAÇÃO.  </a:t>
            </a:r>
          </a:p>
          <a:p>
            <a:pPr marL="0" indent="0">
              <a:buNone/>
            </a:pPr>
            <a:r>
              <a:rPr lang="pt-BR" dirty="0"/>
              <a:t>MÉDICO ASSISTENTE PRESCREVEU 1000ML DE SF 12/12HS, DIETA LIVRE, SSVV DE ROTINA (6/6HS), ANTIHIPERTENSIVO SE PA IGUAL OU MAIOR QUE 160X100MMHG.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/>
              <a:t>ENTREGAR NA PRÓXIMA AULA. </a:t>
            </a: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36E4D2-3214-4789-977E-E7C0F83EE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8C737E-092E-4203-A347-8410086932C6}" type="datetime1">
              <a:rPr lang="pt-BR" smtClean="0"/>
              <a:t>17/06/2021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21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14_TF78438558" id="{EFC388B7-E3E7-46E9-90A0-7401A222EB8A}" vid="{685F28B6-3FA5-49C7-9831-35ED941F70C7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{B61B997A-8D6A-481A-8DED-0E28A33E4740}tf78438558_win32</Template>
  <TotalTime>81</TotalTime>
  <Words>227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Garamond</vt:lpstr>
      <vt:lpstr>Wingdings</vt:lpstr>
      <vt:lpstr>SavonVTI</vt:lpstr>
      <vt:lpstr>Assistência do enfermeiro (a) frente as funções cardiovasculares</vt:lpstr>
      <vt:lpstr>QUAIS AS PRINCIPAIS DOENÇAS CARDIOVASCULARES ENCONTRADAS NO COTIDIANO DA ASSISTÊNCIA?</vt:lpstr>
      <vt:lpstr>Apresentação do PowerPoint</vt:lpstr>
      <vt:lpstr>QUAIS SÃO AS ATRIBUIÇÕES DO ENFERMEIRO FRENTE A ESSA CLIENTELA?</vt:lpstr>
      <vt:lpstr>AÇÕES DA SAÚDE COLETIVA:</vt:lpstr>
      <vt:lpstr>INTRA HOSPITALAR:</vt:lpstr>
      <vt:lpstr>ARTIGO</vt:lpstr>
      <vt:lpstr>ARTIGO 2</vt:lpstr>
      <vt:lpstr>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Assistência do enfermeiro (a) frente as funções cardiovasculares</dc:title>
  <dc:creator>Proprietário</dc:creator>
  <cp:lastModifiedBy>Proprietário</cp:lastModifiedBy>
  <cp:revision>7</cp:revision>
  <dcterms:created xsi:type="dcterms:W3CDTF">2021-06-17T20:50:25Z</dcterms:created>
  <dcterms:modified xsi:type="dcterms:W3CDTF">2021-06-17T22:11:31Z</dcterms:modified>
</cp:coreProperties>
</file>