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rtic.com.br/maxixe/desenho-livre/_12614576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35083786@N04/14426598614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64450-9592-48CE-A7DB-71499186E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955409"/>
            <a:ext cx="8791575" cy="801859"/>
          </a:xfrm>
        </p:spPr>
        <p:txBody>
          <a:bodyPr>
            <a:normAutofit fontScale="90000"/>
          </a:bodyPr>
          <a:lstStyle/>
          <a:p>
            <a:r>
              <a:rPr lang="pt-BR" dirty="0"/>
              <a:t>Aula 3: identidade e cultura surda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4C0A69-6749-4E59-9F52-0398FB3A4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Professora: </a:t>
            </a:r>
            <a:r>
              <a:rPr lang="pt-BR" dirty="0" err="1"/>
              <a:t>Marizete</a:t>
            </a:r>
            <a:r>
              <a:rPr lang="pt-BR" dirty="0"/>
              <a:t> </a:t>
            </a:r>
            <a:r>
              <a:rPr lang="pt-BR" dirty="0" err="1"/>
              <a:t>Darmorus</a:t>
            </a:r>
            <a:r>
              <a:rPr lang="pt-BR" dirty="0"/>
              <a:t> Pereira</a:t>
            </a:r>
          </a:p>
        </p:txBody>
      </p:sp>
    </p:spTree>
    <p:extLst>
      <p:ext uri="{BB962C8B-B14F-4D97-AF65-F5344CB8AC3E}">
        <p14:creationId xmlns:p14="http://schemas.microsoft.com/office/powerpoint/2010/main" val="7824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06963-87A0-4CAF-8B01-2FBE1D4A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surdos necessitam que os ouvintes usem a LIBRAS em todos os ambientes, para que se efetive a comunicação total.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94BA36-8285-468E-941F-35C2DD6C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Vamos ver o vídeo do bombeiro Walker de SP</a:t>
            </a:r>
          </a:p>
        </p:txBody>
      </p:sp>
    </p:spTree>
    <p:extLst>
      <p:ext uri="{BB962C8B-B14F-4D97-AF65-F5344CB8AC3E}">
        <p14:creationId xmlns:p14="http://schemas.microsoft.com/office/powerpoint/2010/main" val="227660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61D02-EC88-4B40-8A52-0ACC30E7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surdos principalmente: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C7C29-D0E3-4EA0-B2DB-F44532FBD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Compartilham da Língua de Sinais, meio de comunicação e;</a:t>
            </a:r>
          </a:p>
          <a:p>
            <a:pPr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Constroem sua identidade;</a:t>
            </a:r>
          </a:p>
          <a:p>
            <a:pPr eaLnBrk="1" hangingPunct="1">
              <a:spcBef>
                <a:spcPts val="7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75000"/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estes dois principais elementos da cultura surda que vamos discutir mais profundamente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53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D83F0-0583-452E-88CE-D3BDBEB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Identidades surdas/políticas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3F75BA-8F7B-408B-A47F-276D0442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9988"/>
            <a:ext cx="9905999" cy="41312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pais são surdos.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consciência que é surdo, usa língua de sinais como língua nativa – LIBRAS;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visual;</a:t>
            </a:r>
          </a:p>
          <a:p>
            <a:pPr eaLnBrk="1" hangingPunct="1">
              <a:buClrTx/>
              <a:buFontTx/>
              <a:buNone/>
            </a:pPr>
            <a:endParaRPr lang="pt-BR" alt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Convive na Comunidade Surda para que possa construir a sua identidade como a base; o seu objetivo é lutar pelos direitos civis, mudança em educação, formação para o trabalho com competência profissional, formar professores de LIBRAS, ter intérpretes como meio de interação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39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DF17C-E954-4861-BC9B-97A6201D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31520"/>
            <a:ext cx="9905999" cy="5059681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pt-BR" altLang="pt-BR" sz="3600" b="1" dirty="0">
                <a:solidFill>
                  <a:srgbClr val="000000"/>
                </a:solidFill>
              </a:rPr>
              <a:t>Híbrida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É aquele que nasceu ouvinte e depois ficaram surdo;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Sabe e conhece a estrutura do português falado, usam-na como língua.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Vive em dois momentos, sendo surdo depende de sinais e pensa em português. </a:t>
            </a: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é Libras PURO.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89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68940-5DE9-44D7-ABF3-A2A7ECDE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75249"/>
            <a:ext cx="9905999" cy="5115952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pt-BR" altLang="pt-BR" sz="3600" b="1" dirty="0">
                <a:solidFill>
                  <a:srgbClr val="000000"/>
                </a:solidFill>
              </a:rPr>
              <a:t>Em Transição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*São surdos de pais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ouvintes;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*Surdo que nunca teve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 com comunidade surda, quando se encontra sofre processo de mudança em sua identidade: </a:t>
            </a:r>
            <a:r>
              <a:rPr lang="pt-BR" altLang="pt-BR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desouvintização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*Tem conflito com a relação aos ouvintes que impedem a seguir sua identidade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4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AC5BAD-47AD-409F-A44C-0D44F884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07963"/>
            <a:ext cx="9905999" cy="5383238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FLUTUANTE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surdos que tem consciências ou não da própria surdez, vitima da ideologia OUVINTISTA.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conseguem viver em harmonia, em nenhuma comunidade, por falta de comunicação com ouvintes e pela falta de Língua de Sinais com surdos.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a cultura, não convive na comunidade surda e não vive bem com ouvinte. Então não servem a nenhum dos grupos, por falta de língua oral ou da língua de sinais.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82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8A777-F092-486B-8E70-60CA8C06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0454"/>
          </a:xfrm>
        </p:spPr>
        <p:txBody>
          <a:bodyPr/>
          <a:lstStyle/>
          <a:p>
            <a:r>
              <a:rPr lang="pt-BR" dirty="0"/>
              <a:t>                          </a:t>
            </a:r>
            <a:r>
              <a:rPr lang="pt-BR" dirty="0">
                <a:solidFill>
                  <a:schemeClr val="bg1"/>
                </a:solidFill>
              </a:rPr>
              <a:t>intermediária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8046F-22CA-418B-89F0-DBE089D6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3717"/>
            <a:ext cx="9905999" cy="4187484"/>
          </a:xfrm>
        </p:spPr>
        <p:txBody>
          <a:bodyPr>
            <a:normAutofit fontScale="92500"/>
          </a:bodyPr>
          <a:lstStyle/>
          <a:p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vai determinar a identidade surda é sempre a experiência visual. Neste caso, em vista desta característica diferente distinguimos a identidade ouvinte da identidade surda. Temos também a identidade intermediaria geralmente identificada como sendo surda. Essas pessoas tem outra identidade pois tem uma característica que não lhes permite esta identidade isto é a sua captação de mensagens não é totalmente na experiência visual que determina a identidade surda. </a:t>
            </a:r>
            <a:b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Apresentam alguma porcentagem de surdez, mas levam uma vida de ouvintes. </a:t>
            </a:r>
            <a:b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2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6ACE67-F852-42EC-939F-5925EE49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56603"/>
            <a:ext cx="9905999" cy="5416062"/>
          </a:xfrm>
        </p:spPr>
        <p:txBody>
          <a:bodyPr>
            <a:noAutofit/>
          </a:bodyPr>
          <a:lstStyle/>
          <a:p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Para estes são de importância os aparelhos de audição,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Importância do treinamento oral,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Busca de amplificadores de som...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Não uso de intérpretes de cultura surda, etc...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Quando presente na comunidade surda, geralmente se posiciona contra uso de interpretes ou considera o surdo como menos dotado e não entende a necessidade de língua de sinais de interpretes...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Tem dificuldade de encontrar sua identidade visto que não é surdo nem ouvinte.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8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265D3-7094-40DB-B58D-F07B896B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1470"/>
          </a:xfrm>
        </p:spPr>
        <p:txBody>
          <a:bodyPr/>
          <a:lstStyle/>
          <a:p>
            <a:r>
              <a:rPr lang="pt-BR" dirty="0"/>
              <a:t>                               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diáspora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0E157C-6169-4214-93F5-FBCAEB92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9988"/>
            <a:ext cx="9905999" cy="4131213"/>
          </a:xfrm>
        </p:spPr>
        <p:txBody>
          <a:bodyPr>
            <a:noAutofit/>
          </a:bodyPr>
          <a:lstStyle/>
          <a:p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Identidades de diáspora divergem das identidades de transição. Estão presentes entre os surdos que passam de um país a outro ou, inclusive passam de um Estado brasileiro a outro, ou ainda de um grupo surdo a outro. Ela pode ser identificada como o surdo carioca, o surdo brasileiro, o surdo norte americano. É uma identidade muito presente e marcada. </a:t>
            </a:r>
            <a:b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97B1E-1DC8-4161-A6A1-5FCBD79C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embaçada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9643B-7115-4778-A79A-6C6D354FE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identidades surdas embaçadas são outro tipo que podemos encontrar diante da representação estereotipada da surdez ou desconhecimento da surdez como questão cultural.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 surdos não conseguem captar a representação da identidade ouvinte. Nem consegue compreender a fala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 surdo não tem condições de usar língua de sinais, não lhe foi ensinada nem teve contato com a mesma.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São pessoas vistas como incapacitadas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2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1CDE7-61A1-42C7-B587-F2D15CD0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CULTURA?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0912E7-F49F-4114-9B10-0EC09559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humanidade ao longo do tempo, adquire conhecimento através da língua, crenças, hábitos, costumes, normas de comportamento....Partindo do suposto que cultura é a herança que um grupo social transmite a seus membros através de aprendizagem e de convivência, percebe-se que cada geração e sujeito também contribuem para ampliá-la e modificá-la.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28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E5053-2069-4400-8767-EE6D1EFB6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47114"/>
            <a:ext cx="9905999" cy="5144087"/>
          </a:xfrm>
        </p:spPr>
        <p:txBody>
          <a:bodyPr>
            <a:normAutofit fontScale="85000" lnSpcReduction="10000"/>
          </a:bodyPr>
          <a:lstStyle/>
          <a:p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Neste ponto, ouvintes determinam seus comportamentos, vida e aprendizados.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É uma situação de deficiência, de incapacidade, de inércia, de revolta.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Existem casos de aprisionamento de surdos na família, seja pelo estereotipo ou pelo preconceito, fazendo com que alguns surdos se tornem incapacitados de chegar ao saber ou de decidirem-se por si mesmos.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Na família a falta de informação sobre o surdo é total e geralmente predomina a opinião do médico, e algumas clínicas reproduzem uma ideologia contra o reconhecimento da diferença.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Estes são alguns mecanismos de poder construído pelos ouvintes sob representações clínicas da surdez, colocando o surdo entre os deficientes ou retardados mentais. </a:t>
            </a:r>
            <a:b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49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F0B2D-6873-4876-BFA6-E0C21E95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temos também os CODA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5938B0-00EC-43DA-9033-388D3D97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CODA são filhos ouvintes de pais surdos</a:t>
            </a:r>
          </a:p>
        </p:txBody>
      </p:sp>
    </p:spTree>
    <p:extLst>
      <p:ext uri="{BB962C8B-B14F-4D97-AF65-F5344CB8AC3E}">
        <p14:creationId xmlns:p14="http://schemas.microsoft.com/office/powerpoint/2010/main" val="142322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9B848-7417-40F1-A5CB-AA85E879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Vídeo Cena (Nova língua de sinais descoberta no Piauí)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30DBB-F7EA-4B39-947D-A585FBA6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Relembrar sinais da aula passada (mostrar sinal de ontem/hoje/amanhã)</a:t>
            </a:r>
          </a:p>
          <a:p>
            <a:r>
              <a:rPr lang="pt-BR" dirty="0"/>
              <a:t>Cores em libras (mostrar objetos para alguns alunos fazerem as cores em Libras)</a:t>
            </a:r>
          </a:p>
          <a:p>
            <a:r>
              <a:rPr lang="pt-BR" dirty="0"/>
              <a:t>Pessoas da família (fazer ditado das pessoas da família)</a:t>
            </a:r>
          </a:p>
          <a:p>
            <a:r>
              <a:rPr lang="pt-BR" dirty="0"/>
              <a:t>Animais (frases com sinais de animais)</a:t>
            </a:r>
          </a:p>
          <a:p>
            <a:r>
              <a:rPr lang="pt-BR" dirty="0"/>
              <a:t>Telefone sem fio palavras</a:t>
            </a:r>
          </a:p>
          <a:p>
            <a:r>
              <a:rPr lang="pt-BR" dirty="0"/>
              <a:t>Ditado de sinais</a:t>
            </a:r>
          </a:p>
        </p:txBody>
      </p:sp>
    </p:spTree>
    <p:extLst>
      <p:ext uri="{BB962C8B-B14F-4D97-AF65-F5344CB8AC3E}">
        <p14:creationId xmlns:p14="http://schemas.microsoft.com/office/powerpoint/2010/main" val="2549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F9211-55D3-4F9A-B357-64D0A6F0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Vale destacar que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6910B1-42B5-41FA-9FBA-6DFDDCD8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dois elementos mais importantes ou gerais da cultura, podem ser: a habilidade dos sujeitos para construir sua identidade e a habilidade para usar a linguagem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1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3C8E-B6E0-4CB7-91AC-911848C7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1027"/>
          </a:xfrm>
        </p:spPr>
        <p:txBody>
          <a:bodyPr/>
          <a:lstStyle/>
          <a:p>
            <a:r>
              <a:rPr lang="pt-BR" dirty="0"/>
              <a:t>Cultura surda: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02398-28CC-4648-BC0C-ED0FA49A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4395"/>
            <a:ext cx="10267485" cy="40374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“ Jeito surdo de ser, de perceber, de sentir, de vivenciar, de comunicar, de transformar o mundo...” (PERLIN, 2003);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CARACTERÍSTICAS: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Estilos especiais;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Compartilham experiências com outros sujeitos surdos e se identificam como pertencente a um povo de cultura diferente;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pic>
        <p:nvPicPr>
          <p:cNvPr id="1026" name="Picture 2" descr="Genom - Cuidado com as área dos olhos e como evitar a blefarite">
            <a:extLst>
              <a:ext uri="{FF2B5EF4-FFF2-40B4-BE49-F238E27FC236}">
                <a16:creationId xmlns:a16="http://schemas.microsoft.com/office/drawing/2014/main" id="{2F5416C4-F207-4674-830D-877CA328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2752451"/>
            <a:ext cx="2194496" cy="9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F3042-A579-4265-9B25-48FF09B9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6387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pt-BR" dirty="0"/>
              <a:t> surda: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46E43-6D54-4FC6-BAD3-C80E3E1D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4905"/>
            <a:ext cx="9905999" cy="4356296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Surdos podem dirigir veículos A e 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779554-6D86-4918-955F-AFFD0B1B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1772528" y="2251292"/>
            <a:ext cx="2504049" cy="17438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9F92E0-704F-4FEE-A42C-9A9ECFB57E3F}"/>
              </a:ext>
            </a:extLst>
          </p:cNvPr>
          <p:cNvSpPr txBox="1"/>
          <p:nvPr/>
        </p:nvSpPr>
        <p:spPr>
          <a:xfrm rot="10800000" flipV="1">
            <a:off x="2405567" y="8616982"/>
            <a:ext cx="105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gartic.com.br/maxixe/desenho-livre/_1261457649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2EABC4-5640-4A7B-AE16-755D34720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24054" y="2251292"/>
            <a:ext cx="2877412" cy="19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551A1-2AED-4C5E-839F-93E1526D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Usam todos os meios de comunicação tecnológicos...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EF642-CBC5-4F83-A5BC-05202F76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INTERNET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E – MAIL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WEB CAM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YOU TUBE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FACEBOOK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b="1" dirty="0">
                <a:solidFill>
                  <a:srgbClr val="000000"/>
                </a:solidFill>
              </a:rPr>
              <a:t>INSTAGRAN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18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EDEFA-06FE-40FE-8444-98703350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11,387 Luz De Emergência Vermelha Fotos - Fotos de Stock Gratuitas e Fotos  Royalty-Free Dreamstime">
            <a:extLst>
              <a:ext uri="{FF2B5EF4-FFF2-40B4-BE49-F238E27FC236}">
                <a16:creationId xmlns:a16="http://schemas.microsoft.com/office/drawing/2014/main" id="{2CB15512-F05F-4DDA-B4E5-042EC101B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A33B819-2D09-4F52-A2C3-4DDD450C0684}"/>
              </a:ext>
            </a:extLst>
          </p:cNvPr>
          <p:cNvSpPr txBox="1"/>
          <p:nvPr/>
        </p:nvSpPr>
        <p:spPr>
          <a:xfrm flipH="1">
            <a:off x="1406768" y="4023360"/>
            <a:ext cx="2354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Pct val="75000"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Intervalo e emergência</a:t>
            </a:r>
          </a:p>
          <a:p>
            <a:pPr algn="ctr">
              <a:buClrTx/>
              <a:buSzPct val="75000"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na escola de surdos</a:t>
            </a:r>
          </a:p>
        </p:txBody>
      </p:sp>
      <p:pic>
        <p:nvPicPr>
          <p:cNvPr id="2052" name="Picture 4" descr="Mais de 100 vídeos grátis em HD e 4K de Lâmpada e Luz - Pixabay">
            <a:extLst>
              <a:ext uri="{FF2B5EF4-FFF2-40B4-BE49-F238E27FC236}">
                <a16:creationId xmlns:a16="http://schemas.microsoft.com/office/drawing/2014/main" id="{779BBF67-8E3D-4FA4-9EF3-E56C95F4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49" y="21685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EA9125D-D60E-4CBA-824D-B9DFFD713438}"/>
              </a:ext>
            </a:extLst>
          </p:cNvPr>
          <p:cNvSpPr txBox="1"/>
          <p:nvPr/>
        </p:nvSpPr>
        <p:spPr>
          <a:xfrm rot="10800000" flipV="1">
            <a:off x="6095999" y="3820272"/>
            <a:ext cx="304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Pct val="75000"/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ILUMINAÇÂO: </a:t>
            </a:r>
            <a:r>
              <a:rPr lang="pt-BR" altLang="pt-BR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Telefone, campainha</a:t>
            </a:r>
          </a:p>
          <a:p>
            <a:pPr algn="ctr">
              <a:buClrTx/>
              <a:buSzPct val="75000"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choro do bebê</a:t>
            </a:r>
          </a:p>
        </p:txBody>
      </p:sp>
    </p:spTree>
    <p:extLst>
      <p:ext uri="{BB962C8B-B14F-4D97-AF65-F5344CB8AC3E}">
        <p14:creationId xmlns:p14="http://schemas.microsoft.com/office/powerpoint/2010/main" val="24767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271A1-95B9-4D0A-83B4-14C883C1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F05D9B-618A-419E-BDE0-AE96828F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Teatro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Poesia de libras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Piada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dirty="0">
                <a:solidFill>
                  <a:srgbClr val="000000"/>
                </a:solidFill>
              </a:rPr>
              <a:t>Músicas (a música nos dá a liberdade de usar os classificadores)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Legenda para quem não ouve</a:t>
            </a:r>
            <a:r>
              <a:rPr lang="pt-BR" altLang="pt-BR" dirty="0">
                <a:solidFill>
                  <a:srgbClr val="000000"/>
                </a:solidFill>
              </a:rPr>
              <a:t>, mas </a:t>
            </a:r>
            <a:r>
              <a:rPr lang="pt-BR" altLang="pt-BR" dirty="0" err="1">
                <a:solidFill>
                  <a:srgbClr val="000000"/>
                </a:solidFill>
              </a:rPr>
              <a:t>seemociona</a:t>
            </a:r>
            <a:endParaRPr lang="pt-BR" altLang="pt-BR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pt-BR" altLang="pt-BR" sz="2400" dirty="0">
                <a:solidFill>
                  <a:srgbClr val="000000"/>
                </a:solidFill>
              </a:rPr>
              <a:t>palestras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98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FBA5E54-8810-4040-8CF3-6587F1B1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4566" y="1350499"/>
            <a:ext cx="4247915" cy="37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A3F8EA3-C7CC-4872-889D-D6F3FB61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21" y="1283677"/>
            <a:ext cx="4067049" cy="38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10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134</TotalTime>
  <Words>1102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Palatino Linotype</vt:lpstr>
      <vt:lpstr>Tw Cen MT</vt:lpstr>
      <vt:lpstr>Wingdings</vt:lpstr>
      <vt:lpstr>Circuito</vt:lpstr>
      <vt:lpstr>Aula 3: identidade e cultura surda</vt:lpstr>
      <vt:lpstr>O QUE é CULTURA?</vt:lpstr>
      <vt:lpstr>Vale destacar que:</vt:lpstr>
      <vt:lpstr>Cultura surda:</vt:lpstr>
      <vt:lpstr>Cultura surda:</vt:lpstr>
      <vt:lpstr>Usam todos os meios de comunicação tecnológicos...</vt:lpstr>
      <vt:lpstr>Apresentação do PowerPoint</vt:lpstr>
      <vt:lpstr>Apresentação do PowerPoint</vt:lpstr>
      <vt:lpstr>Apresentação do PowerPoint</vt:lpstr>
      <vt:lpstr>Os surdos necessitam que os ouvintes usem a LIBRAS em todos os ambientes, para que se efetive a comunicação total.</vt:lpstr>
      <vt:lpstr>Os surdos principalmente:</vt:lpstr>
      <vt:lpstr>Identidades surdas/políticas</vt:lpstr>
      <vt:lpstr>Apresentação do PowerPoint</vt:lpstr>
      <vt:lpstr>Apresentação do PowerPoint</vt:lpstr>
      <vt:lpstr>Apresentação do PowerPoint</vt:lpstr>
      <vt:lpstr>                          intermediária</vt:lpstr>
      <vt:lpstr>Apresentação do PowerPoint</vt:lpstr>
      <vt:lpstr>                                diáspora</vt:lpstr>
      <vt:lpstr>embaçada</vt:lpstr>
      <vt:lpstr>Apresentação do PowerPoint</vt:lpstr>
      <vt:lpstr>E temos também os CODA</vt:lpstr>
      <vt:lpstr>Vídeo Cena (Nova língua de sinais descoberta no Piauí)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3: identidade e cultura surda</dc:title>
  <dc:creator>User</dc:creator>
  <cp:lastModifiedBy>User</cp:lastModifiedBy>
  <cp:revision>5</cp:revision>
  <dcterms:created xsi:type="dcterms:W3CDTF">2022-02-21T13:07:25Z</dcterms:created>
  <dcterms:modified xsi:type="dcterms:W3CDTF">2022-02-21T17:57:43Z</dcterms:modified>
</cp:coreProperties>
</file>